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0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1C04-9F7F-8949-A27C-6BB038A5BAB7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7AC8-0DA3-5C45-BA34-01BFDC2A7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7AC8-0DA3-5C45-BA34-01BFDC2A7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CA-logo_v3_square_whtbkgrn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7454"/>
          <a:stretch/>
        </p:blipFill>
        <p:spPr>
          <a:xfrm>
            <a:off x="2581436" y="783151"/>
            <a:ext cx="4403956" cy="37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Established – January 27, 2018 </a:t>
            </a:r>
            <a:endParaRPr lang="en-US" dirty="0"/>
          </a:p>
        </p:txBody>
      </p:sp>
      <p:pic>
        <p:nvPicPr>
          <p:cNvPr id="5" name="Content Placeholder 4" descr="Screen Shot 2019-04-22 at 10.13.48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9" r="-10789" b="38795"/>
          <a:stretch/>
        </p:blipFill>
        <p:spPr>
          <a:xfrm>
            <a:off x="341268" y="1268770"/>
            <a:ext cx="3520156" cy="2499233"/>
          </a:xfrm>
        </p:spPr>
      </p:pic>
      <p:pic>
        <p:nvPicPr>
          <p:cNvPr id="6" name="Content Placeholder 5" descr="Florida Clinicians for Climate Action Meeting 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19" b="-53219"/>
          <a:stretch>
            <a:fillRect/>
          </a:stretch>
        </p:blipFill>
        <p:spPr>
          <a:xfrm>
            <a:off x="4700016" y="1687505"/>
            <a:ext cx="3200400" cy="3712464"/>
          </a:xfrm>
        </p:spPr>
      </p:pic>
      <p:sp>
        <p:nvSpPr>
          <p:cNvPr id="7" name="TextBox 6"/>
          <p:cNvSpPr txBox="1"/>
          <p:nvPr/>
        </p:nvSpPr>
        <p:spPr>
          <a:xfrm>
            <a:off x="3472210" y="5399969"/>
            <a:ext cx="4977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Climate Health &amp; Equity Symposium </a:t>
            </a:r>
          </a:p>
        </p:txBody>
      </p:sp>
      <p:pic>
        <p:nvPicPr>
          <p:cNvPr id="8" name="Content Placeholder 4" descr="Screen Shot 2019-04-22 at 10.13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84023" r="285"/>
          <a:stretch/>
        </p:blipFill>
        <p:spPr>
          <a:xfrm>
            <a:off x="3779484" y="1268770"/>
            <a:ext cx="4841148" cy="10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0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4-22 at 10.1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3"/>
            <a:ext cx="9144000" cy="5531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2210" y="5923189"/>
            <a:ext cx="497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www.FloridaClinicians.org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354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r>
              <a:rPr lang="is-IS" dirty="0" smtClean="0"/>
              <a:t>… </a:t>
            </a:r>
            <a:endParaRPr lang="en-US" dirty="0"/>
          </a:p>
        </p:txBody>
      </p:sp>
      <p:pic>
        <p:nvPicPr>
          <p:cNvPr id="3" name="Picture 2" descr="Screen Shot 2019-04-22 at 10.2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78" y="2959809"/>
            <a:ext cx="4171572" cy="3724085"/>
          </a:xfrm>
          <a:prstGeom prst="rect">
            <a:avLst/>
          </a:prstGeom>
        </p:spPr>
      </p:pic>
      <p:pic>
        <p:nvPicPr>
          <p:cNvPr id="5" name="Picture 4" descr="Screen Shot 2019-04-22 at 10.26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8" y="1188020"/>
            <a:ext cx="4389110" cy="3898191"/>
          </a:xfrm>
          <a:prstGeom prst="rect">
            <a:avLst/>
          </a:prstGeom>
        </p:spPr>
      </p:pic>
      <p:pic>
        <p:nvPicPr>
          <p:cNvPr id="6" name="Picture 5" descr="Screen Shot 2019-04-22 at 11.03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16" y="914400"/>
            <a:ext cx="3459546" cy="7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r>
              <a:rPr lang="is-IS" dirty="0" smtClean="0"/>
              <a:t>… </a:t>
            </a:r>
            <a:endParaRPr lang="en-US" dirty="0"/>
          </a:p>
        </p:txBody>
      </p:sp>
      <p:pic>
        <p:nvPicPr>
          <p:cNvPr id="4" name="Picture 3" descr="WLRN Kate Ste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6" y="1157295"/>
            <a:ext cx="3858045" cy="3898191"/>
          </a:xfrm>
          <a:prstGeom prst="rect">
            <a:avLst/>
          </a:prstGeom>
        </p:spPr>
      </p:pic>
      <p:pic>
        <p:nvPicPr>
          <p:cNvPr id="6" name="Picture 5" descr="Screen Shot 2019-04-22 at 10.31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76" y="4099537"/>
            <a:ext cx="5313616" cy="2319902"/>
          </a:xfrm>
          <a:prstGeom prst="rect">
            <a:avLst/>
          </a:prstGeom>
        </p:spPr>
      </p:pic>
      <p:pic>
        <p:nvPicPr>
          <p:cNvPr id="7" name="Picture 6" descr="Screen Shot 2019-04-22 at 10.31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0" y="1668346"/>
            <a:ext cx="3039464" cy="2246952"/>
          </a:xfrm>
          <a:prstGeom prst="rect">
            <a:avLst/>
          </a:prstGeom>
        </p:spPr>
      </p:pic>
      <p:pic>
        <p:nvPicPr>
          <p:cNvPr id="8" name="Picture 7" descr="Screen Shot 2019-04-22 at 11.03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365760"/>
            <a:ext cx="2247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r>
              <a:rPr lang="is-IS" dirty="0" smtClean="0"/>
              <a:t>… </a:t>
            </a:r>
            <a:endParaRPr lang="en-US" dirty="0"/>
          </a:p>
        </p:txBody>
      </p:sp>
      <p:pic>
        <p:nvPicPr>
          <p:cNvPr id="3" name="Picture 2" descr="Screen Shot 2019-04-22 at 11.00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245405" y="1002323"/>
            <a:ext cx="7512573" cy="1914769"/>
          </a:xfrm>
          <a:prstGeom prst="rect">
            <a:avLst/>
          </a:prstGeom>
        </p:spPr>
      </p:pic>
      <p:pic>
        <p:nvPicPr>
          <p:cNvPr id="5" name="Picture 4" descr="Screen Shot 2019-04-22 at 11.02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/>
          <a:stretch/>
        </p:blipFill>
        <p:spPr>
          <a:xfrm>
            <a:off x="1939652" y="2602524"/>
            <a:ext cx="7018733" cy="4128476"/>
          </a:xfrm>
          <a:prstGeom prst="rect">
            <a:avLst/>
          </a:prstGeom>
        </p:spPr>
      </p:pic>
      <p:pic>
        <p:nvPicPr>
          <p:cNvPr id="9" name="Picture 8" descr="Screen Shot 2019-04-22 at 11.04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0" y="283308"/>
            <a:ext cx="3529112" cy="11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4-09 at 1.1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17" y="304599"/>
            <a:ext cx="4988101" cy="46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0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nicians quote 1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54"/>
            <a:ext cx="9144000" cy="455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725" y="5269322"/>
            <a:ext cx="74636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C</a:t>
            </a:r>
            <a:r>
              <a:rPr lang="en-US" sz="2400" b="1" dirty="0" smtClean="0"/>
              <a:t>all </a:t>
            </a:r>
            <a:r>
              <a:rPr lang="en-US" sz="2400" b="1" dirty="0"/>
              <a:t>for </a:t>
            </a:r>
            <a:r>
              <a:rPr lang="en-US" sz="2400" b="1" dirty="0" smtClean="0"/>
              <a:t>Clinicians </a:t>
            </a:r>
            <a:r>
              <a:rPr lang="en-US" sz="2400" b="1" dirty="0"/>
              <a:t>to </a:t>
            </a:r>
            <a:r>
              <a:rPr lang="en-US" sz="2400" b="1" dirty="0" smtClean="0"/>
              <a:t>Act </a:t>
            </a:r>
            <a:r>
              <a:rPr lang="en-US" sz="2400" b="1" dirty="0"/>
              <a:t>on </a:t>
            </a:r>
            <a:r>
              <a:rPr lang="en-US" sz="2400" b="1" dirty="0" smtClean="0"/>
              <a:t>Planetary Health</a:t>
            </a:r>
            <a:endParaRPr lang="en-US" sz="2400" b="1" dirty="0"/>
          </a:p>
          <a:p>
            <a:r>
              <a:rPr lang="en-US" sz="2400" dirty="0" smtClean="0"/>
              <a:t>Co</a:t>
            </a:r>
            <a:r>
              <a:rPr lang="en-US" sz="2400" dirty="0"/>
              <a:t>-Chair </a:t>
            </a:r>
            <a:r>
              <a:rPr lang="en-US" sz="2400" dirty="0" err="1"/>
              <a:t>Ankush</a:t>
            </a:r>
            <a:r>
              <a:rPr lang="en-US" sz="2400" dirty="0"/>
              <a:t> Bansal </a:t>
            </a:r>
            <a:r>
              <a:rPr lang="en-US" sz="2400" dirty="0" smtClean="0"/>
              <a:t> a member of the working group published in </a:t>
            </a:r>
            <a:r>
              <a:rPr lang="en-US" sz="2400" dirty="0"/>
              <a:t>the </a:t>
            </a:r>
            <a:r>
              <a:rPr lang="en-US" sz="2400" dirty="0" smtClean="0"/>
              <a:t>Lancet (4/19/2019) </a:t>
            </a:r>
          </a:p>
        </p:txBody>
      </p:sp>
    </p:spTree>
    <p:extLst>
      <p:ext uri="{BB962C8B-B14F-4D97-AF65-F5344CB8AC3E}">
        <p14:creationId xmlns:p14="http://schemas.microsoft.com/office/powerpoint/2010/main" val="2955326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75</TotalTime>
  <Words>57</Words>
  <Application>Microsoft Macintosh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PowerPoint Presentation</vt:lpstr>
      <vt:lpstr>Established – January 27, 2018 </vt:lpstr>
      <vt:lpstr>PowerPoint Presentation</vt:lpstr>
      <vt:lpstr>In The News… </vt:lpstr>
      <vt:lpstr>In The News… </vt:lpstr>
      <vt:lpstr>In The News…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Melissa</cp:lastModifiedBy>
  <cp:revision>6</cp:revision>
  <dcterms:created xsi:type="dcterms:W3CDTF">2019-04-22T14:11:28Z</dcterms:created>
  <dcterms:modified xsi:type="dcterms:W3CDTF">2019-04-22T15:26:59Z</dcterms:modified>
</cp:coreProperties>
</file>