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handoutMasterIdLst>
    <p:handoutMasterId r:id="rId15"/>
  </p:handoutMasterIdLst>
  <p:sldIdLst>
    <p:sldId id="371" r:id="rId2"/>
    <p:sldId id="379" r:id="rId3"/>
    <p:sldId id="411" r:id="rId4"/>
    <p:sldId id="412" r:id="rId5"/>
    <p:sldId id="402" r:id="rId6"/>
    <p:sldId id="408" r:id="rId7"/>
    <p:sldId id="405" r:id="rId8"/>
    <p:sldId id="407" r:id="rId9"/>
    <p:sldId id="414" r:id="rId10"/>
    <p:sldId id="417" r:id="rId11"/>
    <p:sldId id="381" r:id="rId12"/>
    <p:sldId id="415" r:id="rId13"/>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Potter" initials="CP" lastIdx="1" clrIdx="0">
    <p:extLst>
      <p:ext uri="{19B8F6BF-5375-455C-9EA6-DF929625EA0E}">
        <p15:presenceInfo xmlns:p15="http://schemas.microsoft.com/office/powerpoint/2012/main" userId="S-1-5-21-3555395577-1054634691-1526882199-1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DAE0"/>
    <a:srgbClr val="8EC73F"/>
    <a:srgbClr val="FAD07A"/>
    <a:srgbClr val="1F497D"/>
    <a:srgbClr val="ED756E"/>
    <a:srgbClr val="56BEED"/>
    <a:srgbClr val="725C27"/>
    <a:srgbClr val="CDD1D1"/>
    <a:srgbClr val="424242"/>
    <a:srgbClr val="19C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5" autoAdjust="0"/>
    <p:restoredTop sz="41163" autoAdjust="0"/>
  </p:normalViewPr>
  <p:slideViewPr>
    <p:cSldViewPr snapToGrid="0">
      <p:cViewPr varScale="1">
        <p:scale>
          <a:sx n="47" d="100"/>
          <a:sy n="47" d="100"/>
        </p:scale>
        <p:origin x="3018" y="48"/>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4" d="100"/>
          <a:sy n="94" d="100"/>
        </p:scale>
        <p:origin x="2520" y="20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ellys\AppData\Local\Microsoft\Windows\Temporary%20Internet%20Files\Content.Outlook\Z54MYEQ2\Copy%20of%20Copy%20of%20Total%20Primary%20Energy%20Consumption%20By%20Country%20_%20with%20US%20and%20China%20Building%20Sector%20(Quadrillion_Btu).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40978446835699"/>
          <c:y val="0"/>
          <c:w val="0.84501155241559001"/>
          <c:h val="0.85797195223158396"/>
        </c:manualLayout>
      </c:layout>
      <c:barChart>
        <c:barDir val="bar"/>
        <c:grouping val="clustered"/>
        <c:varyColors val="0"/>
        <c:ser>
          <c:idx val="0"/>
          <c:order val="0"/>
          <c:tx>
            <c:strRef>
              <c:f>'[Copy of Copy of Total Primary Energy Consumption By Country _ with US and China Building Sector (Quadrillion_Btu).xls]Graphic'!$B$1</c:f>
              <c:strCache>
                <c:ptCount val="1"/>
                <c:pt idx="0">
                  <c:v>Total Energy Consumption 2011  (QBtu)</c:v>
                </c:pt>
              </c:strCache>
            </c:strRef>
          </c:tx>
          <c:spPr>
            <a:solidFill>
              <a:schemeClr val="tx1">
                <a:lumMod val="50000"/>
                <a:lumOff val="50000"/>
              </a:schemeClr>
            </a:solidFill>
          </c:spPr>
          <c:invertIfNegative val="0"/>
          <c:dPt>
            <c:idx val="4"/>
            <c:invertIfNegative val="0"/>
            <c:bubble3D val="0"/>
            <c:extLst>
              <c:ext xmlns:c16="http://schemas.microsoft.com/office/drawing/2014/chart" uri="{C3380CC4-5D6E-409C-BE32-E72D297353CC}">
                <c16:uniqueId val="{00000000-0ABE-4C73-93C7-A0B89BDC608F}"/>
              </c:ext>
            </c:extLst>
          </c:dPt>
          <c:dPt>
            <c:idx val="6"/>
            <c:invertIfNegative val="0"/>
            <c:bubble3D val="0"/>
            <c:spPr>
              <a:solidFill>
                <a:srgbClr val="FFC000"/>
              </a:solidFill>
            </c:spPr>
            <c:extLst>
              <c:ext xmlns:c16="http://schemas.microsoft.com/office/drawing/2014/chart" uri="{C3380CC4-5D6E-409C-BE32-E72D297353CC}">
                <c16:uniqueId val="{00000002-0ABE-4C73-93C7-A0B89BDC608F}"/>
              </c:ext>
            </c:extLst>
          </c:dPt>
          <c:dPt>
            <c:idx val="7"/>
            <c:invertIfNegative val="0"/>
            <c:bubble3D val="0"/>
            <c:extLst>
              <c:ext xmlns:c16="http://schemas.microsoft.com/office/drawing/2014/chart" uri="{C3380CC4-5D6E-409C-BE32-E72D297353CC}">
                <c16:uniqueId val="{00000003-0ABE-4C73-93C7-A0B89BDC608F}"/>
              </c:ext>
            </c:extLst>
          </c:dPt>
          <c:dPt>
            <c:idx val="10"/>
            <c:invertIfNegative val="0"/>
            <c:bubble3D val="0"/>
            <c:extLst>
              <c:ext xmlns:c16="http://schemas.microsoft.com/office/drawing/2014/chart" uri="{C3380CC4-5D6E-409C-BE32-E72D297353CC}">
                <c16:uniqueId val="{00000004-0ABE-4C73-93C7-A0B89BDC608F}"/>
              </c:ext>
            </c:extLst>
          </c:dPt>
          <c:cat>
            <c:strRef>
              <c:f>'[Copy of Copy of Total Primary Energy Consumption By Country _ with US and China Building Sector (Quadrillion_Btu).xls]Graphic'!$A$5:$A$13</c:f>
              <c:strCache>
                <c:ptCount val="9"/>
                <c:pt idx="0">
                  <c:v>Brazil</c:v>
                </c:pt>
                <c:pt idx="1">
                  <c:v>Canada</c:v>
                </c:pt>
                <c:pt idx="2">
                  <c:v>Germany</c:v>
                </c:pt>
                <c:pt idx="3">
                  <c:v>Japan</c:v>
                </c:pt>
                <c:pt idx="4">
                  <c:v>India</c:v>
                </c:pt>
                <c:pt idx="5">
                  <c:v>Russia</c:v>
                </c:pt>
                <c:pt idx="6">
                  <c:v>U.S. Buildings</c:v>
                </c:pt>
                <c:pt idx="7">
                  <c:v>United States</c:v>
                </c:pt>
                <c:pt idx="8">
                  <c:v>China</c:v>
                </c:pt>
              </c:strCache>
            </c:strRef>
          </c:cat>
          <c:val>
            <c:numRef>
              <c:f>'[Copy of Copy of Total Primary Energy Consumption By Country _ with US and China Building Sector (Quadrillion_Btu).xls]Graphic'!$B$5:$B$13</c:f>
              <c:numCache>
                <c:formatCode>0.0</c:formatCode>
                <c:ptCount val="9"/>
                <c:pt idx="0">
                  <c:v>11.8932</c:v>
                </c:pt>
                <c:pt idx="1">
                  <c:v>13.399089999999999</c:v>
                </c:pt>
                <c:pt idx="2">
                  <c:v>13.47837</c:v>
                </c:pt>
                <c:pt idx="3">
                  <c:v>20.91451</c:v>
                </c:pt>
                <c:pt idx="4">
                  <c:v>23.482589999999991</c:v>
                </c:pt>
                <c:pt idx="5">
                  <c:v>30.414349999999999</c:v>
                </c:pt>
                <c:pt idx="6">
                  <c:v>39.369999999999997</c:v>
                </c:pt>
                <c:pt idx="7">
                  <c:v>97.461449999999999</c:v>
                </c:pt>
                <c:pt idx="8">
                  <c:v>103.6511</c:v>
                </c:pt>
              </c:numCache>
            </c:numRef>
          </c:val>
          <c:extLst>
            <c:ext xmlns:c16="http://schemas.microsoft.com/office/drawing/2014/chart" uri="{C3380CC4-5D6E-409C-BE32-E72D297353CC}">
              <c16:uniqueId val="{00000005-0ABE-4C73-93C7-A0B89BDC608F}"/>
            </c:ext>
          </c:extLst>
        </c:ser>
        <c:dLbls>
          <c:showLegendKey val="0"/>
          <c:showVal val="0"/>
          <c:showCatName val="0"/>
          <c:showSerName val="0"/>
          <c:showPercent val="0"/>
          <c:showBubbleSize val="0"/>
        </c:dLbls>
        <c:gapWidth val="150"/>
        <c:overlap val="-17"/>
        <c:axId val="168815056"/>
        <c:axId val="168815616"/>
      </c:barChart>
      <c:catAx>
        <c:axId val="168815056"/>
        <c:scaling>
          <c:orientation val="minMax"/>
        </c:scaling>
        <c:delete val="0"/>
        <c:axPos val="l"/>
        <c:numFmt formatCode="General" sourceLinked="1"/>
        <c:majorTickMark val="out"/>
        <c:minorTickMark val="none"/>
        <c:tickLblPos val="nextTo"/>
        <c:crossAx val="168815616"/>
        <c:crosses val="autoZero"/>
        <c:auto val="1"/>
        <c:lblAlgn val="ctr"/>
        <c:lblOffset val="100"/>
        <c:noMultiLvlLbl val="0"/>
      </c:catAx>
      <c:valAx>
        <c:axId val="168815616"/>
        <c:scaling>
          <c:orientation val="minMax"/>
        </c:scaling>
        <c:delete val="0"/>
        <c:axPos val="b"/>
        <c:numFmt formatCode="0.0" sourceLinked="1"/>
        <c:majorTickMark val="out"/>
        <c:minorTickMark val="none"/>
        <c:tickLblPos val="nextTo"/>
        <c:crossAx val="168815056"/>
        <c:crosses val="autoZero"/>
        <c:crossBetween val="between"/>
      </c:valAx>
    </c:plotArea>
    <c:plotVisOnly val="1"/>
    <c:dispBlanksAs val="gap"/>
    <c:showDLblsOverMax val="0"/>
  </c:chart>
  <c:txPr>
    <a:bodyPr/>
    <a:lstStyle/>
    <a:p>
      <a:pPr>
        <a:defRPr sz="1600" b="1" cap="all" baseline="0">
          <a:solidFill>
            <a:schemeClr val="tx1"/>
          </a:solidFill>
          <a:latin typeface="Century Gothic" panose="020B0502020202020204" pitchFamily="34" charset="0"/>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9-04-19T17:51:30.183" idx="1">
    <p:pos x="5641" y="2880"/>
    <p:text>Is "at 1/20" just a typo? Not sure what needs to go here in place of it.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D8C31C2A-7592-40AA-AA9C-907A637B883D}" type="datetimeFigureOut">
              <a:rPr lang="en-US" smtClean="0"/>
              <a:t>4/19/2019</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703E3652-9A77-489F-9654-16E81E6FAEB1}" type="slidenum">
              <a:rPr lang="en-US" smtClean="0"/>
              <a:t>‹#›</a:t>
            </a:fld>
            <a:endParaRPr lang="en-US"/>
          </a:p>
        </p:txBody>
      </p:sp>
    </p:spTree>
    <p:extLst>
      <p:ext uri="{BB962C8B-B14F-4D97-AF65-F5344CB8AC3E}">
        <p14:creationId xmlns:p14="http://schemas.microsoft.com/office/powerpoint/2010/main" val="2491456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7170" y="0"/>
            <a:ext cx="3011699" cy="461804"/>
          </a:xfrm>
          <a:prstGeom prst="rect">
            <a:avLst/>
          </a:prstGeom>
        </p:spPr>
        <p:txBody>
          <a:bodyPr vert="horz" lIns="92492" tIns="46246" rIns="92492" bIns="46246" rtlCol="0"/>
          <a:lstStyle>
            <a:lvl1pPr algn="r">
              <a:defRPr sz="1200"/>
            </a:lvl1pPr>
          </a:lstStyle>
          <a:p>
            <a:fld id="{1A0D2E66-4AE9-49ED-B65C-69E78B93A149}" type="datetimeFigureOut">
              <a:rPr lang="en-US" smtClean="0"/>
              <a:t>4/19/2019</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134"/>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7170" y="8772134"/>
            <a:ext cx="3011699" cy="461804"/>
          </a:xfrm>
          <a:prstGeom prst="rect">
            <a:avLst/>
          </a:prstGeom>
        </p:spPr>
        <p:txBody>
          <a:bodyPr vert="horz" lIns="92492" tIns="46246" rIns="92492" bIns="46246" rtlCol="0" anchor="b"/>
          <a:lstStyle>
            <a:lvl1pPr algn="r">
              <a:defRPr sz="1200"/>
            </a:lvl1pPr>
          </a:lstStyle>
          <a:p>
            <a:fld id="{32BEBA35-0BDC-4F91-B479-197B7E81D59A}" type="slidenum">
              <a:rPr lang="en-US" smtClean="0"/>
              <a:t>‹#›</a:t>
            </a:fld>
            <a:endParaRPr lang="en-US"/>
          </a:p>
        </p:txBody>
      </p:sp>
    </p:spTree>
    <p:extLst>
      <p:ext uri="{BB962C8B-B14F-4D97-AF65-F5344CB8AC3E}">
        <p14:creationId xmlns:p14="http://schemas.microsoft.com/office/powerpoint/2010/main" val="1204064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ityenergyproject.org/wp-content/uploads/2018/12/Salt_Lake_City_Case_Study_Hospital.pdf"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ifmt.box.com/s/b2uasfza02zgbuk18fs7zvewts3p1qhk" TargetMode="External"/><Relationship Id="rId4" Type="http://schemas.openxmlformats.org/officeDocument/2006/relationships/hyperlink" Target="https://www.chicago.gov/content/dam/city/progs/env/EnergyBenchmark/2014_Benchmarking_Report_Final.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10xe.orwww.10xe.org/RFGraph-US_building_energy_us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fmt.app.box.com/file/36944757081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size: 4.58” high x</a:t>
            </a:r>
            <a:r>
              <a:rPr lang="en-US" baseline="0" dirty="0" smtClean="0"/>
              <a:t> 10” wide</a:t>
            </a: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1</a:t>
            </a:fld>
            <a:endParaRPr lang="en-US"/>
          </a:p>
        </p:txBody>
      </p:sp>
    </p:spTree>
    <p:extLst>
      <p:ext uri="{BB962C8B-B14F-4D97-AF65-F5344CB8AC3E}">
        <p14:creationId xmlns:p14="http://schemas.microsoft.com/office/powerpoint/2010/main" val="2090301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424242"/>
                </a:solidFill>
              </a:rPr>
              <a:t>The biggest climate impact of any city in absolute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42424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424242"/>
                </a:solidFill>
              </a:rPr>
              <a:t>Will lead to $4b investment in buildings</a:t>
            </a:r>
          </a:p>
          <a:p>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10</a:t>
            </a:fld>
            <a:endParaRPr lang="en-US"/>
          </a:p>
        </p:txBody>
      </p:sp>
    </p:spTree>
    <p:extLst>
      <p:ext uri="{BB962C8B-B14F-4D97-AF65-F5344CB8AC3E}">
        <p14:creationId xmlns:p14="http://schemas.microsoft.com/office/powerpoint/2010/main" val="1460524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Intermountain Healthcare </a:t>
            </a:r>
          </a:p>
          <a:p>
            <a:r>
              <a:rPr lang="en-US" dirty="0" smtClean="0"/>
              <a:t>LDS Hospital is saving energy that’s equivalent to taking 1,833 cars off of Utah’s roads for LDS hospital</a:t>
            </a:r>
            <a:r>
              <a:rPr lang="en-US" baseline="0" dirty="0" smtClean="0"/>
              <a:t> and </a:t>
            </a:r>
            <a:r>
              <a:rPr lang="en-US" dirty="0" smtClean="0"/>
              <a:t>across the organization, the total effort that is equivalent to taking more than 6,000 cars off Utah’s roads.</a:t>
            </a:r>
          </a:p>
          <a:p>
            <a:endParaRPr lang="en-US" dirty="0" smtClean="0"/>
          </a:p>
          <a:p>
            <a:r>
              <a:rPr lang="en-US" dirty="0" smtClean="0"/>
              <a:t>Intermountain Healthcare will reap its investment in the LDS Hospital steam plant upgrade in just 3 to 5 years, a short timeline, considering this equipment often lasts for the life of a hospital</a:t>
            </a:r>
          </a:p>
          <a:p>
            <a:endParaRPr lang="en-US" dirty="0" smtClean="0"/>
          </a:p>
          <a:p>
            <a:r>
              <a:rPr lang="en-US" dirty="0" smtClean="0"/>
              <a:t>We’re rethinking health care operations, to reduce energy costs. The money we save can go back into reducing health care costs and provides a competitive edge in our business.</a:t>
            </a:r>
          </a:p>
          <a:p>
            <a:pPr marL="171450" indent="-171450">
              <a:buFontTx/>
              <a:buChar char="-"/>
            </a:pPr>
            <a:r>
              <a:rPr lang="en-US" dirty="0" smtClean="0"/>
              <a:t>STEVEN BERGSTROM, director of sustainability for Intermountain Healthcare. </a:t>
            </a:r>
          </a:p>
          <a:p>
            <a:pPr marL="0" indent="0">
              <a:buFontTx/>
              <a:buNone/>
            </a:pPr>
            <a:r>
              <a:rPr lang="en-US" dirty="0" smtClean="0"/>
              <a:t>Steven also notes that each dollar saved through better energy performance is equivalent to generating $20 in new revenues for their hospitals. So, equivalent to $5m in new</a:t>
            </a:r>
            <a:r>
              <a:rPr lang="en-US" baseline="0" dirty="0" smtClean="0"/>
              <a:t> revenue for LDS hospital.</a:t>
            </a:r>
          </a:p>
          <a:p>
            <a:pPr marL="0" indent="0">
              <a:buFontTx/>
              <a:buNone/>
            </a:pPr>
            <a:r>
              <a:rPr lang="en-US" dirty="0" smtClean="0">
                <a:hlinkClick r:id="rId3"/>
              </a:rPr>
              <a:t>https://</a:t>
            </a:r>
            <a:r>
              <a:rPr lang="en-US" dirty="0" smtClean="0">
                <a:hlinkClick r:id="rId3"/>
              </a:rPr>
              <a:t>www.cityenergyproject.org/wp-content/uploads/2018/12/Salt_Lake_City_Case_Study_Hospital.pdf</a:t>
            </a:r>
            <a:endParaRPr lang="en-US" dirty="0" smtClean="0"/>
          </a:p>
          <a:p>
            <a:pPr marL="0" indent="0">
              <a:buFontTx/>
              <a:buNone/>
            </a:pPr>
            <a:endParaRPr lang="en-US" dirty="0" smtClean="0"/>
          </a:p>
          <a:p>
            <a:pPr marL="0" indent="0">
              <a:buFontTx/>
              <a:buNone/>
            </a:pPr>
            <a:endParaRPr lang="en-US" dirty="0" smtClean="0"/>
          </a:p>
          <a:p>
            <a:pPr marL="0" indent="0">
              <a:buFontTx/>
              <a:buNone/>
            </a:pPr>
            <a:r>
              <a:rPr lang="en-US" sz="1200" b="0" i="0" kern="1200" dirty="0" smtClean="0">
                <a:solidFill>
                  <a:schemeClr val="tx1"/>
                </a:solidFill>
                <a:effectLst/>
                <a:latin typeface="+mn-lt"/>
                <a:ea typeface="+mn-ea"/>
                <a:cs typeface="+mn-cs"/>
              </a:rPr>
              <a:t>Chicago profile of Lurie Children's Hospital, page 16 in the 2014 benchmarking report: </a:t>
            </a:r>
            <a:r>
              <a:rPr lang="en-US" sz="1200" b="0" i="0" kern="1200" dirty="0" smtClean="0">
                <a:solidFill>
                  <a:schemeClr val="tx1"/>
                </a:solidFill>
                <a:effectLst/>
                <a:latin typeface="+mn-lt"/>
                <a:ea typeface="+mn-ea"/>
                <a:cs typeface="+mn-cs"/>
                <a:hlinkClick r:id="rId4"/>
              </a:rPr>
              <a:t>https://www.chicago.gov/content/dam/city/progs/env/EnergyBenchmark/2014_Benchmarking_Report_Final.pdf</a:t>
            </a:r>
            <a:endParaRPr lang="en-US" sz="1200" b="0" i="0" kern="1200" dirty="0" smtClean="0">
              <a:solidFill>
                <a:schemeClr val="tx1"/>
              </a:solidFill>
              <a:effectLst/>
              <a:latin typeface="+mn-lt"/>
              <a:ea typeface="+mn-ea"/>
              <a:cs typeface="+mn-cs"/>
            </a:endParaRPr>
          </a:p>
          <a:p>
            <a:pPr marL="0" indent="0">
              <a:buFontTx/>
              <a:buNone/>
            </a:pPr>
            <a:r>
              <a:rPr lang="en-US" dirty="0" smtClean="0"/>
              <a:t>One of those projects, building </a:t>
            </a:r>
            <a:r>
              <a:rPr lang="en-US" dirty="0" err="1" smtClean="0"/>
              <a:t>retrocommissioning</a:t>
            </a:r>
            <a:r>
              <a:rPr lang="en-US" dirty="0" smtClean="0"/>
              <a:t>, led to recommendations that could yield more than $220,000/year in savings. Although the hospital never closes, we are also reducing energy use in portions of the hospital that are unoccupied during nights and weekends – about 40% of the building – and are achieving surprisingly large savings at little cost. Our projects are estimated to reduce 5% of electricity and 17% of natural gas consumption.”</a:t>
            </a:r>
            <a:endParaRPr lang="en-US" dirty="0" smtClean="0"/>
          </a:p>
          <a:p>
            <a:pPr marL="0" indent="0">
              <a:buFontTx/>
              <a:buNone/>
            </a:pPr>
            <a:endParaRPr lang="en-US" dirty="0" smtClean="0"/>
          </a:p>
          <a:p>
            <a:pPr marL="0" indent="0">
              <a:buFontTx/>
              <a:buNone/>
            </a:pPr>
            <a:endParaRPr lang="en-US" dirty="0" smtClean="0"/>
          </a:p>
          <a:p>
            <a:r>
              <a:rPr lang="en-US" sz="1200" u="sng" kern="1200" dirty="0" smtClean="0">
                <a:solidFill>
                  <a:schemeClr val="tx1"/>
                </a:solidFill>
                <a:effectLst/>
                <a:latin typeface="+mn-lt"/>
                <a:ea typeface="+mn-ea"/>
                <a:cs typeface="+mn-cs"/>
                <a:hlinkClick r:id="rId5"/>
              </a:rPr>
              <a:t>Building design and performance: A comparative longitudinal assessment of a Children's hospital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Thiel et al., 2014</a:t>
            </a:r>
          </a:p>
          <a:p>
            <a:pPr lvl="0"/>
            <a:r>
              <a:rPr lang="en-US" sz="1200" kern="1200" dirty="0" smtClean="0">
                <a:solidFill>
                  <a:schemeClr val="tx1"/>
                </a:solidFill>
                <a:effectLst/>
                <a:latin typeface="+mn-lt"/>
                <a:ea typeface="+mn-ea"/>
                <a:cs typeface="+mn-cs"/>
              </a:rPr>
              <a:t>Compared data from the old </a:t>
            </a:r>
            <a:r>
              <a:rPr lang="en-US" sz="1200" b="1" kern="1200" dirty="0" smtClean="0">
                <a:solidFill>
                  <a:schemeClr val="tx1"/>
                </a:solidFill>
                <a:effectLst/>
                <a:latin typeface="+mn-lt"/>
                <a:ea typeface="+mn-ea"/>
                <a:cs typeface="+mn-cs"/>
              </a:rPr>
              <a:t>Children’s Hospital of Pittsburgh </a:t>
            </a:r>
            <a:r>
              <a:rPr lang="en-US" sz="1200" kern="1200" dirty="0" smtClean="0">
                <a:solidFill>
                  <a:schemeClr val="tx1"/>
                </a:solidFill>
                <a:effectLst/>
                <a:latin typeface="+mn-lt"/>
                <a:ea typeface="+mn-ea"/>
                <a:cs typeface="+mn-cs"/>
              </a:rPr>
              <a:t>facility and the new LEED-NC for Healthcare (2.1) facility that replaced the old one in 2009</a:t>
            </a:r>
          </a:p>
          <a:p>
            <a:pPr lvl="1"/>
            <a:r>
              <a:rPr lang="en-US" sz="1200" kern="1200" dirty="0" smtClean="0">
                <a:solidFill>
                  <a:schemeClr val="tx1"/>
                </a:solidFill>
                <a:effectLst/>
                <a:latin typeface="+mn-lt"/>
                <a:ea typeface="+mn-ea"/>
                <a:cs typeface="+mn-cs"/>
              </a:rPr>
              <a:t>Energy consumption per square meter fell by 50%</a:t>
            </a:r>
          </a:p>
          <a:p>
            <a:pPr lvl="1"/>
            <a:r>
              <a:rPr lang="en-US" sz="1200" kern="1200" dirty="0" smtClean="0">
                <a:solidFill>
                  <a:schemeClr val="tx1"/>
                </a:solidFill>
                <a:effectLst/>
                <a:latin typeface="+mn-lt"/>
                <a:ea typeface="+mn-ea"/>
                <a:cs typeface="+mn-cs"/>
              </a:rPr>
              <a:t>Water consumption per square meter fell by 60%</a:t>
            </a:r>
          </a:p>
          <a:p>
            <a:pPr lvl="0"/>
            <a:r>
              <a:rPr lang="en-US" sz="1200" kern="1200" dirty="0" smtClean="0">
                <a:solidFill>
                  <a:schemeClr val="tx1"/>
                </a:solidFill>
                <a:effectLst/>
                <a:latin typeface="+mn-lt"/>
                <a:ea typeface="+mn-ea"/>
                <a:cs typeface="+mn-cs"/>
              </a:rPr>
              <a:t>found statistically significant improvements in </a:t>
            </a:r>
          </a:p>
          <a:p>
            <a:pPr lvl="1"/>
            <a:r>
              <a:rPr lang="en-US" sz="1200" kern="1200" dirty="0" smtClean="0">
                <a:solidFill>
                  <a:schemeClr val="tx1"/>
                </a:solidFill>
                <a:effectLst/>
                <a:latin typeface="+mn-lt"/>
                <a:ea typeface="+mn-ea"/>
                <a:cs typeface="+mn-cs"/>
              </a:rPr>
              <a:t>productivity </a:t>
            </a:r>
          </a:p>
          <a:p>
            <a:pPr lvl="2"/>
            <a:r>
              <a:rPr lang="en-US" sz="1200" kern="1200" dirty="0" smtClean="0">
                <a:solidFill>
                  <a:schemeClr val="tx1"/>
                </a:solidFill>
                <a:effectLst/>
                <a:latin typeface="+mn-lt"/>
                <a:ea typeface="+mn-ea"/>
                <a:cs typeface="+mn-cs"/>
              </a:rPr>
              <a:t>direct care hours increased by 10%</a:t>
            </a:r>
          </a:p>
          <a:p>
            <a:pPr lvl="1"/>
            <a:r>
              <a:rPr lang="en-US" sz="1200" kern="1200" dirty="0" smtClean="0">
                <a:solidFill>
                  <a:schemeClr val="tx1"/>
                </a:solidFill>
                <a:effectLst/>
                <a:latin typeface="+mn-lt"/>
                <a:ea typeface="+mn-ea"/>
                <a:cs typeface="+mn-cs"/>
              </a:rPr>
              <a:t>staff satisfaction </a:t>
            </a:r>
          </a:p>
          <a:p>
            <a:pPr lvl="2"/>
            <a:r>
              <a:rPr lang="en-US" sz="1200" kern="1200" dirty="0" smtClean="0">
                <a:solidFill>
                  <a:schemeClr val="tx1"/>
                </a:solidFill>
                <a:effectLst/>
                <a:latin typeface="+mn-lt"/>
                <a:ea typeface="+mn-ea"/>
                <a:cs typeface="+mn-cs"/>
              </a:rPr>
              <a:t>25% reduction in employee turnover</a:t>
            </a:r>
          </a:p>
          <a:p>
            <a:pPr lvl="2"/>
            <a:r>
              <a:rPr lang="en-US" sz="1200" kern="1200" dirty="0" smtClean="0">
                <a:solidFill>
                  <a:schemeClr val="tx1"/>
                </a:solidFill>
                <a:effectLst/>
                <a:latin typeface="+mn-lt"/>
                <a:ea typeface="+mn-ea"/>
                <a:cs typeface="+mn-cs"/>
              </a:rPr>
              <a:t>Vacancy rate for nurses declined by 60%</a:t>
            </a:r>
          </a:p>
          <a:p>
            <a:pPr lvl="1"/>
            <a:r>
              <a:rPr lang="en-US" sz="1200" kern="1200" dirty="0" smtClean="0">
                <a:solidFill>
                  <a:schemeClr val="tx1"/>
                </a:solidFill>
                <a:effectLst/>
                <a:latin typeface="+mn-lt"/>
                <a:ea typeface="+mn-ea"/>
                <a:cs typeface="+mn-cs"/>
              </a:rPr>
              <a:t>quality of care</a:t>
            </a:r>
          </a:p>
          <a:p>
            <a:pPr lvl="2"/>
            <a:r>
              <a:rPr lang="en-US" sz="1200" kern="1200" dirty="0" smtClean="0">
                <a:solidFill>
                  <a:schemeClr val="tx1"/>
                </a:solidFill>
                <a:effectLst/>
                <a:latin typeface="+mn-lt"/>
                <a:ea typeface="+mn-ea"/>
                <a:cs typeface="+mn-cs"/>
              </a:rPr>
              <a:t>including a 19% decrease in actual mortalities despite an 11% increase in expected mortalities (due to increase in the severity of patient cases drawn to new facility)</a:t>
            </a:r>
          </a:p>
          <a:p>
            <a:pPr lvl="2"/>
            <a:r>
              <a:rPr lang="en-US" sz="1200" kern="1200" dirty="0" smtClean="0">
                <a:solidFill>
                  <a:schemeClr val="tx1"/>
                </a:solidFill>
                <a:effectLst/>
                <a:latin typeface="+mn-lt"/>
                <a:ea typeface="+mn-ea"/>
                <a:cs typeface="+mn-cs"/>
              </a:rPr>
              <a:t>70% decrease in blood stream infection</a:t>
            </a:r>
          </a:p>
          <a:p>
            <a:pPr marL="0" indent="0">
              <a:buFontTx/>
              <a:buNone/>
            </a:pP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11</a:t>
            </a:fld>
            <a:endParaRPr lang="en-US"/>
          </a:p>
        </p:txBody>
      </p:sp>
    </p:spTree>
    <p:extLst>
      <p:ext uri="{BB962C8B-B14F-4D97-AF65-F5344CB8AC3E}">
        <p14:creationId xmlns:p14="http://schemas.microsoft.com/office/powerpoint/2010/main" val="276393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Wrap </a:t>
            </a:r>
            <a:r>
              <a:rPr lang="en-US" sz="1200" b="1" u="sng" kern="1200" dirty="0" smtClean="0">
                <a:solidFill>
                  <a:schemeClr val="tx1"/>
                </a:solidFill>
                <a:effectLst/>
                <a:latin typeface="+mn-lt"/>
                <a:ea typeface="+mn-ea"/>
                <a:cs typeface="+mn-cs"/>
              </a:rPr>
              <a:t>up</a:t>
            </a: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12</a:t>
            </a:fld>
            <a:endParaRPr lang="en-US"/>
          </a:p>
        </p:txBody>
      </p:sp>
    </p:spTree>
    <p:extLst>
      <p:ext uri="{BB962C8B-B14F-4D97-AF65-F5344CB8AC3E}">
        <p14:creationId xmlns:p14="http://schemas.microsoft.com/office/powerpoint/2010/main" val="301116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 energy use to carbon emissions to climate</a:t>
            </a:r>
          </a:p>
          <a:p>
            <a:endParaRPr lang="en-US" dirty="0" smtClean="0"/>
          </a:p>
          <a:p>
            <a:r>
              <a:rPr lang="en-US" dirty="0" smtClean="0"/>
              <a:t>Source:</a:t>
            </a:r>
            <a:r>
              <a:rPr lang="en-US" baseline="0" dirty="0" smtClean="0"/>
              <a:t> RMI, Reinventing Fire</a:t>
            </a:r>
          </a:p>
          <a:p>
            <a:r>
              <a:rPr lang="en-US" dirty="0" smtClean="0">
                <a:hlinkClick r:id="rId3"/>
              </a:rPr>
              <a:t>http://www.10xe.orwww.10xe.org/RFGraph-US_building_energy_use</a:t>
            </a: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2</a:t>
            </a:fld>
            <a:endParaRPr lang="en-US"/>
          </a:p>
        </p:txBody>
      </p:sp>
    </p:spTree>
    <p:extLst>
      <p:ext uri="{BB962C8B-B14F-4D97-AF65-F5344CB8AC3E}">
        <p14:creationId xmlns:p14="http://schemas.microsoft.com/office/powerpoint/2010/main" val="82260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An </a:t>
            </a:r>
            <a:r>
              <a:rPr lang="en-US" sz="1200" u="sng" kern="1200" dirty="0" smtClean="0">
                <a:solidFill>
                  <a:schemeClr val="tx1"/>
                </a:solidFill>
                <a:effectLst/>
                <a:latin typeface="+mn-lt"/>
                <a:ea typeface="+mn-ea"/>
                <a:cs typeface="+mn-cs"/>
                <a:hlinkClick r:id="rId3"/>
              </a:rPr>
              <a:t>analysis</a:t>
            </a:r>
            <a:r>
              <a:rPr lang="en-US" sz="1200" kern="1200" dirty="0" smtClean="0">
                <a:solidFill>
                  <a:schemeClr val="tx1"/>
                </a:solidFill>
                <a:effectLst/>
                <a:latin typeface="+mn-lt"/>
                <a:ea typeface="+mn-ea"/>
                <a:cs typeface="+mn-cs"/>
              </a:rPr>
              <a:t> by ACEEE and Physicians for Social Responsibility found that by reducing NOx, SO2, and PM</a:t>
            </a:r>
            <a:r>
              <a:rPr lang="en-US" sz="1200" kern="1200" baseline="-25000" dirty="0" smtClean="0">
                <a:solidFill>
                  <a:schemeClr val="tx1"/>
                </a:solidFill>
                <a:effectLst/>
                <a:latin typeface="+mn-lt"/>
                <a:ea typeface="+mn-ea"/>
                <a:cs typeface="+mn-cs"/>
              </a:rPr>
              <a:t>2.5</a:t>
            </a:r>
            <a:r>
              <a:rPr lang="en-US" sz="1200" kern="1200" dirty="0" smtClean="0">
                <a:solidFill>
                  <a:schemeClr val="tx1"/>
                </a:solidFill>
                <a:effectLst/>
                <a:latin typeface="+mn-lt"/>
                <a:ea typeface="+mn-ea"/>
                <a:cs typeface="+mn-cs"/>
              </a:rPr>
              <a:t> emissions from power generation, a 15% reduction in national electricity consumption could have the following impacts for a single year</a:t>
            </a:r>
            <a:endParaRPr lang="en-US" dirty="0" smtClean="0">
              <a:hlinkClick r:id="rId3"/>
            </a:endParaRPr>
          </a:p>
          <a:p>
            <a:r>
              <a:rPr lang="en-US" dirty="0" smtClean="0">
                <a:hlinkClick r:id="rId3"/>
              </a:rPr>
              <a:t>https://ifmt.app.box.com/file/369447570812</a:t>
            </a:r>
            <a:endParaRPr lang="en-US" dirty="0" smtClean="0"/>
          </a:p>
          <a:p>
            <a:endParaRPr lang="en-US" dirty="0" smtClean="0"/>
          </a:p>
          <a:p>
            <a:r>
              <a:rPr lang="en-US" dirty="0" smtClean="0"/>
              <a:t>ALSO</a:t>
            </a:r>
          </a:p>
          <a:p>
            <a:r>
              <a:rPr lang="en-US" dirty="0" smtClean="0"/>
              <a:t>1/3 of low-income households in California have cut back on food in order to pay utility bills.</a:t>
            </a:r>
            <a:br>
              <a:rPr lang="en-US" dirty="0" smtClean="0"/>
            </a:br>
            <a:endParaRPr lang="en-US" dirty="0" smtClean="0"/>
          </a:p>
          <a:p>
            <a:r>
              <a:rPr lang="en-US" dirty="0" smtClean="0"/>
              <a:t>16% of low-income households in California reported someone got sick because they couldn’t heat their home at 1/20 experienced heatstroke or illness due to lack of cooling.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a:t>
            </a:r>
            <a:r>
              <a:rPr lang="en-US" dirty="0" smtClean="0"/>
              <a:t>re: low-income: Utility Reform</a:t>
            </a:r>
            <a:r>
              <a:rPr lang="en-US" baseline="0" dirty="0" smtClean="0"/>
              <a:t> Network (TURN). Surveyed low-income households in CA in a report focusing on impact of utility shutoffs.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3</a:t>
            </a:fld>
            <a:endParaRPr lang="en-US"/>
          </a:p>
        </p:txBody>
      </p:sp>
    </p:spTree>
    <p:extLst>
      <p:ext uri="{BB962C8B-B14F-4D97-AF65-F5344CB8AC3E}">
        <p14:creationId xmlns:p14="http://schemas.microsoft.com/office/powerpoint/2010/main" val="351271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from World Green Building Council report, page 67: https://www.worldgbc.org/sites/default/files/Business_Case_For_Green_Building_Report_WEB_2013-04-11-2.pdf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Net present value analysis of the operational cost and productivity and health benefits of LEED certified buildings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Left: outside 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Middle: Daylight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Right: Productivity gains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2016 alone, ENERGY STAR saved Americans $30B in energy costs and prevented 320 million metric tons of carbon emissions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4</a:t>
            </a:fld>
            <a:endParaRPr lang="en-US"/>
          </a:p>
        </p:txBody>
      </p:sp>
    </p:spTree>
    <p:extLst>
      <p:ext uri="{BB962C8B-B14F-4D97-AF65-F5344CB8AC3E}">
        <p14:creationId xmlns:p14="http://schemas.microsoft.com/office/powerpoint/2010/main" val="242301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Sweetwater</a:t>
            </a:r>
            <a:r>
              <a:rPr lang="en-US" baseline="0" dirty="0" smtClean="0"/>
              <a:t> Spectrum in Sonoma, CA. By Leddy </a:t>
            </a:r>
            <a:r>
              <a:rPr lang="en-US" baseline="0" dirty="0" err="1" smtClean="0"/>
              <a:t>Maytum</a:t>
            </a:r>
            <a:r>
              <a:rPr lang="en-US" baseline="0" dirty="0" smtClean="0"/>
              <a:t> Stacy Architects. </a:t>
            </a:r>
            <a:r>
              <a:rPr lang="en-US" sz="1200" b="0" i="0" kern="1200" dirty="0" smtClean="0">
                <a:solidFill>
                  <a:schemeClr val="tx1"/>
                </a:solidFill>
                <a:effectLst/>
                <a:latin typeface="+mn-lt"/>
                <a:ea typeface="+mn-ea"/>
                <a:cs typeface="+mn-cs"/>
              </a:rPr>
              <a:t>the 2.8-acre site provides a permanent home for 16 adults with</a:t>
            </a:r>
            <a:r>
              <a:rPr lang="en-US" sz="1200" b="0" i="0" kern="1200" baseline="0" dirty="0" smtClean="0">
                <a:solidFill>
                  <a:schemeClr val="tx1"/>
                </a:solidFill>
                <a:effectLst/>
                <a:latin typeface="+mn-lt"/>
                <a:ea typeface="+mn-ea"/>
                <a:cs typeface="+mn-cs"/>
              </a:rPr>
              <a:t> autism </a:t>
            </a:r>
            <a:r>
              <a:rPr lang="en-US" sz="1200" b="0" i="0" kern="1200" dirty="0" smtClean="0">
                <a:solidFill>
                  <a:schemeClr val="tx1"/>
                </a:solidFill>
                <a:effectLst/>
                <a:latin typeface="+mn-lt"/>
                <a:ea typeface="+mn-ea"/>
                <a:cs typeface="+mn-cs"/>
              </a:rPr>
              <a:t>and their support staff.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LEED Gold, the project is also a PG&amp;E Zero Net Energy Pilot Project and is designed to produce onsite all the energy required to operate the buildings.</a:t>
            </a: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5</a:t>
            </a:fld>
            <a:endParaRPr lang="en-US"/>
          </a:p>
        </p:txBody>
      </p:sp>
    </p:spTree>
    <p:extLst>
      <p:ext uri="{BB962C8B-B14F-4D97-AF65-F5344CB8AC3E}">
        <p14:creationId xmlns:p14="http://schemas.microsoft.com/office/powerpoint/2010/main" val="375059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 Neutral</a:t>
            </a:r>
            <a:r>
              <a:rPr lang="en-US" baseline="0" dirty="0" smtClean="0"/>
              <a:t> Cities Alliance, project of USDN. USDN has 200 member </a:t>
            </a:r>
            <a:r>
              <a:rPr lang="en-US" baseline="0" dirty="0" err="1" smtClean="0"/>
              <a:t>commitees</a:t>
            </a:r>
            <a:r>
              <a:rPr lang="en-US" baseline="0" dirty="0" smtClean="0"/>
              <a:t> (cities and counties) across US and Canada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6</a:t>
            </a:fld>
            <a:endParaRPr lang="en-US"/>
          </a:p>
        </p:txBody>
      </p:sp>
    </p:spTree>
    <p:extLst>
      <p:ext uri="{BB962C8B-B14F-4D97-AF65-F5344CB8AC3E}">
        <p14:creationId xmlns:p14="http://schemas.microsoft.com/office/powerpoint/2010/main" val="265363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 manage what you don’t measure. Providing data to drive action on efficiency and helpful to understand health connection.</a:t>
            </a:r>
          </a:p>
          <a:p>
            <a:endParaRPr lang="en-US" dirty="0" smtClean="0"/>
          </a:p>
          <a:p>
            <a:r>
              <a:rPr lang="en-US" dirty="0" smtClean="0"/>
              <a:t>NY MF building example with ER visits</a:t>
            </a:r>
          </a:p>
          <a:p>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7</a:t>
            </a:fld>
            <a:endParaRPr lang="en-US"/>
          </a:p>
        </p:txBody>
      </p:sp>
    </p:spTree>
    <p:extLst>
      <p:ext uri="{BB962C8B-B14F-4D97-AF65-F5344CB8AC3E}">
        <p14:creationId xmlns:p14="http://schemas.microsoft.com/office/powerpoint/2010/main" val="2163195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When Boston was debating its benchmarking law back in 2013, a leader from a local hospital made an impassioned plea at a key public meeting to focus on the health impacts of energy consumption and support the bill. It was described to me as a turning point in the meeting. Health Care Without Harm was involved. </a:t>
            </a:r>
            <a:endParaRPr lang="en-US" dirty="0" smtClean="0"/>
          </a:p>
          <a:p>
            <a:endParaRPr lang="en-US" dirty="0" smtClean="0"/>
          </a:p>
          <a:p>
            <a:endParaRPr lang="en-US" dirty="0" smtClean="0"/>
          </a:p>
          <a:p>
            <a:r>
              <a:rPr lang="en-US" dirty="0" smtClean="0"/>
              <a:t>SLC</a:t>
            </a:r>
            <a:r>
              <a:rPr lang="en-US" baseline="0" dirty="0" smtClean="0"/>
              <a:t> </a:t>
            </a:r>
            <a:r>
              <a:rPr lang="en-US" sz="1200" b="0" i="0" kern="1200" dirty="0" smtClean="0">
                <a:solidFill>
                  <a:schemeClr val="tx1"/>
                </a:solidFill>
                <a:effectLst/>
                <a:latin typeface="+mn-lt"/>
                <a:ea typeface="+mn-ea"/>
                <a:cs typeface="+mn-cs"/>
              </a:rPr>
              <a:t>officials estimate that the ordinance would save local buildings owners $15.8 million in annual energy costs and eliminate over 29 tons of criteria pollutants from Salt Lake City’s air each year. </a:t>
            </a:r>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8</a:t>
            </a:fld>
            <a:endParaRPr lang="en-US"/>
          </a:p>
        </p:txBody>
      </p:sp>
    </p:spTree>
    <p:extLst>
      <p:ext uri="{BB962C8B-B14F-4D97-AF65-F5344CB8AC3E}">
        <p14:creationId xmlns:p14="http://schemas.microsoft.com/office/powerpoint/2010/main" val="2619327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 mandates a renewable portfolio standard of 100% by 2032, meaning that by that date, all electricity purchased in the District must be renewable. This beats other existing state and city mandates by a decade. </a:t>
            </a:r>
            <a:r>
              <a:rPr lang="en-US" dirty="0" smtClean="0"/>
              <a:t>Cutting citywide emissions by 40% by 2032 = biggest climate impact in relative terms.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addition, it includes a Building Energy Performance Standard that is the first time legislation will require a broad swath of existing buildings to improve their whole-building energy performance. How it will work, exactly, will be fleshed out more during rule making processes ahead. Our Executive Director, Cliff </a:t>
            </a:r>
            <a:r>
              <a:rPr lang="en-US" sz="1200" b="0" i="0" kern="1200" dirty="0" err="1" smtClean="0">
                <a:solidFill>
                  <a:schemeClr val="tx1"/>
                </a:solidFill>
                <a:effectLst/>
                <a:latin typeface="+mn-lt"/>
                <a:ea typeface="+mn-ea"/>
                <a:cs typeface="+mn-cs"/>
              </a:rPr>
              <a:t>Majersik</a:t>
            </a:r>
            <a:r>
              <a:rPr lang="en-US" sz="1200" b="0" i="0" kern="1200" dirty="0" smtClean="0">
                <a:solidFill>
                  <a:schemeClr val="tx1"/>
                </a:solidFill>
                <a:effectLst/>
                <a:latin typeface="+mn-lt"/>
                <a:ea typeface="+mn-ea"/>
                <a:cs typeface="+mn-cs"/>
              </a:rPr>
              <a:t>, was very involved in the BEPS element of this legislation.</a:t>
            </a:r>
          </a:p>
          <a:p>
            <a:endParaRPr lang="en-US" dirty="0" smtClean="0"/>
          </a:p>
          <a:p>
            <a:pPr lvl="1"/>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Started with grassroots push on price for carbon that failed but that helped to create momentum for more impactful suite of policies. Mandatory requirements that wide swath of existing buildings meet</a:t>
            </a:r>
          </a:p>
          <a:p>
            <a:endParaRPr lang="en-US" dirty="0"/>
          </a:p>
        </p:txBody>
      </p:sp>
      <p:sp>
        <p:nvSpPr>
          <p:cNvPr id="4" name="Slide Number Placeholder 3"/>
          <p:cNvSpPr>
            <a:spLocks noGrp="1"/>
          </p:cNvSpPr>
          <p:nvPr>
            <p:ph type="sldNum" sz="quarter" idx="10"/>
          </p:nvPr>
        </p:nvSpPr>
        <p:spPr/>
        <p:txBody>
          <a:bodyPr/>
          <a:lstStyle/>
          <a:p>
            <a:fld id="{32BEBA35-0BDC-4F91-B479-197B7E81D59A}" type="slidenum">
              <a:rPr lang="en-US" smtClean="0"/>
              <a:t>9</a:t>
            </a:fld>
            <a:endParaRPr lang="en-US"/>
          </a:p>
        </p:txBody>
      </p:sp>
    </p:spTree>
    <p:extLst>
      <p:ext uri="{BB962C8B-B14F-4D97-AF65-F5344CB8AC3E}">
        <p14:creationId xmlns:p14="http://schemas.microsoft.com/office/powerpoint/2010/main" val="3261801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6" Type="http://schemas.openxmlformats.org/officeDocument/2006/relationships/image" Target="../media/image18.png"/><Relationship Id="rId21" Type="http://schemas.openxmlformats.org/officeDocument/2006/relationships/image" Target="../media/image24.svg"/><Relationship Id="rId42" Type="http://schemas.openxmlformats.org/officeDocument/2006/relationships/image" Target="../media/image26.png"/><Relationship Id="rId47" Type="http://schemas.openxmlformats.org/officeDocument/2006/relationships/image" Target="../media/image50.svg"/><Relationship Id="rId63" Type="http://schemas.openxmlformats.org/officeDocument/2006/relationships/image" Target="../media/image66.svg"/><Relationship Id="rId68" Type="http://schemas.openxmlformats.org/officeDocument/2006/relationships/image" Target="../media/image39.png"/><Relationship Id="rId7" Type="http://schemas.openxmlformats.org/officeDocument/2006/relationships/image" Target="../media/image10.svg"/><Relationship Id="rId71" Type="http://schemas.openxmlformats.org/officeDocument/2006/relationships/image" Target="../media/image74.svg"/><Relationship Id="rId2" Type="http://schemas.openxmlformats.org/officeDocument/2006/relationships/image" Target="../media/image6.png"/><Relationship Id="rId16" Type="http://schemas.openxmlformats.org/officeDocument/2006/relationships/image" Target="../media/image13.png"/><Relationship Id="rId29" Type="http://schemas.openxmlformats.org/officeDocument/2006/relationships/image" Target="../media/image32.svg"/><Relationship Id="rId11" Type="http://schemas.openxmlformats.org/officeDocument/2006/relationships/image" Target="../media/image14.svg"/><Relationship Id="rId24" Type="http://schemas.openxmlformats.org/officeDocument/2006/relationships/image" Target="../media/image17.png"/><Relationship Id="rId32" Type="http://schemas.openxmlformats.org/officeDocument/2006/relationships/image" Target="../media/image21.png"/><Relationship Id="rId37" Type="http://schemas.openxmlformats.org/officeDocument/2006/relationships/image" Target="../media/image40.svg"/><Relationship Id="rId40" Type="http://schemas.openxmlformats.org/officeDocument/2006/relationships/image" Target="../media/image25.png"/><Relationship Id="rId45" Type="http://schemas.openxmlformats.org/officeDocument/2006/relationships/image" Target="../media/image48.svg"/><Relationship Id="rId53" Type="http://schemas.openxmlformats.org/officeDocument/2006/relationships/image" Target="../media/image56.svg"/><Relationship Id="rId58" Type="http://schemas.openxmlformats.org/officeDocument/2006/relationships/image" Target="../media/image34.png"/><Relationship Id="rId66" Type="http://schemas.openxmlformats.org/officeDocument/2006/relationships/image" Target="../media/image38.png"/><Relationship Id="rId5" Type="http://schemas.openxmlformats.org/officeDocument/2006/relationships/image" Target="../media/image8.svg"/><Relationship Id="rId61" Type="http://schemas.openxmlformats.org/officeDocument/2006/relationships/image" Target="../media/image64.svg"/><Relationship Id="rId19" Type="http://schemas.openxmlformats.org/officeDocument/2006/relationships/image" Target="../media/image22.svg"/><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image" Target="../media/image30.svg"/><Relationship Id="rId30" Type="http://schemas.openxmlformats.org/officeDocument/2006/relationships/image" Target="../media/image20.png"/><Relationship Id="rId35" Type="http://schemas.openxmlformats.org/officeDocument/2006/relationships/image" Target="../media/image38.svg"/><Relationship Id="rId43" Type="http://schemas.openxmlformats.org/officeDocument/2006/relationships/image" Target="../media/image46.svg"/><Relationship Id="rId48" Type="http://schemas.openxmlformats.org/officeDocument/2006/relationships/image" Target="../media/image29.png"/><Relationship Id="rId56" Type="http://schemas.openxmlformats.org/officeDocument/2006/relationships/image" Target="../media/image33.png"/><Relationship Id="rId64" Type="http://schemas.openxmlformats.org/officeDocument/2006/relationships/image" Target="../media/image37.png"/><Relationship Id="rId69" Type="http://schemas.openxmlformats.org/officeDocument/2006/relationships/image" Target="../media/image72.svg"/><Relationship Id="rId8" Type="http://schemas.openxmlformats.org/officeDocument/2006/relationships/image" Target="../media/image9.png"/><Relationship Id="rId51" Type="http://schemas.openxmlformats.org/officeDocument/2006/relationships/image" Target="../media/image54.svg"/><Relationship Id="rId72" Type="http://schemas.openxmlformats.org/officeDocument/2006/relationships/image" Target="../media/image3.png"/><Relationship Id="rId3"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20.svg"/><Relationship Id="rId25" Type="http://schemas.openxmlformats.org/officeDocument/2006/relationships/image" Target="../media/image28.svg"/><Relationship Id="rId33" Type="http://schemas.openxmlformats.org/officeDocument/2006/relationships/image" Target="../media/image36.svg"/><Relationship Id="rId38" Type="http://schemas.openxmlformats.org/officeDocument/2006/relationships/image" Target="../media/image24.png"/><Relationship Id="rId46" Type="http://schemas.openxmlformats.org/officeDocument/2006/relationships/image" Target="../media/image28.png"/><Relationship Id="rId59" Type="http://schemas.openxmlformats.org/officeDocument/2006/relationships/image" Target="../media/image62.svg"/><Relationship Id="rId67" Type="http://schemas.openxmlformats.org/officeDocument/2006/relationships/image" Target="../media/image70.svg"/><Relationship Id="rId20" Type="http://schemas.openxmlformats.org/officeDocument/2006/relationships/image" Target="../media/image15.png"/><Relationship Id="rId41" Type="http://schemas.openxmlformats.org/officeDocument/2006/relationships/image" Target="../media/image44.svg"/><Relationship Id="rId54" Type="http://schemas.openxmlformats.org/officeDocument/2006/relationships/image" Target="../media/image32.png"/><Relationship Id="rId62" Type="http://schemas.openxmlformats.org/officeDocument/2006/relationships/image" Target="../media/image36.png"/><Relationship Id="rId70"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19.png"/><Relationship Id="rId36" Type="http://schemas.openxmlformats.org/officeDocument/2006/relationships/image" Target="../media/image23.png"/><Relationship Id="rId49" Type="http://schemas.openxmlformats.org/officeDocument/2006/relationships/image" Target="../media/image52.svg"/><Relationship Id="rId57" Type="http://schemas.openxmlformats.org/officeDocument/2006/relationships/image" Target="../media/image60.svg"/><Relationship Id="rId10" Type="http://schemas.openxmlformats.org/officeDocument/2006/relationships/image" Target="../media/image10.png"/><Relationship Id="rId31" Type="http://schemas.openxmlformats.org/officeDocument/2006/relationships/image" Target="../media/image34.svg"/><Relationship Id="rId44" Type="http://schemas.openxmlformats.org/officeDocument/2006/relationships/image" Target="../media/image27.png"/><Relationship Id="rId52" Type="http://schemas.openxmlformats.org/officeDocument/2006/relationships/image" Target="../media/image31.png"/><Relationship Id="rId60" Type="http://schemas.openxmlformats.org/officeDocument/2006/relationships/image" Target="../media/image35.png"/><Relationship Id="rId65" Type="http://schemas.openxmlformats.org/officeDocument/2006/relationships/image" Target="../media/image68.svg"/><Relationship Id="rId4" Type="http://schemas.openxmlformats.org/officeDocument/2006/relationships/image" Target="../media/image7.png"/><Relationship Id="rId9" Type="http://schemas.openxmlformats.org/officeDocument/2006/relationships/image" Target="../media/image12.svg"/><Relationship Id="rId13" Type="http://schemas.openxmlformats.org/officeDocument/2006/relationships/image" Target="../media/image16.svg"/><Relationship Id="rId18" Type="http://schemas.openxmlformats.org/officeDocument/2006/relationships/image" Target="../media/image14.png"/><Relationship Id="rId39" Type="http://schemas.openxmlformats.org/officeDocument/2006/relationships/image" Target="../media/image42.svg"/><Relationship Id="rId34" Type="http://schemas.openxmlformats.org/officeDocument/2006/relationships/image" Target="../media/image22.png"/><Relationship Id="rId50" Type="http://schemas.openxmlformats.org/officeDocument/2006/relationships/image" Target="../media/image30.png"/><Relationship Id="rId55" Type="http://schemas.openxmlformats.org/officeDocument/2006/relationships/image" Target="../media/image58.svg"/></Relationships>
</file>

<file path=ppt/slideLayouts/_rels/slideLayout16.xml.rels><?xml version="1.0" encoding="UTF-8" standalone="yes"?>
<Relationships xmlns="http://schemas.openxmlformats.org/package/2006/relationships"><Relationship Id="rId13" Type="http://schemas.openxmlformats.org/officeDocument/2006/relationships/image" Target="../media/image86.svg"/><Relationship Id="rId18" Type="http://schemas.openxmlformats.org/officeDocument/2006/relationships/image" Target="../media/image49.png"/><Relationship Id="rId26" Type="http://schemas.openxmlformats.org/officeDocument/2006/relationships/image" Target="../media/image53.png"/><Relationship Id="rId39" Type="http://schemas.openxmlformats.org/officeDocument/2006/relationships/image" Target="../media/image112.svg"/><Relationship Id="rId21" Type="http://schemas.openxmlformats.org/officeDocument/2006/relationships/image" Target="../media/image94.svg"/><Relationship Id="rId34" Type="http://schemas.openxmlformats.org/officeDocument/2006/relationships/image" Target="../media/image57.png"/><Relationship Id="rId42" Type="http://schemas.openxmlformats.org/officeDocument/2006/relationships/hyperlink" Target="https://thenounproject.com/" TargetMode="External"/><Relationship Id="rId7" Type="http://schemas.openxmlformats.org/officeDocument/2006/relationships/image" Target="../media/image80.svg"/><Relationship Id="rId2" Type="http://schemas.openxmlformats.org/officeDocument/2006/relationships/image" Target="../media/image41.png"/><Relationship Id="rId16" Type="http://schemas.openxmlformats.org/officeDocument/2006/relationships/image" Target="../media/image48.png"/><Relationship Id="rId20" Type="http://schemas.openxmlformats.org/officeDocument/2006/relationships/image" Target="../media/image50.png"/><Relationship Id="rId29" Type="http://schemas.openxmlformats.org/officeDocument/2006/relationships/image" Target="../media/image102.svg"/><Relationship Id="rId41" Type="http://schemas.openxmlformats.org/officeDocument/2006/relationships/image" Target="../media/image114.svg"/><Relationship Id="rId1" Type="http://schemas.openxmlformats.org/officeDocument/2006/relationships/slideMaster" Target="../slideMasters/slideMaster1.xml"/><Relationship Id="rId6" Type="http://schemas.openxmlformats.org/officeDocument/2006/relationships/image" Target="../media/image43.png"/><Relationship Id="rId11" Type="http://schemas.openxmlformats.org/officeDocument/2006/relationships/image" Target="../media/image84.svg"/><Relationship Id="rId24" Type="http://schemas.openxmlformats.org/officeDocument/2006/relationships/image" Target="../media/image52.png"/><Relationship Id="rId32" Type="http://schemas.openxmlformats.org/officeDocument/2006/relationships/image" Target="../media/image56.png"/><Relationship Id="rId37" Type="http://schemas.openxmlformats.org/officeDocument/2006/relationships/image" Target="../media/image110.svg"/><Relationship Id="rId40" Type="http://schemas.openxmlformats.org/officeDocument/2006/relationships/image" Target="../media/image60.png"/><Relationship Id="rId5" Type="http://schemas.openxmlformats.org/officeDocument/2006/relationships/image" Target="../media/image78.svg"/><Relationship Id="rId15" Type="http://schemas.openxmlformats.org/officeDocument/2006/relationships/image" Target="../media/image88.svg"/><Relationship Id="rId23" Type="http://schemas.openxmlformats.org/officeDocument/2006/relationships/image" Target="../media/image96.svg"/><Relationship Id="rId28" Type="http://schemas.openxmlformats.org/officeDocument/2006/relationships/image" Target="../media/image54.png"/><Relationship Id="rId36"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92.svg"/><Relationship Id="rId31" Type="http://schemas.openxmlformats.org/officeDocument/2006/relationships/image" Target="../media/image104.svg"/><Relationship Id="rId4" Type="http://schemas.openxmlformats.org/officeDocument/2006/relationships/image" Target="../media/image42.png"/><Relationship Id="rId9" Type="http://schemas.openxmlformats.org/officeDocument/2006/relationships/image" Target="../media/image82.svg"/><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image" Target="../media/image100.svg"/><Relationship Id="rId30" Type="http://schemas.openxmlformats.org/officeDocument/2006/relationships/image" Target="../media/image55.png"/><Relationship Id="rId35" Type="http://schemas.openxmlformats.org/officeDocument/2006/relationships/image" Target="../media/image108.svg"/><Relationship Id="rId43" Type="http://schemas.openxmlformats.org/officeDocument/2006/relationships/image" Target="../media/image3.png"/><Relationship Id="rId8" Type="http://schemas.openxmlformats.org/officeDocument/2006/relationships/image" Target="../media/image44.png"/><Relationship Id="rId3" Type="http://schemas.openxmlformats.org/officeDocument/2006/relationships/image" Target="../media/image76.svg"/><Relationship Id="rId12" Type="http://schemas.openxmlformats.org/officeDocument/2006/relationships/image" Target="../media/image46.png"/><Relationship Id="rId17" Type="http://schemas.openxmlformats.org/officeDocument/2006/relationships/image" Target="../media/image90.svg"/><Relationship Id="rId25" Type="http://schemas.openxmlformats.org/officeDocument/2006/relationships/image" Target="../media/image98.svg"/><Relationship Id="rId33" Type="http://schemas.openxmlformats.org/officeDocument/2006/relationships/image" Target="../media/image106.svg"/><Relationship Id="rId38" Type="http://schemas.openxmlformats.org/officeDocument/2006/relationships/image" Target="../media/image59.png"/></Relationships>
</file>

<file path=ppt/slideLayouts/_rels/slideLayout17.xml.rels><?xml version="1.0" encoding="UTF-8" standalone="yes"?>
<Relationships xmlns="http://schemas.openxmlformats.org/package/2006/relationships"><Relationship Id="rId26" Type="http://schemas.openxmlformats.org/officeDocument/2006/relationships/image" Target="../media/image73.png"/><Relationship Id="rId21" Type="http://schemas.openxmlformats.org/officeDocument/2006/relationships/image" Target="../media/image134.svg"/><Relationship Id="rId42" Type="http://schemas.openxmlformats.org/officeDocument/2006/relationships/image" Target="../media/image81.png"/><Relationship Id="rId47" Type="http://schemas.openxmlformats.org/officeDocument/2006/relationships/image" Target="../media/image160.svg"/><Relationship Id="rId63" Type="http://schemas.openxmlformats.org/officeDocument/2006/relationships/image" Target="../media/image176.svg"/><Relationship Id="rId68" Type="http://schemas.openxmlformats.org/officeDocument/2006/relationships/image" Target="../media/image94.png"/><Relationship Id="rId84" Type="http://schemas.openxmlformats.org/officeDocument/2006/relationships/image" Target="../media/image102.png"/><Relationship Id="rId89" Type="http://schemas.openxmlformats.org/officeDocument/2006/relationships/image" Target="../media/image202.svg"/><Relationship Id="rId16" Type="http://schemas.openxmlformats.org/officeDocument/2006/relationships/image" Target="../media/image68.png"/><Relationship Id="rId11" Type="http://schemas.openxmlformats.org/officeDocument/2006/relationships/image" Target="../media/image124.svg"/><Relationship Id="rId32" Type="http://schemas.openxmlformats.org/officeDocument/2006/relationships/image" Target="../media/image76.png"/><Relationship Id="rId37" Type="http://schemas.openxmlformats.org/officeDocument/2006/relationships/image" Target="../media/image150.svg"/><Relationship Id="rId53" Type="http://schemas.openxmlformats.org/officeDocument/2006/relationships/image" Target="../media/image166.svg"/><Relationship Id="rId58" Type="http://schemas.openxmlformats.org/officeDocument/2006/relationships/image" Target="../media/image89.png"/><Relationship Id="rId74" Type="http://schemas.openxmlformats.org/officeDocument/2006/relationships/image" Target="../media/image97.png"/><Relationship Id="rId79" Type="http://schemas.openxmlformats.org/officeDocument/2006/relationships/image" Target="../media/image192.svg"/><Relationship Id="rId102" Type="http://schemas.openxmlformats.org/officeDocument/2006/relationships/image" Target="../media/image3.png"/><Relationship Id="rId5" Type="http://schemas.openxmlformats.org/officeDocument/2006/relationships/image" Target="../media/image118.svg"/><Relationship Id="rId90" Type="http://schemas.openxmlformats.org/officeDocument/2006/relationships/image" Target="../media/image105.png"/><Relationship Id="rId95" Type="http://schemas.openxmlformats.org/officeDocument/2006/relationships/image" Target="../media/image208.svg"/><Relationship Id="rId22" Type="http://schemas.openxmlformats.org/officeDocument/2006/relationships/image" Target="../media/image71.png"/><Relationship Id="rId27" Type="http://schemas.openxmlformats.org/officeDocument/2006/relationships/image" Target="../media/image140.svg"/><Relationship Id="rId43" Type="http://schemas.openxmlformats.org/officeDocument/2006/relationships/image" Target="../media/image156.svg"/><Relationship Id="rId48" Type="http://schemas.openxmlformats.org/officeDocument/2006/relationships/image" Target="../media/image84.png"/><Relationship Id="rId64" Type="http://schemas.openxmlformats.org/officeDocument/2006/relationships/image" Target="../media/image92.png"/><Relationship Id="rId69" Type="http://schemas.openxmlformats.org/officeDocument/2006/relationships/image" Target="../media/image182.svg"/><Relationship Id="rId80" Type="http://schemas.openxmlformats.org/officeDocument/2006/relationships/image" Target="../media/image100.png"/><Relationship Id="rId85" Type="http://schemas.openxmlformats.org/officeDocument/2006/relationships/image" Target="../media/image198.svg"/><Relationship Id="rId12" Type="http://schemas.openxmlformats.org/officeDocument/2006/relationships/image" Target="../media/image66.png"/><Relationship Id="rId17" Type="http://schemas.openxmlformats.org/officeDocument/2006/relationships/image" Target="../media/image130.svg"/><Relationship Id="rId25" Type="http://schemas.openxmlformats.org/officeDocument/2006/relationships/image" Target="../media/image138.svg"/><Relationship Id="rId33" Type="http://schemas.openxmlformats.org/officeDocument/2006/relationships/image" Target="../media/image146.svg"/><Relationship Id="rId38" Type="http://schemas.openxmlformats.org/officeDocument/2006/relationships/image" Target="../media/image79.png"/><Relationship Id="rId46" Type="http://schemas.openxmlformats.org/officeDocument/2006/relationships/image" Target="../media/image83.png"/><Relationship Id="rId59" Type="http://schemas.openxmlformats.org/officeDocument/2006/relationships/image" Target="../media/image172.svg"/><Relationship Id="rId67" Type="http://schemas.openxmlformats.org/officeDocument/2006/relationships/image" Target="../media/image180.svg"/><Relationship Id="rId20" Type="http://schemas.openxmlformats.org/officeDocument/2006/relationships/image" Target="../media/image70.png"/><Relationship Id="rId41" Type="http://schemas.openxmlformats.org/officeDocument/2006/relationships/image" Target="../media/image154.svg"/><Relationship Id="rId54" Type="http://schemas.openxmlformats.org/officeDocument/2006/relationships/image" Target="../media/image87.png"/><Relationship Id="rId62" Type="http://schemas.openxmlformats.org/officeDocument/2006/relationships/image" Target="../media/image91.png"/><Relationship Id="rId70" Type="http://schemas.openxmlformats.org/officeDocument/2006/relationships/image" Target="../media/image95.png"/><Relationship Id="rId75" Type="http://schemas.openxmlformats.org/officeDocument/2006/relationships/image" Target="../media/image188.svg"/><Relationship Id="rId83" Type="http://schemas.openxmlformats.org/officeDocument/2006/relationships/image" Target="../media/image196.svg"/><Relationship Id="rId88" Type="http://schemas.openxmlformats.org/officeDocument/2006/relationships/image" Target="../media/image104.png"/><Relationship Id="rId91" Type="http://schemas.openxmlformats.org/officeDocument/2006/relationships/image" Target="../media/image204.svg"/><Relationship Id="rId96"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63.png"/><Relationship Id="rId15" Type="http://schemas.openxmlformats.org/officeDocument/2006/relationships/image" Target="../media/image128.svg"/><Relationship Id="rId23" Type="http://schemas.openxmlformats.org/officeDocument/2006/relationships/image" Target="../media/image136.svg"/><Relationship Id="rId28" Type="http://schemas.openxmlformats.org/officeDocument/2006/relationships/image" Target="../media/image74.png"/><Relationship Id="rId36" Type="http://schemas.openxmlformats.org/officeDocument/2006/relationships/image" Target="../media/image78.png"/><Relationship Id="rId49" Type="http://schemas.openxmlformats.org/officeDocument/2006/relationships/image" Target="../media/image162.svg"/><Relationship Id="rId57" Type="http://schemas.openxmlformats.org/officeDocument/2006/relationships/image" Target="../media/image170.svg"/><Relationship Id="rId10" Type="http://schemas.openxmlformats.org/officeDocument/2006/relationships/image" Target="../media/image65.png"/><Relationship Id="rId31" Type="http://schemas.openxmlformats.org/officeDocument/2006/relationships/image" Target="../media/image144.svg"/><Relationship Id="rId44" Type="http://schemas.openxmlformats.org/officeDocument/2006/relationships/image" Target="../media/image82.png"/><Relationship Id="rId52" Type="http://schemas.openxmlformats.org/officeDocument/2006/relationships/image" Target="../media/image86.png"/><Relationship Id="rId60" Type="http://schemas.openxmlformats.org/officeDocument/2006/relationships/image" Target="../media/image90.png"/><Relationship Id="rId65" Type="http://schemas.openxmlformats.org/officeDocument/2006/relationships/image" Target="../media/image178.svg"/><Relationship Id="rId73" Type="http://schemas.openxmlformats.org/officeDocument/2006/relationships/image" Target="../media/image186.svg"/><Relationship Id="rId78" Type="http://schemas.openxmlformats.org/officeDocument/2006/relationships/image" Target="../media/image99.png"/><Relationship Id="rId81" Type="http://schemas.openxmlformats.org/officeDocument/2006/relationships/image" Target="../media/image194.svg"/><Relationship Id="rId86" Type="http://schemas.openxmlformats.org/officeDocument/2006/relationships/image" Target="../media/image103.png"/><Relationship Id="rId94" Type="http://schemas.openxmlformats.org/officeDocument/2006/relationships/image" Target="../media/image107.png"/><Relationship Id="rId99" Type="http://schemas.openxmlformats.org/officeDocument/2006/relationships/image" Target="../media/image212.svg"/><Relationship Id="rId101" Type="http://schemas.openxmlformats.org/officeDocument/2006/relationships/image" Target="../media/image214.svg"/><Relationship Id="rId4" Type="http://schemas.openxmlformats.org/officeDocument/2006/relationships/image" Target="../media/image62.png"/><Relationship Id="rId9" Type="http://schemas.openxmlformats.org/officeDocument/2006/relationships/image" Target="../media/image122.svg"/><Relationship Id="rId13" Type="http://schemas.openxmlformats.org/officeDocument/2006/relationships/image" Target="../media/image126.svg"/><Relationship Id="rId18" Type="http://schemas.openxmlformats.org/officeDocument/2006/relationships/image" Target="../media/image69.png"/><Relationship Id="rId39" Type="http://schemas.openxmlformats.org/officeDocument/2006/relationships/image" Target="../media/image152.svg"/><Relationship Id="rId34" Type="http://schemas.openxmlformats.org/officeDocument/2006/relationships/image" Target="../media/image77.png"/><Relationship Id="rId50" Type="http://schemas.openxmlformats.org/officeDocument/2006/relationships/image" Target="../media/image85.png"/><Relationship Id="rId55" Type="http://schemas.openxmlformats.org/officeDocument/2006/relationships/image" Target="../media/image168.svg"/><Relationship Id="rId76" Type="http://schemas.openxmlformats.org/officeDocument/2006/relationships/image" Target="../media/image98.png"/><Relationship Id="rId97" Type="http://schemas.openxmlformats.org/officeDocument/2006/relationships/image" Target="../media/image210.svg"/><Relationship Id="rId7" Type="http://schemas.openxmlformats.org/officeDocument/2006/relationships/image" Target="../media/image120.svg"/><Relationship Id="rId71" Type="http://schemas.openxmlformats.org/officeDocument/2006/relationships/image" Target="../media/image184.svg"/><Relationship Id="rId92" Type="http://schemas.openxmlformats.org/officeDocument/2006/relationships/image" Target="../media/image106.png"/><Relationship Id="rId2" Type="http://schemas.openxmlformats.org/officeDocument/2006/relationships/image" Target="../media/image61.png"/><Relationship Id="rId29" Type="http://schemas.openxmlformats.org/officeDocument/2006/relationships/image" Target="../media/image142.svg"/><Relationship Id="rId24" Type="http://schemas.openxmlformats.org/officeDocument/2006/relationships/image" Target="../media/image72.png"/><Relationship Id="rId40" Type="http://schemas.openxmlformats.org/officeDocument/2006/relationships/image" Target="../media/image80.png"/><Relationship Id="rId45" Type="http://schemas.openxmlformats.org/officeDocument/2006/relationships/image" Target="../media/image158.svg"/><Relationship Id="rId66" Type="http://schemas.openxmlformats.org/officeDocument/2006/relationships/image" Target="../media/image93.png"/><Relationship Id="rId87" Type="http://schemas.openxmlformats.org/officeDocument/2006/relationships/image" Target="../media/image200.svg"/><Relationship Id="rId61" Type="http://schemas.openxmlformats.org/officeDocument/2006/relationships/image" Target="../media/image174.svg"/><Relationship Id="rId82" Type="http://schemas.openxmlformats.org/officeDocument/2006/relationships/image" Target="../media/image101.png"/><Relationship Id="rId19" Type="http://schemas.openxmlformats.org/officeDocument/2006/relationships/image" Target="../media/image132.svg"/><Relationship Id="rId14" Type="http://schemas.openxmlformats.org/officeDocument/2006/relationships/image" Target="../media/image67.png"/><Relationship Id="rId30" Type="http://schemas.openxmlformats.org/officeDocument/2006/relationships/image" Target="../media/image75.png"/><Relationship Id="rId35" Type="http://schemas.openxmlformats.org/officeDocument/2006/relationships/image" Target="../media/image148.svg"/><Relationship Id="rId56" Type="http://schemas.openxmlformats.org/officeDocument/2006/relationships/image" Target="../media/image88.png"/><Relationship Id="rId77" Type="http://schemas.openxmlformats.org/officeDocument/2006/relationships/image" Target="../media/image190.svg"/><Relationship Id="rId100" Type="http://schemas.openxmlformats.org/officeDocument/2006/relationships/image" Target="../media/image110.png"/><Relationship Id="rId8" Type="http://schemas.openxmlformats.org/officeDocument/2006/relationships/image" Target="../media/image64.png"/><Relationship Id="rId51" Type="http://schemas.openxmlformats.org/officeDocument/2006/relationships/image" Target="../media/image164.svg"/><Relationship Id="rId72" Type="http://schemas.openxmlformats.org/officeDocument/2006/relationships/image" Target="../media/image96.png"/><Relationship Id="rId93" Type="http://schemas.openxmlformats.org/officeDocument/2006/relationships/image" Target="../media/image206.svg"/><Relationship Id="rId98" Type="http://schemas.openxmlformats.org/officeDocument/2006/relationships/image" Target="../media/image109.png"/><Relationship Id="rId3" Type="http://schemas.openxmlformats.org/officeDocument/2006/relationships/image" Target="../media/image116.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9144000" cy="4191000"/>
          </a:xfrm>
          <a:solidFill>
            <a:schemeClr val="bg1">
              <a:lumMod val="75000"/>
            </a:schemeClr>
          </a:solidFill>
        </p:spPr>
        <p:txBody>
          <a:bodyPr/>
          <a:lstStyle/>
          <a:p>
            <a:endParaRPr lang="en-US"/>
          </a:p>
        </p:txBody>
      </p:sp>
      <p:sp>
        <p:nvSpPr>
          <p:cNvPr id="8" name="SmartArt Placeholder 7">
            <a:extLst>
              <a:ext uri="{FF2B5EF4-FFF2-40B4-BE49-F238E27FC236}">
                <a16:creationId xmlns:a16="http://schemas.microsoft.com/office/drawing/2014/main" id="{4D7ACFD1-498C-AC45-BF53-5ADF294DB466}"/>
              </a:ext>
            </a:extLst>
          </p:cNvPr>
          <p:cNvSpPr>
            <a:spLocks noGrp="1"/>
          </p:cNvSpPr>
          <p:nvPr>
            <p:ph type="dgm" sz="quarter" idx="11"/>
          </p:nvPr>
        </p:nvSpPr>
        <p:spPr>
          <a:xfrm>
            <a:off x="0" y="3272909"/>
            <a:ext cx="2590800" cy="1905000"/>
          </a:xfrm>
          <a:solidFill>
            <a:srgbClr val="ED756E">
              <a:alpha val="90000"/>
            </a:srgbClr>
          </a:solidFill>
        </p:spPr>
        <p:txBody>
          <a:bodyPr>
            <a:noAutofit/>
          </a:bodyPr>
          <a:lstStyle>
            <a:lvl1pPr>
              <a:defRPr>
                <a:solidFill>
                  <a:srgbClr val="ED756E"/>
                </a:solidFill>
              </a:defRPr>
            </a:lvl1pPr>
          </a:lstStyle>
          <a:p>
            <a:endParaRPr lang="en-US" dirty="0"/>
          </a:p>
        </p:txBody>
      </p:sp>
      <p:sp>
        <p:nvSpPr>
          <p:cNvPr id="19" name="SmartArt Placeholder 7">
            <a:extLst>
              <a:ext uri="{FF2B5EF4-FFF2-40B4-BE49-F238E27FC236}">
                <a16:creationId xmlns:a16="http://schemas.microsoft.com/office/drawing/2014/main" id="{889956E5-EF12-7949-B03F-D848C39D68EB}"/>
              </a:ext>
            </a:extLst>
          </p:cNvPr>
          <p:cNvSpPr>
            <a:spLocks noGrp="1"/>
          </p:cNvSpPr>
          <p:nvPr>
            <p:ph type="dgm" sz="quarter" idx="12"/>
          </p:nvPr>
        </p:nvSpPr>
        <p:spPr>
          <a:xfrm>
            <a:off x="2743200" y="3272909"/>
            <a:ext cx="6400800" cy="1905000"/>
          </a:xfrm>
          <a:solidFill>
            <a:srgbClr val="ED756E">
              <a:alpha val="90000"/>
            </a:srgbClr>
          </a:solidFill>
        </p:spPr>
        <p:txBody>
          <a:bodyPr>
            <a:noAutofit/>
          </a:bodyPr>
          <a:lstStyle>
            <a:lvl1pPr>
              <a:defRPr>
                <a:solidFill>
                  <a:srgbClr val="ED756E"/>
                </a:solidFill>
              </a:defRPr>
            </a:lvl1pPr>
          </a:lstStyle>
          <a:p>
            <a:endParaRPr lang="en-US" dirty="0"/>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20" name="Title 19">
            <a:extLst>
              <a:ext uri="{FF2B5EF4-FFF2-40B4-BE49-F238E27FC236}">
                <a16:creationId xmlns:a16="http://schemas.microsoft.com/office/drawing/2014/main" id="{282F0596-4E1A-E744-8965-9C224851B35E}"/>
              </a:ext>
            </a:extLst>
          </p:cNvPr>
          <p:cNvSpPr>
            <a:spLocks noGrp="1"/>
          </p:cNvSpPr>
          <p:nvPr>
            <p:ph type="title"/>
          </p:nvPr>
        </p:nvSpPr>
        <p:spPr>
          <a:xfrm>
            <a:off x="3086099" y="3870311"/>
            <a:ext cx="5715001" cy="344710"/>
          </a:xfrm>
        </p:spPr>
        <p:txBody>
          <a:bodyPr anchor="ctr"/>
          <a:lstStyle>
            <a:lvl1pPr>
              <a:lnSpc>
                <a:spcPct val="80000"/>
              </a:lnSpc>
              <a:defRPr sz="2800" b="0">
                <a:solidFill>
                  <a:srgbClr val="1F497D"/>
                </a:solidFill>
              </a:defRPr>
            </a:lvl1pPr>
          </a:lstStyle>
          <a:p>
            <a:r>
              <a:rPr lang="en-US" dirty="0"/>
              <a:t>Click to edit Master title style</a:t>
            </a:r>
          </a:p>
        </p:txBody>
      </p:sp>
      <p:sp>
        <p:nvSpPr>
          <p:cNvPr id="24" name="Text Placeholder 23">
            <a:extLst>
              <a:ext uri="{FF2B5EF4-FFF2-40B4-BE49-F238E27FC236}">
                <a16:creationId xmlns:a16="http://schemas.microsoft.com/office/drawing/2014/main" id="{A3EF90D3-875A-0444-A2EE-B5DDF3BE4EC2}"/>
              </a:ext>
            </a:extLst>
          </p:cNvPr>
          <p:cNvSpPr>
            <a:spLocks noGrp="1"/>
          </p:cNvSpPr>
          <p:nvPr>
            <p:ph type="body" sz="quarter" idx="13" hasCustomPrompt="1"/>
          </p:nvPr>
        </p:nvSpPr>
        <p:spPr>
          <a:xfrm>
            <a:off x="3086098" y="4604881"/>
            <a:ext cx="5715001" cy="276999"/>
          </a:xfrm>
        </p:spPr>
        <p:txBody>
          <a:bodyPr/>
          <a:lstStyle>
            <a:lvl1pPr>
              <a:defRPr>
                <a:solidFill>
                  <a:schemeClr val="bg1"/>
                </a:solidFill>
              </a:defRPr>
            </a:lvl1pPr>
          </a:lstStyle>
          <a:p>
            <a:pPr lvl="0"/>
            <a:r>
              <a:rPr lang="en-US" dirty="0"/>
              <a:t>Sub Text</a:t>
            </a:r>
          </a:p>
        </p:txBody>
      </p:sp>
      <p:pic>
        <p:nvPicPr>
          <p:cNvPr id="21" name="Picture 20">
            <a:extLst>
              <a:ext uri="{FF2B5EF4-FFF2-40B4-BE49-F238E27FC236}">
                <a16:creationId xmlns:a16="http://schemas.microsoft.com/office/drawing/2014/main" id="{65CEF77B-1941-4845-8AD2-3E3E0F9BBC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4535" y="5738807"/>
            <a:ext cx="1594930" cy="555725"/>
          </a:xfrm>
          <a:prstGeom prst="rect">
            <a:avLst/>
          </a:prstGeom>
        </p:spPr>
      </p:pic>
    </p:spTree>
    <p:extLst>
      <p:ext uri="{BB962C8B-B14F-4D97-AF65-F5344CB8AC3E}">
        <p14:creationId xmlns:p14="http://schemas.microsoft.com/office/powerpoint/2010/main" val="279019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9144252" cy="6781800"/>
          </a:xfrm>
          <a:solidFill>
            <a:schemeClr val="bg1">
              <a:lumMod val="75000"/>
            </a:schemeClr>
          </a:solidFill>
        </p:spPr>
        <p:txBody>
          <a:bodyPr/>
          <a:lstStyle/>
          <a:p>
            <a:endParaRPr lang="en-US"/>
          </a:p>
        </p:txBody>
      </p:sp>
      <p:sp>
        <p:nvSpPr>
          <p:cNvPr id="21" name="SmartArt Placeholder 4">
            <a:extLst>
              <a:ext uri="{FF2B5EF4-FFF2-40B4-BE49-F238E27FC236}">
                <a16:creationId xmlns:a16="http://schemas.microsoft.com/office/drawing/2014/main" id="{9C8BD07E-C8CA-F540-ACDF-F460E964E5DD}"/>
              </a:ext>
            </a:extLst>
          </p:cNvPr>
          <p:cNvSpPr>
            <a:spLocks noGrp="1"/>
          </p:cNvSpPr>
          <p:nvPr>
            <p:ph type="dgm" sz="quarter" idx="13"/>
          </p:nvPr>
        </p:nvSpPr>
        <p:spPr>
          <a:xfrm>
            <a:off x="4114800" y="1447800"/>
            <a:ext cx="4114800" cy="4114800"/>
          </a:xfrm>
          <a:solidFill>
            <a:srgbClr val="9CDAE0">
              <a:alpha val="75000"/>
            </a:srgbClr>
          </a:solidFill>
        </p:spPr>
        <p:txBody>
          <a:bodyPr>
            <a:noAutofit/>
          </a:bodyPr>
          <a:lstStyle>
            <a:lvl1pPr>
              <a:defRPr>
                <a:solidFill>
                  <a:srgbClr val="9CDAE0"/>
                </a:solidFill>
              </a:defRPr>
            </a:lvl1pPr>
          </a:lstStyle>
          <a:p>
            <a:endParaRPr lang="en-US" dirty="0"/>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2" name="Title 1">
            <a:extLst>
              <a:ext uri="{FF2B5EF4-FFF2-40B4-BE49-F238E27FC236}">
                <a16:creationId xmlns:a16="http://schemas.microsoft.com/office/drawing/2014/main" id="{2A293254-02A3-A24E-BB39-31018F3F9708}"/>
              </a:ext>
            </a:extLst>
          </p:cNvPr>
          <p:cNvSpPr>
            <a:spLocks noGrp="1"/>
          </p:cNvSpPr>
          <p:nvPr>
            <p:ph type="title"/>
          </p:nvPr>
        </p:nvSpPr>
        <p:spPr>
          <a:xfrm>
            <a:off x="4229100" y="1981200"/>
            <a:ext cx="3886200" cy="430887"/>
          </a:xfrm>
        </p:spPr>
        <p:txBody>
          <a:bodyPr>
            <a:noAutofit/>
          </a:bodyPr>
          <a:lstStyle>
            <a:lvl1pPr algn="ctr">
              <a:defRPr sz="2800" b="0">
                <a:solidFill>
                  <a:srgbClr val="1F497D"/>
                </a:solidFill>
              </a:defRPr>
            </a:lvl1pPr>
          </a:lstStyle>
          <a:p>
            <a:r>
              <a:rPr lang="en-US" dirty="0"/>
              <a:t>Click to edit</a:t>
            </a:r>
          </a:p>
        </p:txBody>
      </p:sp>
      <p:sp>
        <p:nvSpPr>
          <p:cNvPr id="7" name="Text Placeholder 6">
            <a:extLst>
              <a:ext uri="{FF2B5EF4-FFF2-40B4-BE49-F238E27FC236}">
                <a16:creationId xmlns:a16="http://schemas.microsoft.com/office/drawing/2014/main" id="{DB5D6AE4-25D0-D449-BD5F-597B8B133994}"/>
              </a:ext>
            </a:extLst>
          </p:cNvPr>
          <p:cNvSpPr>
            <a:spLocks noGrp="1"/>
          </p:cNvSpPr>
          <p:nvPr>
            <p:ph type="body" sz="quarter" idx="12"/>
          </p:nvPr>
        </p:nvSpPr>
        <p:spPr>
          <a:xfrm>
            <a:off x="4229100" y="2590800"/>
            <a:ext cx="3886200" cy="2514600"/>
          </a:xfrm>
        </p:spPr>
        <p:txBody>
          <a:bodyPr lIns="182880" rIns="182880" anchor="ctr">
            <a:noAutofit/>
          </a:bodyP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8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6">
            <a:extLst>
              <a:ext uri="{FF2B5EF4-FFF2-40B4-BE49-F238E27FC236}">
                <a16:creationId xmlns:a16="http://schemas.microsoft.com/office/drawing/2014/main" id="{B428E5BD-29A7-4748-ACFC-E44B7A9E2E40}"/>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83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9144252" cy="6781800"/>
          </a:xfrm>
          <a:solidFill>
            <a:schemeClr val="bg1">
              <a:lumMod val="75000"/>
            </a:schemeClr>
          </a:solidFill>
        </p:spPr>
        <p:txBody>
          <a:bodyPr/>
          <a:lstStyle/>
          <a:p>
            <a:endParaRPr lang="en-US"/>
          </a:p>
        </p:txBody>
      </p:sp>
      <p:sp>
        <p:nvSpPr>
          <p:cNvPr id="21" name="SmartArt Placeholder 4">
            <a:extLst>
              <a:ext uri="{FF2B5EF4-FFF2-40B4-BE49-F238E27FC236}">
                <a16:creationId xmlns:a16="http://schemas.microsoft.com/office/drawing/2014/main" id="{9C8BD07E-C8CA-F540-ACDF-F460E964E5DD}"/>
              </a:ext>
            </a:extLst>
          </p:cNvPr>
          <p:cNvSpPr>
            <a:spLocks noGrp="1"/>
          </p:cNvSpPr>
          <p:nvPr>
            <p:ph type="dgm" sz="quarter" idx="13"/>
          </p:nvPr>
        </p:nvSpPr>
        <p:spPr>
          <a:xfrm>
            <a:off x="5020235" y="0"/>
            <a:ext cx="4114800" cy="6781800"/>
          </a:xfrm>
          <a:solidFill>
            <a:srgbClr val="ED756E">
              <a:alpha val="75000"/>
            </a:srgbClr>
          </a:solidFill>
        </p:spPr>
        <p:txBody>
          <a:bodyPr lIns="182880" tIns="365760" rIns="365760" bIns="182880">
            <a:noAutofit/>
          </a:bodyPr>
          <a:lstStyle>
            <a:lvl1pPr>
              <a:defRPr>
                <a:solidFill>
                  <a:srgbClr val="ED756E"/>
                </a:solidFill>
              </a:defRPr>
            </a:lvl1pPr>
          </a:lstStyle>
          <a:p>
            <a:endParaRPr lang="en-US" dirty="0"/>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solidFill>
                <a:schemeClr val="bg1"/>
              </a:solidFill>
            </a:endParaRPr>
          </a:p>
        </p:txBody>
      </p:sp>
      <p:sp>
        <p:nvSpPr>
          <p:cNvPr id="2" name="Title 1">
            <a:extLst>
              <a:ext uri="{FF2B5EF4-FFF2-40B4-BE49-F238E27FC236}">
                <a16:creationId xmlns:a16="http://schemas.microsoft.com/office/drawing/2014/main" id="{2A293254-02A3-A24E-BB39-31018F3F9708}"/>
              </a:ext>
            </a:extLst>
          </p:cNvPr>
          <p:cNvSpPr>
            <a:spLocks noGrp="1"/>
          </p:cNvSpPr>
          <p:nvPr>
            <p:ph type="title"/>
          </p:nvPr>
        </p:nvSpPr>
        <p:spPr>
          <a:xfrm>
            <a:off x="5134535" y="609600"/>
            <a:ext cx="3886200" cy="1524000"/>
          </a:xfrm>
        </p:spPr>
        <p:txBody>
          <a:bodyPr anchor="ctr">
            <a:noAutofit/>
          </a:bodyPr>
          <a:lstStyle>
            <a:lvl1pPr algn="ctr">
              <a:lnSpc>
                <a:spcPct val="80000"/>
              </a:lnSpc>
              <a:defRPr sz="2800" b="0">
                <a:solidFill>
                  <a:srgbClr val="1F497D"/>
                </a:solidFill>
              </a:defRPr>
            </a:lvl1pPr>
          </a:lstStyle>
          <a:p>
            <a:r>
              <a:rPr lang="en-US" dirty="0"/>
              <a:t>Click to edit</a:t>
            </a:r>
          </a:p>
        </p:txBody>
      </p:sp>
      <p:sp>
        <p:nvSpPr>
          <p:cNvPr id="7" name="Text Placeholder 6">
            <a:extLst>
              <a:ext uri="{FF2B5EF4-FFF2-40B4-BE49-F238E27FC236}">
                <a16:creationId xmlns:a16="http://schemas.microsoft.com/office/drawing/2014/main" id="{DB5D6AE4-25D0-D449-BD5F-597B8B133994}"/>
              </a:ext>
            </a:extLst>
          </p:cNvPr>
          <p:cNvSpPr>
            <a:spLocks noGrp="1"/>
          </p:cNvSpPr>
          <p:nvPr>
            <p:ph type="body" sz="quarter" idx="12"/>
          </p:nvPr>
        </p:nvSpPr>
        <p:spPr>
          <a:xfrm>
            <a:off x="5134535" y="2209800"/>
            <a:ext cx="3886200" cy="4267199"/>
          </a:xfrm>
        </p:spPr>
        <p:txBody>
          <a:bodyPr lIns="182880" tIns="0" rIns="182880" anchor="ctr">
            <a:noAutofit/>
          </a:bodyPr>
          <a:lstStyle>
            <a:lvl1pPr>
              <a:spcAft>
                <a:spcPts val="1200"/>
              </a:spcAft>
              <a:defRPr sz="1800" b="0">
                <a:solidFill>
                  <a:schemeClr val="bg1"/>
                </a:solidFill>
              </a:defRPr>
            </a:lvl1pPr>
            <a:lvl2pPr>
              <a:spcAft>
                <a:spcPts val="1200"/>
              </a:spcAft>
              <a:defRPr sz="1800" b="0">
                <a:solidFill>
                  <a:schemeClr val="bg1"/>
                </a:solidFill>
              </a:defRPr>
            </a:lvl2pPr>
            <a:lvl3pPr>
              <a:spcAft>
                <a:spcPts val="1200"/>
              </a:spcAft>
              <a:defRPr sz="1800" b="0">
                <a:solidFill>
                  <a:schemeClr val="bg1"/>
                </a:solidFill>
              </a:defRPr>
            </a:lvl3pPr>
            <a:lvl4pPr>
              <a:spcAft>
                <a:spcPts val="1200"/>
              </a:spcAft>
              <a:defRPr sz="1800" b="0">
                <a:solidFill>
                  <a:schemeClr val="bg1"/>
                </a:solidFill>
              </a:defRPr>
            </a:lvl4pPr>
            <a:lvl5pPr>
              <a:spcAft>
                <a:spcPts val="1200"/>
              </a:spcAft>
              <a:defRPr sz="1800"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6">
            <a:extLst>
              <a:ext uri="{FF2B5EF4-FFF2-40B4-BE49-F238E27FC236}">
                <a16:creationId xmlns:a16="http://schemas.microsoft.com/office/drawing/2014/main" id="{DC6A594C-81F9-8345-9F50-6A38150195D4}"/>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90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9144252" cy="6781800"/>
          </a:xfrm>
          <a:solidFill>
            <a:schemeClr val="bg1">
              <a:lumMod val="75000"/>
            </a:schemeClr>
          </a:solidFill>
        </p:spPr>
        <p:txBody>
          <a:bodyPr/>
          <a:lstStyle/>
          <a:p>
            <a:endParaRPr lang="en-US"/>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8" name="Oval 7">
            <a:extLst>
              <a:ext uri="{FF2B5EF4-FFF2-40B4-BE49-F238E27FC236}">
                <a16:creationId xmlns:a16="http://schemas.microsoft.com/office/drawing/2014/main" id="{5165195A-BDE6-1641-BACB-1B0DD813DEED}"/>
              </a:ext>
            </a:extLst>
          </p:cNvPr>
          <p:cNvSpPr/>
          <p:nvPr userDrawn="1"/>
        </p:nvSpPr>
        <p:spPr>
          <a:xfrm>
            <a:off x="396240" y="1402080"/>
            <a:ext cx="1920240" cy="1920240"/>
          </a:xfrm>
          <a:prstGeom prst="ellipse">
            <a:avLst/>
          </a:prstGeom>
          <a:solidFill>
            <a:schemeClr val="accent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9" name="Oval 8">
            <a:extLst>
              <a:ext uri="{FF2B5EF4-FFF2-40B4-BE49-F238E27FC236}">
                <a16:creationId xmlns:a16="http://schemas.microsoft.com/office/drawing/2014/main" id="{F0754579-0812-DC43-BDF9-43599F7265B0}"/>
              </a:ext>
            </a:extLst>
          </p:cNvPr>
          <p:cNvSpPr/>
          <p:nvPr userDrawn="1"/>
        </p:nvSpPr>
        <p:spPr>
          <a:xfrm>
            <a:off x="2524760" y="1402080"/>
            <a:ext cx="1920240" cy="1920240"/>
          </a:xfrm>
          <a:prstGeom prst="ellipse">
            <a:avLst/>
          </a:prstGeom>
          <a:solidFill>
            <a:srgbClr val="56BEED">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10" name="Oval 9">
            <a:extLst>
              <a:ext uri="{FF2B5EF4-FFF2-40B4-BE49-F238E27FC236}">
                <a16:creationId xmlns:a16="http://schemas.microsoft.com/office/drawing/2014/main" id="{F5CFE65B-7D45-D249-B760-17F3F67B5B7F}"/>
              </a:ext>
            </a:extLst>
          </p:cNvPr>
          <p:cNvSpPr/>
          <p:nvPr userDrawn="1"/>
        </p:nvSpPr>
        <p:spPr>
          <a:xfrm>
            <a:off x="396240" y="3657600"/>
            <a:ext cx="1920240" cy="1920240"/>
          </a:xfrm>
          <a:prstGeom prst="ellipse">
            <a:avLst/>
          </a:prstGeom>
          <a:solidFill>
            <a:srgbClr val="1F497D">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11" name="Oval 10">
            <a:extLst>
              <a:ext uri="{FF2B5EF4-FFF2-40B4-BE49-F238E27FC236}">
                <a16:creationId xmlns:a16="http://schemas.microsoft.com/office/drawing/2014/main" id="{438BF94D-52DC-2848-A3C0-3A9DE8CF9E70}"/>
              </a:ext>
            </a:extLst>
          </p:cNvPr>
          <p:cNvSpPr/>
          <p:nvPr userDrawn="1"/>
        </p:nvSpPr>
        <p:spPr>
          <a:xfrm>
            <a:off x="2524760" y="3657600"/>
            <a:ext cx="1920240" cy="1920240"/>
          </a:xfrm>
          <a:prstGeom prst="ellipse">
            <a:avLst/>
          </a:prstGeom>
          <a:solidFill>
            <a:srgbClr val="9CDAE0">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F497D"/>
                </a:solidFill>
                <a:latin typeface="Arial" panose="020B0604020202020204" pitchFamily="34" charset="0"/>
                <a:cs typeface="Arial" panose="020B0604020202020204" pitchFamily="34" charset="0"/>
              </a:rPr>
              <a:t>Text Goes Here</a:t>
            </a:r>
          </a:p>
        </p:txBody>
      </p:sp>
      <p:sp>
        <p:nvSpPr>
          <p:cNvPr id="12" name="Oval 11">
            <a:extLst>
              <a:ext uri="{FF2B5EF4-FFF2-40B4-BE49-F238E27FC236}">
                <a16:creationId xmlns:a16="http://schemas.microsoft.com/office/drawing/2014/main" id="{123389E1-DC0F-8F4E-A3D6-39F29B31B7FE}"/>
              </a:ext>
            </a:extLst>
          </p:cNvPr>
          <p:cNvSpPr/>
          <p:nvPr userDrawn="1"/>
        </p:nvSpPr>
        <p:spPr>
          <a:xfrm>
            <a:off x="4653280" y="1402080"/>
            <a:ext cx="1920240" cy="1920240"/>
          </a:xfrm>
          <a:prstGeom prst="ellipse">
            <a:avLst/>
          </a:prstGeom>
          <a:solidFill>
            <a:srgbClr val="FAD07A">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13" name="Oval 12">
            <a:extLst>
              <a:ext uri="{FF2B5EF4-FFF2-40B4-BE49-F238E27FC236}">
                <a16:creationId xmlns:a16="http://schemas.microsoft.com/office/drawing/2014/main" id="{7039541C-2F53-974C-8529-F15CC8376616}"/>
              </a:ext>
            </a:extLst>
          </p:cNvPr>
          <p:cNvSpPr/>
          <p:nvPr userDrawn="1"/>
        </p:nvSpPr>
        <p:spPr>
          <a:xfrm>
            <a:off x="4653280" y="3657600"/>
            <a:ext cx="1920240" cy="1920240"/>
          </a:xfrm>
          <a:prstGeom prst="ellipse">
            <a:avLst/>
          </a:prstGeom>
          <a:solidFill>
            <a:srgbClr val="8EC73F">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14" name="Oval 13">
            <a:extLst>
              <a:ext uri="{FF2B5EF4-FFF2-40B4-BE49-F238E27FC236}">
                <a16:creationId xmlns:a16="http://schemas.microsoft.com/office/drawing/2014/main" id="{D750C6F8-E4CB-7B43-9BC2-82D4BEC3C691}"/>
              </a:ext>
            </a:extLst>
          </p:cNvPr>
          <p:cNvSpPr/>
          <p:nvPr userDrawn="1"/>
        </p:nvSpPr>
        <p:spPr>
          <a:xfrm>
            <a:off x="6781800" y="1402080"/>
            <a:ext cx="1920240" cy="1920240"/>
          </a:xfrm>
          <a:prstGeom prst="ellipse">
            <a:avLst/>
          </a:prstGeom>
          <a:solidFill>
            <a:srgbClr val="725C27">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15" name="Oval 14">
            <a:extLst>
              <a:ext uri="{FF2B5EF4-FFF2-40B4-BE49-F238E27FC236}">
                <a16:creationId xmlns:a16="http://schemas.microsoft.com/office/drawing/2014/main" id="{729933C8-5761-9D40-8C71-E98EB34A4500}"/>
              </a:ext>
            </a:extLst>
          </p:cNvPr>
          <p:cNvSpPr/>
          <p:nvPr userDrawn="1"/>
        </p:nvSpPr>
        <p:spPr>
          <a:xfrm>
            <a:off x="6781800" y="3657600"/>
            <a:ext cx="1920240" cy="1920240"/>
          </a:xfrm>
          <a:prstGeom prst="ellipse">
            <a:avLst/>
          </a:prstGeom>
          <a:solidFill>
            <a:srgbClr val="CDD1D1">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F497D"/>
                </a:solidFill>
                <a:latin typeface="Arial" panose="020B0604020202020204" pitchFamily="34" charset="0"/>
                <a:cs typeface="Arial" panose="020B0604020202020204" pitchFamily="34" charset="0"/>
              </a:rPr>
              <a:t>Text Goes Here</a:t>
            </a:r>
          </a:p>
        </p:txBody>
      </p:sp>
      <p:sp>
        <p:nvSpPr>
          <p:cNvPr id="16" name="Title 1">
            <a:extLst>
              <a:ext uri="{FF2B5EF4-FFF2-40B4-BE49-F238E27FC236}">
                <a16:creationId xmlns:a16="http://schemas.microsoft.com/office/drawing/2014/main" id="{B79821FE-2881-EC47-B110-108CF3406DCD}"/>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17" name="Holder 6">
            <a:extLst>
              <a:ext uri="{FF2B5EF4-FFF2-40B4-BE49-F238E27FC236}">
                <a16:creationId xmlns:a16="http://schemas.microsoft.com/office/drawing/2014/main" id="{F4BEF1BB-373E-6E47-B7EA-566D64099C88}"/>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82628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9144252" cy="6781800"/>
          </a:xfrm>
          <a:solidFill>
            <a:schemeClr val="bg1">
              <a:lumMod val="75000"/>
            </a:schemeClr>
          </a:solidFill>
        </p:spPr>
        <p:txBody>
          <a:bodyPr/>
          <a:lstStyle/>
          <a:p>
            <a:endParaRPr lang="en-US"/>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16" name="Title 1">
            <a:extLst>
              <a:ext uri="{FF2B5EF4-FFF2-40B4-BE49-F238E27FC236}">
                <a16:creationId xmlns:a16="http://schemas.microsoft.com/office/drawing/2014/main" id="{B79821FE-2881-EC47-B110-108CF3406DCD}"/>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D708D43D-FE0B-CB4C-A85E-7C9CD36B977F}"/>
              </a:ext>
            </a:extLst>
          </p:cNvPr>
          <p:cNvSpPr/>
          <p:nvPr userDrawn="1"/>
        </p:nvSpPr>
        <p:spPr>
          <a:xfrm>
            <a:off x="396240" y="1546459"/>
            <a:ext cx="1920240" cy="1920240"/>
          </a:xfrm>
          <a:prstGeom prst="rect">
            <a:avLst/>
          </a:prstGeom>
          <a:solidFill>
            <a:schemeClr val="accent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27" name="Rectangle 26">
            <a:extLst>
              <a:ext uri="{FF2B5EF4-FFF2-40B4-BE49-F238E27FC236}">
                <a16:creationId xmlns:a16="http://schemas.microsoft.com/office/drawing/2014/main" id="{4B7A82BD-C00D-F641-85D9-9DBC6EAD1018}"/>
              </a:ext>
            </a:extLst>
          </p:cNvPr>
          <p:cNvSpPr/>
          <p:nvPr userDrawn="1"/>
        </p:nvSpPr>
        <p:spPr>
          <a:xfrm>
            <a:off x="2524760" y="1546459"/>
            <a:ext cx="1920240" cy="1920240"/>
          </a:xfrm>
          <a:prstGeom prst="rect">
            <a:avLst/>
          </a:prstGeom>
          <a:solidFill>
            <a:srgbClr val="56BEED">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28" name="Rectangle 27">
            <a:extLst>
              <a:ext uri="{FF2B5EF4-FFF2-40B4-BE49-F238E27FC236}">
                <a16:creationId xmlns:a16="http://schemas.microsoft.com/office/drawing/2014/main" id="{5E7125A6-5334-0F4E-8628-BA6078006EF8}"/>
              </a:ext>
            </a:extLst>
          </p:cNvPr>
          <p:cNvSpPr/>
          <p:nvPr userDrawn="1"/>
        </p:nvSpPr>
        <p:spPr>
          <a:xfrm>
            <a:off x="396240" y="3673643"/>
            <a:ext cx="1920240" cy="1920240"/>
          </a:xfrm>
          <a:prstGeom prst="rect">
            <a:avLst/>
          </a:prstGeom>
          <a:solidFill>
            <a:srgbClr val="1F497D">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29" name="Rectangle 28">
            <a:extLst>
              <a:ext uri="{FF2B5EF4-FFF2-40B4-BE49-F238E27FC236}">
                <a16:creationId xmlns:a16="http://schemas.microsoft.com/office/drawing/2014/main" id="{7E85D5BC-56EB-2546-99B3-120A3C91D496}"/>
              </a:ext>
            </a:extLst>
          </p:cNvPr>
          <p:cNvSpPr/>
          <p:nvPr userDrawn="1"/>
        </p:nvSpPr>
        <p:spPr>
          <a:xfrm>
            <a:off x="2524760" y="3673643"/>
            <a:ext cx="1920240" cy="1920240"/>
          </a:xfrm>
          <a:prstGeom prst="rect">
            <a:avLst/>
          </a:prstGeom>
          <a:solidFill>
            <a:srgbClr val="9CDAE0">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F497D"/>
                </a:solidFill>
                <a:latin typeface="Arial" panose="020B0604020202020204" pitchFamily="34" charset="0"/>
                <a:cs typeface="Arial" panose="020B0604020202020204" pitchFamily="34" charset="0"/>
              </a:rPr>
              <a:t>Text Goes Here</a:t>
            </a:r>
          </a:p>
        </p:txBody>
      </p:sp>
      <p:sp>
        <p:nvSpPr>
          <p:cNvPr id="30" name="Rectangle 29">
            <a:extLst>
              <a:ext uri="{FF2B5EF4-FFF2-40B4-BE49-F238E27FC236}">
                <a16:creationId xmlns:a16="http://schemas.microsoft.com/office/drawing/2014/main" id="{C33551E7-FE8C-8440-90F0-ED4366340BE9}"/>
              </a:ext>
            </a:extLst>
          </p:cNvPr>
          <p:cNvSpPr/>
          <p:nvPr userDrawn="1"/>
        </p:nvSpPr>
        <p:spPr>
          <a:xfrm>
            <a:off x="4653280" y="1546459"/>
            <a:ext cx="1920240" cy="1920240"/>
          </a:xfrm>
          <a:prstGeom prst="rect">
            <a:avLst/>
          </a:prstGeom>
          <a:solidFill>
            <a:srgbClr val="FAD07A">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31" name="Rectangle 30">
            <a:extLst>
              <a:ext uri="{FF2B5EF4-FFF2-40B4-BE49-F238E27FC236}">
                <a16:creationId xmlns:a16="http://schemas.microsoft.com/office/drawing/2014/main" id="{B8C88C2A-FDC7-0049-9BC8-869D3BEEACC1}"/>
              </a:ext>
            </a:extLst>
          </p:cNvPr>
          <p:cNvSpPr/>
          <p:nvPr userDrawn="1"/>
        </p:nvSpPr>
        <p:spPr>
          <a:xfrm>
            <a:off x="4653280" y="3673643"/>
            <a:ext cx="1920240" cy="1920240"/>
          </a:xfrm>
          <a:prstGeom prst="rect">
            <a:avLst/>
          </a:prstGeom>
          <a:solidFill>
            <a:srgbClr val="8EC73F">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32" name="Rectangle 31">
            <a:extLst>
              <a:ext uri="{FF2B5EF4-FFF2-40B4-BE49-F238E27FC236}">
                <a16:creationId xmlns:a16="http://schemas.microsoft.com/office/drawing/2014/main" id="{9F109241-971A-0149-BD67-401F2A61F60D}"/>
              </a:ext>
            </a:extLst>
          </p:cNvPr>
          <p:cNvSpPr/>
          <p:nvPr userDrawn="1"/>
        </p:nvSpPr>
        <p:spPr>
          <a:xfrm>
            <a:off x="6781800" y="1546459"/>
            <a:ext cx="1920240" cy="1920240"/>
          </a:xfrm>
          <a:prstGeom prst="rect">
            <a:avLst/>
          </a:prstGeom>
          <a:solidFill>
            <a:srgbClr val="725C27">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Text Goes Here</a:t>
            </a:r>
          </a:p>
        </p:txBody>
      </p:sp>
      <p:sp>
        <p:nvSpPr>
          <p:cNvPr id="33" name="Rectangle 32">
            <a:extLst>
              <a:ext uri="{FF2B5EF4-FFF2-40B4-BE49-F238E27FC236}">
                <a16:creationId xmlns:a16="http://schemas.microsoft.com/office/drawing/2014/main" id="{DF8EDA7C-4CF9-0C45-BCC2-92628573AC93}"/>
              </a:ext>
            </a:extLst>
          </p:cNvPr>
          <p:cNvSpPr/>
          <p:nvPr userDrawn="1"/>
        </p:nvSpPr>
        <p:spPr>
          <a:xfrm>
            <a:off x="6781800" y="3673643"/>
            <a:ext cx="1920240" cy="1920240"/>
          </a:xfrm>
          <a:prstGeom prst="rect">
            <a:avLst/>
          </a:prstGeom>
          <a:solidFill>
            <a:srgbClr val="CDD1D1">
              <a:alpha val="9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1F497D"/>
                </a:solidFill>
                <a:latin typeface="Arial" panose="020B0604020202020204" pitchFamily="34" charset="0"/>
                <a:cs typeface="Arial" panose="020B0604020202020204" pitchFamily="34" charset="0"/>
              </a:rPr>
              <a:t>Text Goes Here</a:t>
            </a:r>
          </a:p>
        </p:txBody>
      </p:sp>
      <p:sp>
        <p:nvSpPr>
          <p:cNvPr id="34" name="Holder 6">
            <a:extLst>
              <a:ext uri="{FF2B5EF4-FFF2-40B4-BE49-F238E27FC236}">
                <a16:creationId xmlns:a16="http://schemas.microsoft.com/office/drawing/2014/main" id="{2CD53128-317F-9E45-912A-AF776B57DBDE}"/>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99588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Option 1">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8681051" cy="4619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5848862-B105-624C-BEE7-FD5645F76B2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6" name="Holder 6">
            <a:extLst>
              <a:ext uri="{FF2B5EF4-FFF2-40B4-BE49-F238E27FC236}">
                <a16:creationId xmlns:a16="http://schemas.microsoft.com/office/drawing/2014/main" id="{308BF0A9-6A1E-EF4B-81AF-CC229C6FD886}"/>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0CE8398C-D2A4-794F-AB07-F5A9F1877C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3274807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hart Option 1">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8681051" cy="4619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5848862-B105-624C-BEE7-FD5645F76B2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pic>
        <p:nvPicPr>
          <p:cNvPr id="59" name="Graphic 58">
            <a:extLst>
              <a:ext uri="{FF2B5EF4-FFF2-40B4-BE49-F238E27FC236}">
                <a16:creationId xmlns:a16="http://schemas.microsoft.com/office/drawing/2014/main" id="{B7159643-3DFE-1548-AA49-C999F9E0C35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4219361" y="3156381"/>
            <a:ext cx="733923" cy="733923"/>
          </a:xfrm>
          <a:prstGeom prst="rect">
            <a:avLst/>
          </a:prstGeom>
        </p:spPr>
      </p:pic>
      <p:pic>
        <p:nvPicPr>
          <p:cNvPr id="60" name="Graphic 59">
            <a:extLst>
              <a:ext uri="{FF2B5EF4-FFF2-40B4-BE49-F238E27FC236}">
                <a16:creationId xmlns:a16="http://schemas.microsoft.com/office/drawing/2014/main" id="{664CA3B8-EF1F-6040-83FC-DE42D99011F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891917" y="4040698"/>
            <a:ext cx="733923" cy="733923"/>
          </a:xfrm>
          <a:prstGeom prst="rect">
            <a:avLst/>
          </a:prstGeom>
        </p:spPr>
      </p:pic>
      <p:pic>
        <p:nvPicPr>
          <p:cNvPr id="61" name="Graphic 60">
            <a:extLst>
              <a:ext uri="{FF2B5EF4-FFF2-40B4-BE49-F238E27FC236}">
                <a16:creationId xmlns:a16="http://schemas.microsoft.com/office/drawing/2014/main" id="{4D2E946F-A802-B445-918B-3707BCFAFE5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891917" y="3156381"/>
            <a:ext cx="733923" cy="733923"/>
          </a:xfrm>
          <a:prstGeom prst="rect">
            <a:avLst/>
          </a:prstGeom>
        </p:spPr>
      </p:pic>
      <p:pic>
        <p:nvPicPr>
          <p:cNvPr id="62" name="Graphic 61">
            <a:extLst>
              <a:ext uri="{FF2B5EF4-FFF2-40B4-BE49-F238E27FC236}">
                <a16:creationId xmlns:a16="http://schemas.microsoft.com/office/drawing/2014/main" id="{B00B9329-8E4B-0E4B-A82A-4C816A22E3A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891917" y="2272064"/>
            <a:ext cx="733923" cy="733923"/>
          </a:xfrm>
          <a:prstGeom prst="rect">
            <a:avLst/>
          </a:prstGeom>
        </p:spPr>
      </p:pic>
      <p:pic>
        <p:nvPicPr>
          <p:cNvPr id="63" name="Graphic 62">
            <a:extLst>
              <a:ext uri="{FF2B5EF4-FFF2-40B4-BE49-F238E27FC236}">
                <a16:creationId xmlns:a16="http://schemas.microsoft.com/office/drawing/2014/main" id="{94208B2F-0F83-1F42-826F-EAF0D6EB98C2}"/>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7891917" y="1351519"/>
            <a:ext cx="733923" cy="733923"/>
          </a:xfrm>
          <a:prstGeom prst="rect">
            <a:avLst/>
          </a:prstGeom>
        </p:spPr>
      </p:pic>
      <p:pic>
        <p:nvPicPr>
          <p:cNvPr id="64" name="Graphic 63">
            <a:extLst>
              <a:ext uri="{FF2B5EF4-FFF2-40B4-BE49-F238E27FC236}">
                <a16:creationId xmlns:a16="http://schemas.microsoft.com/office/drawing/2014/main" id="{F430FD08-9CB5-224B-8646-A210CFBCF6EB}"/>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6640371" y="4904027"/>
            <a:ext cx="733923" cy="733923"/>
          </a:xfrm>
          <a:prstGeom prst="rect">
            <a:avLst/>
          </a:prstGeom>
        </p:spPr>
      </p:pic>
      <p:pic>
        <p:nvPicPr>
          <p:cNvPr id="65" name="Graphic 64">
            <a:extLst>
              <a:ext uri="{FF2B5EF4-FFF2-40B4-BE49-F238E27FC236}">
                <a16:creationId xmlns:a16="http://schemas.microsoft.com/office/drawing/2014/main" id="{DBFC749A-959F-B74E-81D8-C4FCFC79FE3B}"/>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5421659" y="4904027"/>
            <a:ext cx="733923" cy="733923"/>
          </a:xfrm>
          <a:prstGeom prst="rect">
            <a:avLst/>
          </a:prstGeom>
        </p:spPr>
      </p:pic>
      <p:pic>
        <p:nvPicPr>
          <p:cNvPr id="66" name="Graphic 65">
            <a:extLst>
              <a:ext uri="{FF2B5EF4-FFF2-40B4-BE49-F238E27FC236}">
                <a16:creationId xmlns:a16="http://schemas.microsoft.com/office/drawing/2014/main" id="{8EEE6404-4481-394C-A328-55B064108193}"/>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4202945" y="4904027"/>
            <a:ext cx="733923" cy="733923"/>
          </a:xfrm>
          <a:prstGeom prst="rect">
            <a:avLst/>
          </a:prstGeom>
        </p:spPr>
      </p:pic>
      <p:pic>
        <p:nvPicPr>
          <p:cNvPr id="67" name="Graphic 66">
            <a:extLst>
              <a:ext uri="{FF2B5EF4-FFF2-40B4-BE49-F238E27FC236}">
                <a16:creationId xmlns:a16="http://schemas.microsoft.com/office/drawing/2014/main" id="{E9A1B09F-4774-E94D-A395-40AD9C6ECF7B}"/>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2984231" y="4904027"/>
            <a:ext cx="733923" cy="733923"/>
          </a:xfrm>
          <a:prstGeom prst="rect">
            <a:avLst/>
          </a:prstGeom>
        </p:spPr>
      </p:pic>
      <p:pic>
        <p:nvPicPr>
          <p:cNvPr id="68" name="Graphic 67">
            <a:extLst>
              <a:ext uri="{FF2B5EF4-FFF2-40B4-BE49-F238E27FC236}">
                <a16:creationId xmlns:a16="http://schemas.microsoft.com/office/drawing/2014/main" id="{696FB283-424F-0147-9E5E-4E9C9371B80A}"/>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591897" y="4722472"/>
            <a:ext cx="1065950" cy="1065950"/>
          </a:xfrm>
          <a:prstGeom prst="rect">
            <a:avLst/>
          </a:prstGeom>
        </p:spPr>
      </p:pic>
      <p:pic>
        <p:nvPicPr>
          <p:cNvPr id="69" name="Graphic 68">
            <a:extLst>
              <a:ext uri="{FF2B5EF4-FFF2-40B4-BE49-F238E27FC236}">
                <a16:creationId xmlns:a16="http://schemas.microsoft.com/office/drawing/2014/main" id="{6169FD8D-22BA-8741-A2C1-8EAA30CC9431}"/>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616253" y="4957837"/>
            <a:ext cx="575940" cy="575940"/>
          </a:xfrm>
          <a:prstGeom prst="rect">
            <a:avLst/>
          </a:prstGeom>
        </p:spPr>
      </p:pic>
      <p:pic>
        <p:nvPicPr>
          <p:cNvPr id="70" name="Graphic 69">
            <a:extLst>
              <a:ext uri="{FF2B5EF4-FFF2-40B4-BE49-F238E27FC236}">
                <a16:creationId xmlns:a16="http://schemas.microsoft.com/office/drawing/2014/main" id="{45FA132A-CE8E-C642-BD50-6E965D0FC475}"/>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6667733" y="1351519"/>
            <a:ext cx="733923" cy="733923"/>
          </a:xfrm>
          <a:prstGeom prst="rect">
            <a:avLst/>
          </a:prstGeom>
        </p:spPr>
      </p:pic>
      <p:pic>
        <p:nvPicPr>
          <p:cNvPr id="71" name="Graphic 70">
            <a:extLst>
              <a:ext uri="{FF2B5EF4-FFF2-40B4-BE49-F238E27FC236}">
                <a16:creationId xmlns:a16="http://schemas.microsoft.com/office/drawing/2014/main" id="{6E358546-4AF9-F24A-9A51-D5915D71E152}"/>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5443547" y="1351519"/>
            <a:ext cx="733923" cy="733923"/>
          </a:xfrm>
          <a:prstGeom prst="rect">
            <a:avLst/>
          </a:prstGeom>
        </p:spPr>
      </p:pic>
      <p:pic>
        <p:nvPicPr>
          <p:cNvPr id="72" name="Graphic 71">
            <a:extLst>
              <a:ext uri="{FF2B5EF4-FFF2-40B4-BE49-F238E27FC236}">
                <a16:creationId xmlns:a16="http://schemas.microsoft.com/office/drawing/2014/main" id="{7B1BCA9F-9EF2-0A49-9EA5-66BE228EE5CF}"/>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4219361" y="1351519"/>
            <a:ext cx="733923" cy="733923"/>
          </a:xfrm>
          <a:prstGeom prst="rect">
            <a:avLst/>
          </a:prstGeom>
        </p:spPr>
      </p:pic>
      <p:pic>
        <p:nvPicPr>
          <p:cNvPr id="73" name="Graphic 72">
            <a:extLst>
              <a:ext uri="{FF2B5EF4-FFF2-40B4-BE49-F238E27FC236}">
                <a16:creationId xmlns:a16="http://schemas.microsoft.com/office/drawing/2014/main" id="{6AFFB8AD-20B7-3344-844E-3D8252196676}"/>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2995175" y="1351519"/>
            <a:ext cx="733923" cy="733923"/>
          </a:xfrm>
          <a:prstGeom prst="rect">
            <a:avLst/>
          </a:prstGeom>
        </p:spPr>
      </p:pic>
      <p:pic>
        <p:nvPicPr>
          <p:cNvPr id="74" name="Graphic 73">
            <a:extLst>
              <a:ext uri="{FF2B5EF4-FFF2-40B4-BE49-F238E27FC236}">
                <a16:creationId xmlns:a16="http://schemas.microsoft.com/office/drawing/2014/main" id="{A1E53641-60C1-3045-A152-0FB5160F2965}"/>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p:blipFill>
        <p:spPr>
          <a:xfrm>
            <a:off x="1770989" y="1351519"/>
            <a:ext cx="733923" cy="733923"/>
          </a:xfrm>
          <a:prstGeom prst="rect">
            <a:avLst/>
          </a:prstGeom>
        </p:spPr>
      </p:pic>
      <p:pic>
        <p:nvPicPr>
          <p:cNvPr id="75" name="Graphic 74">
            <a:extLst>
              <a:ext uri="{FF2B5EF4-FFF2-40B4-BE49-F238E27FC236}">
                <a16:creationId xmlns:a16="http://schemas.microsoft.com/office/drawing/2014/main" id="{7F00B2B1-BBCD-074C-ABA5-5CCCD6988382}"/>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546803" y="1351519"/>
            <a:ext cx="733923" cy="733923"/>
          </a:xfrm>
          <a:prstGeom prst="rect">
            <a:avLst/>
          </a:prstGeom>
        </p:spPr>
      </p:pic>
      <p:pic>
        <p:nvPicPr>
          <p:cNvPr id="76" name="Graphic 75">
            <a:extLst>
              <a:ext uri="{FF2B5EF4-FFF2-40B4-BE49-F238E27FC236}">
                <a16:creationId xmlns:a16="http://schemas.microsoft.com/office/drawing/2014/main" id="{BFD5C3E4-9E57-6447-B2BF-E38AB7A89DB5}"/>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512079" y="4013485"/>
            <a:ext cx="772711" cy="772711"/>
          </a:xfrm>
          <a:prstGeom prst="rect">
            <a:avLst/>
          </a:prstGeom>
        </p:spPr>
      </p:pic>
      <p:pic>
        <p:nvPicPr>
          <p:cNvPr id="77" name="Graphic 76">
            <a:extLst>
              <a:ext uri="{FF2B5EF4-FFF2-40B4-BE49-F238E27FC236}">
                <a16:creationId xmlns:a16="http://schemas.microsoft.com/office/drawing/2014/main" id="{7AE36E57-B9B9-B446-A599-F045AC6DC39C}"/>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546803" y="3156381"/>
            <a:ext cx="733923" cy="733923"/>
          </a:xfrm>
          <a:prstGeom prst="rect">
            <a:avLst/>
          </a:prstGeom>
        </p:spPr>
      </p:pic>
      <p:pic>
        <p:nvPicPr>
          <p:cNvPr id="78" name="Graphic 77">
            <a:extLst>
              <a:ext uri="{FF2B5EF4-FFF2-40B4-BE49-F238E27FC236}">
                <a16:creationId xmlns:a16="http://schemas.microsoft.com/office/drawing/2014/main" id="{8DA396A4-C476-054D-8F5F-FAA8F6B815DC}"/>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1"/>
              </a:ext>
            </a:extLst>
          </a:blip>
          <a:stretch>
            <a:fillRect/>
          </a:stretch>
        </p:blipFill>
        <p:spPr>
          <a:xfrm>
            <a:off x="546803" y="2272064"/>
            <a:ext cx="733923" cy="733923"/>
          </a:xfrm>
          <a:prstGeom prst="rect">
            <a:avLst/>
          </a:prstGeom>
        </p:spPr>
      </p:pic>
      <p:pic>
        <p:nvPicPr>
          <p:cNvPr id="79" name="Graphic 78">
            <a:extLst>
              <a:ext uri="{FF2B5EF4-FFF2-40B4-BE49-F238E27FC236}">
                <a16:creationId xmlns:a16="http://schemas.microsoft.com/office/drawing/2014/main" id="{61A65BB5-EA16-4342-93F8-84B52BC6149A}"/>
              </a:ext>
            </a:extLst>
          </p:cNvPr>
          <p:cNvPicPr>
            <a:picLocks noChangeAspect="1"/>
          </p:cNvPicPr>
          <p:nvPr userDrawn="1"/>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6667733" y="2272064"/>
            <a:ext cx="733923" cy="733923"/>
          </a:xfrm>
          <a:prstGeom prst="rect">
            <a:avLst/>
          </a:prstGeom>
        </p:spPr>
      </p:pic>
      <p:pic>
        <p:nvPicPr>
          <p:cNvPr id="80" name="Graphic 79">
            <a:extLst>
              <a:ext uri="{FF2B5EF4-FFF2-40B4-BE49-F238E27FC236}">
                <a16:creationId xmlns:a16="http://schemas.microsoft.com/office/drawing/2014/main" id="{FC0B5C6C-9FB2-7944-852D-FAED4F421E0C}"/>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xmlns="" r:embed="rId45"/>
              </a:ext>
            </a:extLst>
          </a:blip>
          <a:stretch>
            <a:fillRect/>
          </a:stretch>
        </p:blipFill>
        <p:spPr>
          <a:xfrm>
            <a:off x="6667733" y="4040698"/>
            <a:ext cx="733923" cy="733923"/>
          </a:xfrm>
          <a:prstGeom prst="rect">
            <a:avLst/>
          </a:prstGeom>
        </p:spPr>
      </p:pic>
      <p:pic>
        <p:nvPicPr>
          <p:cNvPr id="81" name="Graphic 80">
            <a:extLst>
              <a:ext uri="{FF2B5EF4-FFF2-40B4-BE49-F238E27FC236}">
                <a16:creationId xmlns:a16="http://schemas.microsoft.com/office/drawing/2014/main" id="{510DAF47-5037-C442-9765-37881EB02FE1}"/>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xmlns="" r:embed="rId47"/>
              </a:ext>
            </a:extLst>
          </a:blip>
          <a:stretch>
            <a:fillRect/>
          </a:stretch>
        </p:blipFill>
        <p:spPr>
          <a:xfrm>
            <a:off x="5443547" y="4040698"/>
            <a:ext cx="733923" cy="733923"/>
          </a:xfrm>
          <a:prstGeom prst="rect">
            <a:avLst/>
          </a:prstGeom>
        </p:spPr>
      </p:pic>
      <p:pic>
        <p:nvPicPr>
          <p:cNvPr id="82" name="Graphic 81">
            <a:extLst>
              <a:ext uri="{FF2B5EF4-FFF2-40B4-BE49-F238E27FC236}">
                <a16:creationId xmlns:a16="http://schemas.microsoft.com/office/drawing/2014/main" id="{2F11EC1C-6E73-D84B-ADFF-5BDF4504B168}"/>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xmlns="" r:embed="rId49"/>
              </a:ext>
            </a:extLst>
          </a:blip>
          <a:stretch>
            <a:fillRect/>
          </a:stretch>
        </p:blipFill>
        <p:spPr>
          <a:xfrm>
            <a:off x="4219361" y="4040698"/>
            <a:ext cx="733923" cy="733923"/>
          </a:xfrm>
          <a:prstGeom prst="rect">
            <a:avLst/>
          </a:prstGeom>
        </p:spPr>
      </p:pic>
      <p:pic>
        <p:nvPicPr>
          <p:cNvPr id="83" name="Graphic 82">
            <a:extLst>
              <a:ext uri="{FF2B5EF4-FFF2-40B4-BE49-F238E27FC236}">
                <a16:creationId xmlns:a16="http://schemas.microsoft.com/office/drawing/2014/main" id="{176E5FCC-DD1F-224D-B855-D79BDBC5E0DC}"/>
              </a:ext>
            </a:extLst>
          </p:cNvPr>
          <p:cNvPicPr>
            <a:picLocks noChangeAspect="1"/>
          </p:cNvPicPr>
          <p:nvPr userDrawn="1"/>
        </p:nvPicPr>
        <p:blipFill>
          <a:blip r:embed="rId50" cstate="email">
            <a:extLst>
              <a:ext uri="{28A0092B-C50C-407E-A947-70E740481C1C}">
                <a14:useLocalDpi xmlns:a14="http://schemas.microsoft.com/office/drawing/2010/main"/>
              </a:ext>
              <a:ext uri="{96DAC541-7B7A-43D3-8B79-37D633B846F1}">
                <asvg:svgBlip xmlns:asvg="http://schemas.microsoft.com/office/drawing/2016/SVG/main" xmlns="" r:embed="rId51"/>
              </a:ext>
            </a:extLst>
          </a:blip>
          <a:stretch>
            <a:fillRect/>
          </a:stretch>
        </p:blipFill>
        <p:spPr>
          <a:xfrm>
            <a:off x="2995175" y="4040698"/>
            <a:ext cx="733923" cy="733923"/>
          </a:xfrm>
          <a:prstGeom prst="rect">
            <a:avLst/>
          </a:prstGeom>
        </p:spPr>
      </p:pic>
      <p:pic>
        <p:nvPicPr>
          <p:cNvPr id="84" name="Graphic 83">
            <a:extLst>
              <a:ext uri="{FF2B5EF4-FFF2-40B4-BE49-F238E27FC236}">
                <a16:creationId xmlns:a16="http://schemas.microsoft.com/office/drawing/2014/main" id="{B6092341-E925-1B45-A7C1-DEBA1D51D6A9}"/>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xmlns="" r:embed="rId53"/>
              </a:ext>
            </a:extLst>
          </a:blip>
          <a:stretch>
            <a:fillRect/>
          </a:stretch>
        </p:blipFill>
        <p:spPr>
          <a:xfrm>
            <a:off x="1608943" y="3895007"/>
            <a:ext cx="1041659" cy="1041659"/>
          </a:xfrm>
          <a:prstGeom prst="rect">
            <a:avLst/>
          </a:prstGeom>
        </p:spPr>
      </p:pic>
      <p:pic>
        <p:nvPicPr>
          <p:cNvPr id="85" name="Graphic 84">
            <a:extLst>
              <a:ext uri="{FF2B5EF4-FFF2-40B4-BE49-F238E27FC236}">
                <a16:creationId xmlns:a16="http://schemas.microsoft.com/office/drawing/2014/main" id="{BDFFA167-17C0-0941-A5D8-7DD45B1AB9C1}"/>
              </a:ext>
            </a:extLst>
          </p:cNvPr>
          <p:cNvPicPr>
            <a:picLocks noChangeAspect="1"/>
          </p:cNvPicPr>
          <p:nvPr userDrawn="1"/>
        </p:nvPicPr>
        <p:blipFill>
          <a:blip r:embed="rId54" cstate="email">
            <a:extLst>
              <a:ext uri="{28A0092B-C50C-407E-A947-70E740481C1C}">
                <a14:useLocalDpi xmlns:a14="http://schemas.microsoft.com/office/drawing/2010/main"/>
              </a:ext>
              <a:ext uri="{96DAC541-7B7A-43D3-8B79-37D633B846F1}">
                <asvg:svgBlip xmlns:asvg="http://schemas.microsoft.com/office/drawing/2016/SVG/main" xmlns="" r:embed="rId55"/>
              </a:ext>
            </a:extLst>
          </a:blip>
          <a:stretch>
            <a:fillRect/>
          </a:stretch>
        </p:blipFill>
        <p:spPr>
          <a:xfrm>
            <a:off x="5443547" y="2272064"/>
            <a:ext cx="733923" cy="733923"/>
          </a:xfrm>
          <a:prstGeom prst="rect">
            <a:avLst/>
          </a:prstGeom>
        </p:spPr>
      </p:pic>
      <p:pic>
        <p:nvPicPr>
          <p:cNvPr id="86" name="Graphic 85">
            <a:extLst>
              <a:ext uri="{FF2B5EF4-FFF2-40B4-BE49-F238E27FC236}">
                <a16:creationId xmlns:a16="http://schemas.microsoft.com/office/drawing/2014/main" id="{B0283E72-B9D7-7642-B671-36B3580FBC7A}"/>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xmlns="" r:embed="rId57"/>
              </a:ext>
            </a:extLst>
          </a:blip>
          <a:stretch>
            <a:fillRect/>
          </a:stretch>
        </p:blipFill>
        <p:spPr>
          <a:xfrm>
            <a:off x="4219361" y="2272064"/>
            <a:ext cx="733923" cy="733923"/>
          </a:xfrm>
          <a:prstGeom prst="rect">
            <a:avLst/>
          </a:prstGeom>
        </p:spPr>
      </p:pic>
      <p:pic>
        <p:nvPicPr>
          <p:cNvPr id="87" name="Graphic 86">
            <a:extLst>
              <a:ext uri="{FF2B5EF4-FFF2-40B4-BE49-F238E27FC236}">
                <a16:creationId xmlns:a16="http://schemas.microsoft.com/office/drawing/2014/main" id="{2C987654-7ABA-0944-AD91-05FE2D09B257}"/>
              </a:ext>
            </a:extLst>
          </p:cNvPr>
          <p:cNvPicPr>
            <a:picLocks noChangeAspect="1"/>
          </p:cNvPicPr>
          <p:nvPr userDrawn="1"/>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xmlns="" r:embed="rId59"/>
              </a:ext>
            </a:extLst>
          </a:blip>
          <a:stretch>
            <a:fillRect/>
          </a:stretch>
        </p:blipFill>
        <p:spPr>
          <a:xfrm>
            <a:off x="2995175" y="2248914"/>
            <a:ext cx="733923" cy="733923"/>
          </a:xfrm>
          <a:prstGeom prst="rect">
            <a:avLst/>
          </a:prstGeom>
        </p:spPr>
      </p:pic>
      <p:pic>
        <p:nvPicPr>
          <p:cNvPr id="88" name="Graphic 87">
            <a:extLst>
              <a:ext uri="{FF2B5EF4-FFF2-40B4-BE49-F238E27FC236}">
                <a16:creationId xmlns:a16="http://schemas.microsoft.com/office/drawing/2014/main" id="{EBD981EE-3608-6849-A324-0402C80F6D5B}"/>
              </a:ext>
            </a:extLst>
          </p:cNvPr>
          <p:cNvPicPr>
            <a:picLocks noChangeAspect="1"/>
          </p:cNvPicPr>
          <p:nvPr userDrawn="1"/>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xmlns="" r:embed="rId61"/>
              </a:ext>
            </a:extLst>
          </a:blip>
          <a:stretch>
            <a:fillRect/>
          </a:stretch>
        </p:blipFill>
        <p:spPr>
          <a:xfrm>
            <a:off x="1770989" y="2272064"/>
            <a:ext cx="733923" cy="733923"/>
          </a:xfrm>
          <a:prstGeom prst="rect">
            <a:avLst/>
          </a:prstGeom>
        </p:spPr>
      </p:pic>
      <p:pic>
        <p:nvPicPr>
          <p:cNvPr id="89" name="Graphic 88">
            <a:extLst>
              <a:ext uri="{FF2B5EF4-FFF2-40B4-BE49-F238E27FC236}">
                <a16:creationId xmlns:a16="http://schemas.microsoft.com/office/drawing/2014/main" id="{22FA1F5B-B424-8540-BA47-0518990BDFC0}"/>
              </a:ext>
            </a:extLst>
          </p:cNvPr>
          <p:cNvPicPr>
            <a:picLocks noChangeAspect="1"/>
          </p:cNvPicPr>
          <p:nvPr userDrawn="1"/>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xmlns="" r:embed="rId63"/>
              </a:ext>
            </a:extLst>
          </a:blip>
          <a:stretch>
            <a:fillRect/>
          </a:stretch>
        </p:blipFill>
        <p:spPr>
          <a:xfrm>
            <a:off x="1770989" y="3156381"/>
            <a:ext cx="733923" cy="733923"/>
          </a:xfrm>
          <a:prstGeom prst="rect">
            <a:avLst/>
          </a:prstGeom>
        </p:spPr>
      </p:pic>
      <p:pic>
        <p:nvPicPr>
          <p:cNvPr id="90" name="Graphic 89">
            <a:extLst>
              <a:ext uri="{FF2B5EF4-FFF2-40B4-BE49-F238E27FC236}">
                <a16:creationId xmlns:a16="http://schemas.microsoft.com/office/drawing/2014/main" id="{FC849E94-B33D-A945-A81C-C827A3DDC33C}"/>
              </a:ext>
            </a:extLst>
          </p:cNvPr>
          <p:cNvPicPr>
            <a:picLocks noChangeAspect="1"/>
          </p:cNvPicPr>
          <p:nvPr userDrawn="1"/>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xmlns="" r:embed="rId65"/>
              </a:ext>
            </a:extLst>
          </a:blip>
          <a:stretch>
            <a:fillRect/>
          </a:stretch>
        </p:blipFill>
        <p:spPr>
          <a:xfrm>
            <a:off x="6598285" y="3060537"/>
            <a:ext cx="876067" cy="876067"/>
          </a:xfrm>
          <a:prstGeom prst="rect">
            <a:avLst/>
          </a:prstGeom>
        </p:spPr>
      </p:pic>
      <p:pic>
        <p:nvPicPr>
          <p:cNvPr id="91" name="Graphic 90">
            <a:extLst>
              <a:ext uri="{FF2B5EF4-FFF2-40B4-BE49-F238E27FC236}">
                <a16:creationId xmlns:a16="http://schemas.microsoft.com/office/drawing/2014/main" id="{E3DB2058-C832-D04C-83C9-23B535A06274}"/>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xmlns="" r:embed="rId67"/>
              </a:ext>
            </a:extLst>
          </a:blip>
          <a:stretch>
            <a:fillRect/>
          </a:stretch>
        </p:blipFill>
        <p:spPr>
          <a:xfrm>
            <a:off x="2983600" y="3156381"/>
            <a:ext cx="733923" cy="733923"/>
          </a:xfrm>
          <a:prstGeom prst="rect">
            <a:avLst/>
          </a:prstGeom>
        </p:spPr>
      </p:pic>
      <p:pic>
        <p:nvPicPr>
          <p:cNvPr id="92" name="Graphic 91">
            <a:extLst>
              <a:ext uri="{FF2B5EF4-FFF2-40B4-BE49-F238E27FC236}">
                <a16:creationId xmlns:a16="http://schemas.microsoft.com/office/drawing/2014/main" id="{0CB5BE7A-BE90-F34F-80FE-82224481FB30}"/>
              </a:ext>
            </a:extLst>
          </p:cNvPr>
          <p:cNvPicPr>
            <a:picLocks noChangeAspect="1"/>
          </p:cNvPicPr>
          <p:nvPr userDrawn="1"/>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xmlns="" r:embed="rId69"/>
              </a:ext>
            </a:extLst>
          </a:blip>
          <a:stretch>
            <a:fillRect/>
          </a:stretch>
        </p:blipFill>
        <p:spPr>
          <a:xfrm>
            <a:off x="5443547" y="3156381"/>
            <a:ext cx="733923" cy="733923"/>
          </a:xfrm>
          <a:prstGeom prst="rect">
            <a:avLst/>
          </a:prstGeom>
        </p:spPr>
      </p:pic>
      <p:pic>
        <p:nvPicPr>
          <p:cNvPr id="93" name="Graphic 92">
            <a:extLst>
              <a:ext uri="{FF2B5EF4-FFF2-40B4-BE49-F238E27FC236}">
                <a16:creationId xmlns:a16="http://schemas.microsoft.com/office/drawing/2014/main" id="{ABB9EF2B-39CB-B04F-B074-D5420A6E6A0F}"/>
              </a:ext>
            </a:extLst>
          </p:cNvPr>
          <p:cNvPicPr>
            <a:picLocks noChangeAspect="1"/>
          </p:cNvPicPr>
          <p:nvPr userDrawn="1"/>
        </p:nvPicPr>
        <p:blipFill>
          <a:blip r:embed="rId70">
            <a:extLst>
              <a:ext uri="{28A0092B-C50C-407E-A947-70E740481C1C}">
                <a14:useLocalDpi xmlns:a14="http://schemas.microsoft.com/office/drawing/2010/main"/>
              </a:ext>
              <a:ext uri="{96DAC541-7B7A-43D3-8B79-37D633B846F1}">
                <asvg:svgBlip xmlns:asvg="http://schemas.microsoft.com/office/drawing/2016/SVG/main" xmlns="" r:embed="rId71"/>
              </a:ext>
            </a:extLst>
          </a:blip>
          <a:stretch>
            <a:fillRect/>
          </a:stretch>
        </p:blipFill>
        <p:spPr>
          <a:xfrm>
            <a:off x="7792720" y="4770120"/>
            <a:ext cx="914400" cy="914400"/>
          </a:xfrm>
          <a:prstGeom prst="rect">
            <a:avLst/>
          </a:prstGeom>
        </p:spPr>
      </p:pic>
      <p:sp>
        <p:nvSpPr>
          <p:cNvPr id="42" name="Holder 6">
            <a:extLst>
              <a:ext uri="{FF2B5EF4-FFF2-40B4-BE49-F238E27FC236}">
                <a16:creationId xmlns:a16="http://schemas.microsoft.com/office/drawing/2014/main" id="{2048A073-1649-9141-8F73-4F1B74E5CE04}"/>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43" name="Picture 42">
            <a:extLst>
              <a:ext uri="{FF2B5EF4-FFF2-40B4-BE49-F238E27FC236}">
                <a16:creationId xmlns:a16="http://schemas.microsoft.com/office/drawing/2014/main" id="{E66FE5A4-A1B6-944C-9DDF-827D00557498}"/>
              </a:ext>
            </a:extLst>
          </p:cNvPr>
          <p:cNvPicPr>
            <a:picLocks noChangeAspect="1"/>
          </p:cNvPicPr>
          <p:nvPr userDrawn="1"/>
        </p:nvPicPr>
        <p:blipFill>
          <a:blip r:embed="rId7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346440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hart Option 1">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8681051" cy="4619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C5848862-B105-624C-BEE7-FD5645F76B2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pic>
        <p:nvPicPr>
          <p:cNvPr id="59" name="Graphic 58">
            <a:extLst>
              <a:ext uri="{FF2B5EF4-FFF2-40B4-BE49-F238E27FC236}">
                <a16:creationId xmlns:a16="http://schemas.microsoft.com/office/drawing/2014/main" id="{B7159643-3DFE-1548-AA49-C999F9E0C35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265661" y="3359014"/>
            <a:ext cx="642006" cy="642006"/>
          </a:xfrm>
          <a:prstGeom prst="rect">
            <a:avLst/>
          </a:prstGeom>
        </p:spPr>
      </p:pic>
      <p:pic>
        <p:nvPicPr>
          <p:cNvPr id="62" name="Graphic 61">
            <a:extLst>
              <a:ext uri="{FF2B5EF4-FFF2-40B4-BE49-F238E27FC236}">
                <a16:creationId xmlns:a16="http://schemas.microsoft.com/office/drawing/2014/main" id="{B00B9329-8E4B-0E4B-A82A-4C816A22E3A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952877" y="2506827"/>
            <a:ext cx="567587" cy="567587"/>
          </a:xfrm>
          <a:prstGeom prst="rect">
            <a:avLst/>
          </a:prstGeom>
        </p:spPr>
      </p:pic>
      <p:pic>
        <p:nvPicPr>
          <p:cNvPr id="63" name="Graphic 62">
            <a:extLst>
              <a:ext uri="{FF2B5EF4-FFF2-40B4-BE49-F238E27FC236}">
                <a16:creationId xmlns:a16="http://schemas.microsoft.com/office/drawing/2014/main" id="{94208B2F-0F83-1F42-826F-EAF0D6EB98C2}"/>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891917" y="1452597"/>
            <a:ext cx="733923" cy="733923"/>
          </a:xfrm>
          <a:prstGeom prst="rect">
            <a:avLst/>
          </a:prstGeom>
        </p:spPr>
      </p:pic>
      <p:pic>
        <p:nvPicPr>
          <p:cNvPr id="70" name="Graphic 69">
            <a:extLst>
              <a:ext uri="{FF2B5EF4-FFF2-40B4-BE49-F238E27FC236}">
                <a16:creationId xmlns:a16="http://schemas.microsoft.com/office/drawing/2014/main" id="{45FA132A-CE8E-C642-BD50-6E965D0FC475}"/>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667733" y="1452597"/>
            <a:ext cx="733923" cy="733923"/>
          </a:xfrm>
          <a:prstGeom prst="rect">
            <a:avLst/>
          </a:prstGeom>
        </p:spPr>
      </p:pic>
      <p:pic>
        <p:nvPicPr>
          <p:cNvPr id="71" name="Graphic 70">
            <a:extLst>
              <a:ext uri="{FF2B5EF4-FFF2-40B4-BE49-F238E27FC236}">
                <a16:creationId xmlns:a16="http://schemas.microsoft.com/office/drawing/2014/main" id="{6E358546-4AF9-F24A-9A51-D5915D71E152}"/>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504507" y="1518732"/>
            <a:ext cx="601653" cy="601653"/>
          </a:xfrm>
          <a:prstGeom prst="rect">
            <a:avLst/>
          </a:prstGeom>
        </p:spPr>
      </p:pic>
      <p:pic>
        <p:nvPicPr>
          <p:cNvPr id="72" name="Graphic 71">
            <a:extLst>
              <a:ext uri="{FF2B5EF4-FFF2-40B4-BE49-F238E27FC236}">
                <a16:creationId xmlns:a16="http://schemas.microsoft.com/office/drawing/2014/main" id="{7B1BCA9F-9EF2-0A49-9EA5-66BE228EE5CF}"/>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290481" y="1490839"/>
            <a:ext cx="657439" cy="657439"/>
          </a:xfrm>
          <a:prstGeom prst="rect">
            <a:avLst/>
          </a:prstGeom>
        </p:spPr>
      </p:pic>
      <p:pic>
        <p:nvPicPr>
          <p:cNvPr id="73" name="Graphic 72">
            <a:extLst>
              <a:ext uri="{FF2B5EF4-FFF2-40B4-BE49-F238E27FC236}">
                <a16:creationId xmlns:a16="http://schemas.microsoft.com/office/drawing/2014/main" id="{6AFFB8AD-20B7-3344-844E-3D8252196676}"/>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2995175" y="1452597"/>
            <a:ext cx="733923" cy="733923"/>
          </a:xfrm>
          <a:prstGeom prst="rect">
            <a:avLst/>
          </a:prstGeom>
        </p:spPr>
      </p:pic>
      <p:pic>
        <p:nvPicPr>
          <p:cNvPr id="74" name="Graphic 73">
            <a:extLst>
              <a:ext uri="{FF2B5EF4-FFF2-40B4-BE49-F238E27FC236}">
                <a16:creationId xmlns:a16="http://schemas.microsoft.com/office/drawing/2014/main" id="{A1E53641-60C1-3045-A152-0FB5160F2965}"/>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1770989" y="1452597"/>
            <a:ext cx="733923" cy="733923"/>
          </a:xfrm>
          <a:prstGeom prst="rect">
            <a:avLst/>
          </a:prstGeom>
        </p:spPr>
      </p:pic>
      <p:pic>
        <p:nvPicPr>
          <p:cNvPr id="75" name="Graphic 74">
            <a:extLst>
              <a:ext uri="{FF2B5EF4-FFF2-40B4-BE49-F238E27FC236}">
                <a16:creationId xmlns:a16="http://schemas.microsoft.com/office/drawing/2014/main" id="{7F00B2B1-BBCD-074C-ABA5-5CCCD6988382}"/>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496003" y="1386840"/>
            <a:ext cx="865437" cy="865437"/>
          </a:xfrm>
          <a:prstGeom prst="rect">
            <a:avLst/>
          </a:prstGeom>
        </p:spPr>
      </p:pic>
      <p:pic>
        <p:nvPicPr>
          <p:cNvPr id="77" name="Graphic 76">
            <a:extLst>
              <a:ext uri="{FF2B5EF4-FFF2-40B4-BE49-F238E27FC236}">
                <a16:creationId xmlns:a16="http://schemas.microsoft.com/office/drawing/2014/main" id="{7AE36E57-B9B9-B446-A599-F045AC6DC39C}"/>
              </a:ext>
            </a:extLst>
          </p:cNvPr>
          <p:cNvPicPr>
            <a:picLocks noChangeAspect="1"/>
          </p:cNvPicPr>
          <p:nvPr userDrawn="1"/>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546803" y="3313056"/>
            <a:ext cx="733923" cy="733923"/>
          </a:xfrm>
          <a:prstGeom prst="rect">
            <a:avLst/>
          </a:prstGeom>
        </p:spPr>
      </p:pic>
      <p:pic>
        <p:nvPicPr>
          <p:cNvPr id="78" name="Graphic 77">
            <a:extLst>
              <a:ext uri="{FF2B5EF4-FFF2-40B4-BE49-F238E27FC236}">
                <a16:creationId xmlns:a16="http://schemas.microsoft.com/office/drawing/2014/main" id="{8DA396A4-C476-054D-8F5F-FAA8F6B815DC}"/>
              </a:ext>
            </a:extLst>
          </p:cNvPr>
          <p:cNvPicPr>
            <a:picLocks noChangeAspect="1"/>
          </p:cNvPicPr>
          <p:nvPr userDrawn="1"/>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538900" y="2423659"/>
            <a:ext cx="733923" cy="733923"/>
          </a:xfrm>
          <a:prstGeom prst="rect">
            <a:avLst/>
          </a:prstGeom>
        </p:spPr>
      </p:pic>
      <p:pic>
        <p:nvPicPr>
          <p:cNvPr id="79" name="Graphic 78">
            <a:extLst>
              <a:ext uri="{FF2B5EF4-FFF2-40B4-BE49-F238E27FC236}">
                <a16:creationId xmlns:a16="http://schemas.microsoft.com/office/drawing/2014/main" id="{61A65BB5-EA16-4342-93F8-84B52BC6149A}"/>
              </a:ext>
            </a:extLst>
          </p:cNvPr>
          <p:cNvPicPr>
            <a:picLocks noChangeAspect="1"/>
          </p:cNvPicPr>
          <p:nvPr userDrawn="1"/>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6788280" y="2494092"/>
            <a:ext cx="593056" cy="593056"/>
          </a:xfrm>
          <a:prstGeom prst="rect">
            <a:avLst/>
          </a:prstGeom>
        </p:spPr>
      </p:pic>
      <p:pic>
        <p:nvPicPr>
          <p:cNvPr id="86" name="Graphic 85">
            <a:extLst>
              <a:ext uri="{FF2B5EF4-FFF2-40B4-BE49-F238E27FC236}">
                <a16:creationId xmlns:a16="http://schemas.microsoft.com/office/drawing/2014/main" id="{B0283E72-B9D7-7642-B671-36B3580FBC7A}"/>
              </a:ext>
            </a:extLst>
          </p:cNvPr>
          <p:cNvPicPr>
            <a:picLocks noChangeAspect="1"/>
          </p:cNvPicPr>
          <p:nvPr userDrawn="1"/>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4219361" y="2423659"/>
            <a:ext cx="733923" cy="733923"/>
          </a:xfrm>
          <a:prstGeom prst="rect">
            <a:avLst/>
          </a:prstGeom>
        </p:spPr>
      </p:pic>
      <p:pic>
        <p:nvPicPr>
          <p:cNvPr id="87" name="Graphic 86">
            <a:extLst>
              <a:ext uri="{FF2B5EF4-FFF2-40B4-BE49-F238E27FC236}">
                <a16:creationId xmlns:a16="http://schemas.microsoft.com/office/drawing/2014/main" id="{2C987654-7ABA-0944-AD91-05FE2D09B257}"/>
              </a:ext>
            </a:extLst>
          </p:cNvPr>
          <p:cNvPicPr>
            <a:picLocks noChangeAspect="1"/>
          </p:cNvPicPr>
          <p:nvPr userDrawn="1"/>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2985015" y="2423659"/>
            <a:ext cx="733923" cy="733923"/>
          </a:xfrm>
          <a:prstGeom prst="rect">
            <a:avLst/>
          </a:prstGeom>
        </p:spPr>
      </p:pic>
      <p:pic>
        <p:nvPicPr>
          <p:cNvPr id="88" name="Graphic 87">
            <a:extLst>
              <a:ext uri="{FF2B5EF4-FFF2-40B4-BE49-F238E27FC236}">
                <a16:creationId xmlns:a16="http://schemas.microsoft.com/office/drawing/2014/main" id="{EBD981EE-3608-6849-A324-0402C80F6D5B}"/>
              </a:ext>
            </a:extLst>
          </p:cNvPr>
          <p:cNvPicPr>
            <a:picLocks noChangeAspect="1"/>
          </p:cNvPicPr>
          <p:nvPr userDrawn="1"/>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1812545" y="2423659"/>
            <a:ext cx="733923" cy="733923"/>
          </a:xfrm>
          <a:prstGeom prst="rect">
            <a:avLst/>
          </a:prstGeom>
        </p:spPr>
      </p:pic>
      <p:pic>
        <p:nvPicPr>
          <p:cNvPr id="89" name="Graphic 88">
            <a:extLst>
              <a:ext uri="{FF2B5EF4-FFF2-40B4-BE49-F238E27FC236}">
                <a16:creationId xmlns:a16="http://schemas.microsoft.com/office/drawing/2014/main" id="{22FA1F5B-B424-8540-BA47-0518990BDFC0}"/>
              </a:ext>
            </a:extLst>
          </p:cNvPr>
          <p:cNvPicPr>
            <a:picLocks noChangeAspect="1"/>
          </p:cNvPicPr>
          <p:nvPr userDrawn="1"/>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1831950" y="3329985"/>
            <a:ext cx="700064" cy="700064"/>
          </a:xfrm>
          <a:prstGeom prst="rect">
            <a:avLst/>
          </a:prstGeom>
        </p:spPr>
      </p:pic>
      <p:pic>
        <p:nvPicPr>
          <p:cNvPr id="90" name="Graphic 89">
            <a:extLst>
              <a:ext uri="{FF2B5EF4-FFF2-40B4-BE49-F238E27FC236}">
                <a16:creationId xmlns:a16="http://schemas.microsoft.com/office/drawing/2014/main" id="{FC849E94-B33D-A945-A81C-C827A3DDC33C}"/>
              </a:ext>
            </a:extLst>
          </p:cNvPr>
          <p:cNvPicPr>
            <a:picLocks noChangeAspect="1"/>
          </p:cNvPicPr>
          <p:nvPr userDrawn="1"/>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6667733" y="3313056"/>
            <a:ext cx="733923" cy="733923"/>
          </a:xfrm>
          <a:prstGeom prst="rect">
            <a:avLst/>
          </a:prstGeom>
        </p:spPr>
      </p:pic>
      <p:pic>
        <p:nvPicPr>
          <p:cNvPr id="91" name="Graphic 90">
            <a:extLst>
              <a:ext uri="{FF2B5EF4-FFF2-40B4-BE49-F238E27FC236}">
                <a16:creationId xmlns:a16="http://schemas.microsoft.com/office/drawing/2014/main" id="{E3DB2058-C832-D04C-83C9-23B535A06274}"/>
              </a:ext>
            </a:extLst>
          </p:cNvPr>
          <p:cNvPicPr>
            <a:picLocks noChangeAspect="1"/>
          </p:cNvPicPr>
          <p:nvPr userDrawn="1"/>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2995175" y="3313056"/>
            <a:ext cx="733923" cy="733923"/>
          </a:xfrm>
          <a:prstGeom prst="rect">
            <a:avLst/>
          </a:prstGeom>
        </p:spPr>
      </p:pic>
      <p:pic>
        <p:nvPicPr>
          <p:cNvPr id="92" name="Graphic 91">
            <a:extLst>
              <a:ext uri="{FF2B5EF4-FFF2-40B4-BE49-F238E27FC236}">
                <a16:creationId xmlns:a16="http://schemas.microsoft.com/office/drawing/2014/main" id="{0CB5BE7A-BE90-F34F-80FE-82224481FB30}"/>
              </a:ext>
            </a:extLst>
          </p:cNvPr>
          <p:cNvPicPr>
            <a:picLocks noChangeAspect="1"/>
          </p:cNvPicPr>
          <p:nvPr userDrawn="1"/>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xmlns="" r:embed="rId39"/>
              </a:ext>
            </a:extLst>
          </a:blip>
          <a:stretch>
            <a:fillRect/>
          </a:stretch>
        </p:blipFill>
        <p:spPr>
          <a:xfrm>
            <a:off x="5443547" y="3313056"/>
            <a:ext cx="733923" cy="733923"/>
          </a:xfrm>
          <a:prstGeom prst="rect">
            <a:avLst/>
          </a:prstGeom>
        </p:spPr>
      </p:pic>
      <p:sp>
        <p:nvSpPr>
          <p:cNvPr id="41" name="Holder 6">
            <a:extLst>
              <a:ext uri="{FF2B5EF4-FFF2-40B4-BE49-F238E27FC236}">
                <a16:creationId xmlns:a16="http://schemas.microsoft.com/office/drawing/2014/main" id="{BB8EFAAB-F44E-7D49-9B09-D9BE78394E83}"/>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51" name="Graphic 50">
            <a:extLst>
              <a:ext uri="{FF2B5EF4-FFF2-40B4-BE49-F238E27FC236}">
                <a16:creationId xmlns:a16="http://schemas.microsoft.com/office/drawing/2014/main" id="{D06B1462-968B-1F45-96B8-E3B6FCFEAB5D}"/>
              </a:ext>
            </a:extLst>
          </p:cNvPr>
          <p:cNvPicPr>
            <a:picLocks noChangeAspect="1"/>
          </p:cNvPicPr>
          <p:nvPr userDrawn="1"/>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41"/>
              </a:ext>
            </a:extLst>
          </a:blip>
          <a:stretch>
            <a:fillRect/>
          </a:stretch>
        </p:blipFill>
        <p:spPr>
          <a:xfrm>
            <a:off x="5446133" y="2440287"/>
            <a:ext cx="700667" cy="700667"/>
          </a:xfrm>
          <a:prstGeom prst="rect">
            <a:avLst/>
          </a:prstGeom>
        </p:spPr>
      </p:pic>
      <p:grpSp>
        <p:nvGrpSpPr>
          <p:cNvPr id="3" name="Group 2">
            <a:extLst>
              <a:ext uri="{FF2B5EF4-FFF2-40B4-BE49-F238E27FC236}">
                <a16:creationId xmlns:a16="http://schemas.microsoft.com/office/drawing/2014/main" id="{5C002725-B9F7-5740-A8D3-658DF2706A46}"/>
              </a:ext>
            </a:extLst>
          </p:cNvPr>
          <p:cNvGrpSpPr/>
          <p:nvPr userDrawn="1"/>
        </p:nvGrpSpPr>
        <p:grpSpPr>
          <a:xfrm>
            <a:off x="386080" y="4835544"/>
            <a:ext cx="8393320" cy="783771"/>
            <a:chOff x="386080" y="4451420"/>
            <a:chExt cx="8393320" cy="783771"/>
          </a:xfrm>
        </p:grpSpPr>
        <p:sp>
          <p:nvSpPr>
            <p:cNvPr id="2" name="Rectangle 1">
              <a:extLst>
                <a:ext uri="{FF2B5EF4-FFF2-40B4-BE49-F238E27FC236}">
                  <a16:creationId xmlns:a16="http://schemas.microsoft.com/office/drawing/2014/main" id="{58B023DA-AE32-E64B-98E8-3E75A1FFE8A1}"/>
                </a:ext>
              </a:extLst>
            </p:cNvPr>
            <p:cNvSpPr/>
            <p:nvPr userDrawn="1"/>
          </p:nvSpPr>
          <p:spPr>
            <a:xfrm>
              <a:off x="386080" y="4451420"/>
              <a:ext cx="975360" cy="783771"/>
            </a:xfrm>
            <a:prstGeom prst="rect">
              <a:avLst/>
            </a:prstGeom>
            <a:solidFill>
              <a:srgbClr val="56B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88/176/277</a:t>
              </a:r>
            </a:p>
          </p:txBody>
        </p:sp>
        <p:sp>
          <p:nvSpPr>
            <p:cNvPr id="28" name="Rectangle 27">
              <a:extLst>
                <a:ext uri="{FF2B5EF4-FFF2-40B4-BE49-F238E27FC236}">
                  <a16:creationId xmlns:a16="http://schemas.microsoft.com/office/drawing/2014/main" id="{B53F7686-ECA3-4D4F-8612-F1583809D033}"/>
                </a:ext>
              </a:extLst>
            </p:cNvPr>
            <p:cNvSpPr/>
            <p:nvPr userDrawn="1"/>
          </p:nvSpPr>
          <p:spPr>
            <a:xfrm>
              <a:off x="1445789" y="4451420"/>
              <a:ext cx="975360" cy="783771"/>
            </a:xfrm>
            <a:prstGeom prst="rect">
              <a:avLst/>
            </a:prstGeom>
            <a:solidFill>
              <a:srgbClr val="1F4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26/57/104</a:t>
              </a:r>
            </a:p>
          </p:txBody>
        </p:sp>
        <p:sp>
          <p:nvSpPr>
            <p:cNvPr id="29" name="Rectangle 28">
              <a:extLst>
                <a:ext uri="{FF2B5EF4-FFF2-40B4-BE49-F238E27FC236}">
                  <a16:creationId xmlns:a16="http://schemas.microsoft.com/office/drawing/2014/main" id="{14971021-F063-1C48-917A-D9BA5E3AF494}"/>
                </a:ext>
              </a:extLst>
            </p:cNvPr>
            <p:cNvSpPr/>
            <p:nvPr userDrawn="1"/>
          </p:nvSpPr>
          <p:spPr>
            <a:xfrm>
              <a:off x="2505498" y="4451420"/>
              <a:ext cx="975360" cy="783771"/>
            </a:xfrm>
            <a:prstGeom prst="rect">
              <a:avLst/>
            </a:prstGeom>
            <a:solidFill>
              <a:srgbClr val="CD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201/203/204</a:t>
              </a:r>
            </a:p>
          </p:txBody>
        </p:sp>
        <p:sp>
          <p:nvSpPr>
            <p:cNvPr id="30" name="Rectangle 29">
              <a:extLst>
                <a:ext uri="{FF2B5EF4-FFF2-40B4-BE49-F238E27FC236}">
                  <a16:creationId xmlns:a16="http://schemas.microsoft.com/office/drawing/2014/main" id="{69AABAC3-0922-B84E-BF2A-35EFEEDA65DB}"/>
                </a:ext>
              </a:extLst>
            </p:cNvPr>
            <p:cNvSpPr/>
            <p:nvPr userDrawn="1"/>
          </p:nvSpPr>
          <p:spPr>
            <a:xfrm>
              <a:off x="3565207" y="4451420"/>
              <a:ext cx="975360" cy="783771"/>
            </a:xfrm>
            <a:prstGeom prst="rect">
              <a:avLst/>
            </a:prstGeom>
            <a:solidFill>
              <a:srgbClr val="72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105/93/70</a:t>
              </a:r>
            </a:p>
          </p:txBody>
        </p:sp>
        <p:sp>
          <p:nvSpPr>
            <p:cNvPr id="31" name="Rectangle 30">
              <a:extLst>
                <a:ext uri="{FF2B5EF4-FFF2-40B4-BE49-F238E27FC236}">
                  <a16:creationId xmlns:a16="http://schemas.microsoft.com/office/drawing/2014/main" id="{05612C72-3580-944F-A175-980FB54CFC4C}"/>
                </a:ext>
              </a:extLst>
            </p:cNvPr>
            <p:cNvSpPr/>
            <p:nvPr userDrawn="1"/>
          </p:nvSpPr>
          <p:spPr>
            <a:xfrm>
              <a:off x="4624916" y="4451420"/>
              <a:ext cx="975360" cy="783771"/>
            </a:xfrm>
            <a:prstGeom prst="rect">
              <a:avLst/>
            </a:prstGeom>
            <a:solidFill>
              <a:srgbClr val="8EC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182/194/76</a:t>
              </a:r>
            </a:p>
          </p:txBody>
        </p:sp>
        <p:sp>
          <p:nvSpPr>
            <p:cNvPr id="32" name="Rectangle 31">
              <a:extLst>
                <a:ext uri="{FF2B5EF4-FFF2-40B4-BE49-F238E27FC236}">
                  <a16:creationId xmlns:a16="http://schemas.microsoft.com/office/drawing/2014/main" id="{D6749AB3-23A4-B84C-8BE9-843D3119EA37}"/>
                </a:ext>
              </a:extLst>
            </p:cNvPr>
            <p:cNvSpPr/>
            <p:nvPr userDrawn="1"/>
          </p:nvSpPr>
          <p:spPr>
            <a:xfrm>
              <a:off x="5684625" y="4451420"/>
              <a:ext cx="975360" cy="783771"/>
            </a:xfrm>
            <a:prstGeom prst="rect">
              <a:avLst/>
            </a:prstGeom>
            <a:solidFill>
              <a:srgbClr val="FA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255/208/123</a:t>
              </a:r>
            </a:p>
          </p:txBody>
        </p:sp>
        <p:sp>
          <p:nvSpPr>
            <p:cNvPr id="33" name="Rectangle 32">
              <a:extLst>
                <a:ext uri="{FF2B5EF4-FFF2-40B4-BE49-F238E27FC236}">
                  <a16:creationId xmlns:a16="http://schemas.microsoft.com/office/drawing/2014/main" id="{20D0EC5A-A0B8-F241-ADE1-1640B5990707}"/>
                </a:ext>
              </a:extLst>
            </p:cNvPr>
            <p:cNvSpPr/>
            <p:nvPr userDrawn="1"/>
          </p:nvSpPr>
          <p:spPr>
            <a:xfrm>
              <a:off x="6744334" y="4451420"/>
              <a:ext cx="975360" cy="783771"/>
            </a:xfrm>
            <a:prstGeom prst="rect">
              <a:avLst/>
            </a:prstGeom>
            <a:solidFill>
              <a:srgbClr val="ED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243/119/111</a:t>
              </a:r>
            </a:p>
          </p:txBody>
        </p:sp>
        <p:sp>
          <p:nvSpPr>
            <p:cNvPr id="34" name="Rectangle 33">
              <a:extLst>
                <a:ext uri="{FF2B5EF4-FFF2-40B4-BE49-F238E27FC236}">
                  <a16:creationId xmlns:a16="http://schemas.microsoft.com/office/drawing/2014/main" id="{E6B4E2C9-26A6-C649-A0B7-F394B6E3DE00}"/>
                </a:ext>
              </a:extLst>
            </p:cNvPr>
            <p:cNvSpPr/>
            <p:nvPr userDrawn="1"/>
          </p:nvSpPr>
          <p:spPr>
            <a:xfrm>
              <a:off x="7804040" y="4451420"/>
              <a:ext cx="975360" cy="783771"/>
            </a:xfrm>
            <a:prstGeom prst="rect">
              <a:avLst/>
            </a:prstGeom>
            <a:solidFill>
              <a:srgbClr val="9CD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lt1"/>
                  </a:solidFill>
                  <a:effectLst/>
                  <a:latin typeface="Arial" panose="020B0604020202020204" pitchFamily="34" charset="0"/>
                  <a:ea typeface="+mn-ea"/>
                  <a:cs typeface="Arial" panose="020B0604020202020204" pitchFamily="34" charset="0"/>
                </a:rPr>
                <a:t>156/217/224</a:t>
              </a:r>
            </a:p>
          </p:txBody>
        </p:sp>
      </p:grpSp>
      <p:sp>
        <p:nvSpPr>
          <p:cNvPr id="5" name="TextBox 4">
            <a:extLst>
              <a:ext uri="{FF2B5EF4-FFF2-40B4-BE49-F238E27FC236}">
                <a16:creationId xmlns:a16="http://schemas.microsoft.com/office/drawing/2014/main" id="{39226D8F-02E2-A84B-9F5A-8A1F3D375172}"/>
              </a:ext>
            </a:extLst>
          </p:cNvPr>
          <p:cNvSpPr txBox="1"/>
          <p:nvPr userDrawn="1"/>
        </p:nvSpPr>
        <p:spPr>
          <a:xfrm>
            <a:off x="2654424" y="4228659"/>
            <a:ext cx="3835152" cy="461665"/>
          </a:xfrm>
          <a:prstGeom prst="rect">
            <a:avLst/>
          </a:prstGeom>
          <a:noFill/>
        </p:spPr>
        <p:txBody>
          <a:bodyPr wrap="none" rtlCol="0">
            <a:spAutoFit/>
          </a:bodyPr>
          <a:lstStyle/>
          <a:p>
            <a:pPr algn="ctr"/>
            <a:r>
              <a:rPr lang="en-US" sz="1200" dirty="0" err="1">
                <a:latin typeface="Arial" panose="020B0604020202020204" pitchFamily="34" charset="0"/>
                <a:cs typeface="Arial" panose="020B0604020202020204" pitchFamily="34" charset="0"/>
              </a:rPr>
              <a:t>Additiol</a:t>
            </a:r>
            <a:r>
              <a:rPr lang="en-US" sz="1200" dirty="0">
                <a:latin typeface="Arial" panose="020B0604020202020204" pitchFamily="34" charset="0"/>
                <a:cs typeface="Arial" panose="020B0604020202020204" pitchFamily="34" charset="0"/>
              </a:rPr>
              <a:t> icons can be found at</a:t>
            </a:r>
            <a:r>
              <a:rPr lang="en-US" sz="1200" dirty="0">
                <a:latin typeface="Arial" panose="020B0604020202020204" pitchFamily="34" charset="0"/>
                <a:cs typeface="Arial" panose="020B0604020202020204" pitchFamily="34" charset="0"/>
                <a:hlinkClick r:id="rId42"/>
              </a:rPr>
              <a:t> </a:t>
            </a:r>
            <a:r>
              <a:rPr lang="en-US" sz="1200" dirty="0" err="1">
                <a:latin typeface="Arial" panose="020B0604020202020204" pitchFamily="34" charset="0"/>
                <a:cs typeface="Arial" panose="020B0604020202020204" pitchFamily="34" charset="0"/>
                <a:hlinkClick r:id="rId42"/>
              </a:rPr>
              <a:t>thenounproject.com</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RGB IMT colors can be inputted with the codes below</a:t>
            </a:r>
          </a:p>
        </p:txBody>
      </p:sp>
      <p:pic>
        <p:nvPicPr>
          <p:cNvPr id="37" name="Picture 36">
            <a:extLst>
              <a:ext uri="{FF2B5EF4-FFF2-40B4-BE49-F238E27FC236}">
                <a16:creationId xmlns:a16="http://schemas.microsoft.com/office/drawing/2014/main" id="{002C9A06-06E5-974F-8756-C92D4B014D02}"/>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4263472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hart Option 1">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8681051" cy="4619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C5848862-B105-624C-BEE7-FD5645F76B2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pic>
        <p:nvPicPr>
          <p:cNvPr id="6" name="Graphic 5">
            <a:extLst>
              <a:ext uri="{FF2B5EF4-FFF2-40B4-BE49-F238E27FC236}">
                <a16:creationId xmlns:a16="http://schemas.microsoft.com/office/drawing/2014/main" id="{74B50BF2-9DA3-A64A-9D2A-8050DC455F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329451" y="3348251"/>
            <a:ext cx="317500" cy="533400"/>
          </a:xfrm>
          <a:prstGeom prst="rect">
            <a:avLst/>
          </a:prstGeom>
        </p:spPr>
      </p:pic>
      <p:pic>
        <p:nvPicPr>
          <p:cNvPr id="7" name="Graphic 6">
            <a:extLst>
              <a:ext uri="{FF2B5EF4-FFF2-40B4-BE49-F238E27FC236}">
                <a16:creationId xmlns:a16="http://schemas.microsoft.com/office/drawing/2014/main" id="{58B78FEC-99E3-CB47-BE32-78B6A7461DB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2362200" y="4572000"/>
            <a:ext cx="1181100" cy="787400"/>
          </a:xfrm>
          <a:prstGeom prst="rect">
            <a:avLst/>
          </a:prstGeom>
        </p:spPr>
      </p:pic>
      <p:pic>
        <p:nvPicPr>
          <p:cNvPr id="8" name="Graphic 7">
            <a:extLst>
              <a:ext uri="{FF2B5EF4-FFF2-40B4-BE49-F238E27FC236}">
                <a16:creationId xmlns:a16="http://schemas.microsoft.com/office/drawing/2014/main" id="{E4769288-E48E-CF47-8974-BD8BFBF37B23}"/>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957589" y="3071128"/>
            <a:ext cx="571500" cy="673100"/>
          </a:xfrm>
          <a:prstGeom prst="rect">
            <a:avLst/>
          </a:prstGeom>
        </p:spPr>
      </p:pic>
      <p:pic>
        <p:nvPicPr>
          <p:cNvPr id="9" name="Graphic 8">
            <a:extLst>
              <a:ext uri="{FF2B5EF4-FFF2-40B4-BE49-F238E27FC236}">
                <a16:creationId xmlns:a16="http://schemas.microsoft.com/office/drawing/2014/main" id="{84E4D7C8-A388-7C4E-8B7C-849CC9A193E9}"/>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4771163" y="3223510"/>
            <a:ext cx="419100" cy="381000"/>
          </a:xfrm>
          <a:prstGeom prst="rect">
            <a:avLst/>
          </a:prstGeom>
        </p:spPr>
      </p:pic>
      <p:pic>
        <p:nvPicPr>
          <p:cNvPr id="10" name="Graphic 9">
            <a:extLst>
              <a:ext uri="{FF2B5EF4-FFF2-40B4-BE49-F238E27FC236}">
                <a16:creationId xmlns:a16="http://schemas.microsoft.com/office/drawing/2014/main" id="{CA87DAEB-ABC3-264A-BCF8-25D4086E099F}"/>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2359439" y="2338738"/>
            <a:ext cx="685800" cy="1181100"/>
          </a:xfrm>
          <a:prstGeom prst="rect">
            <a:avLst/>
          </a:prstGeom>
        </p:spPr>
      </p:pic>
      <p:pic>
        <p:nvPicPr>
          <p:cNvPr id="11" name="Graphic 10">
            <a:extLst>
              <a:ext uri="{FF2B5EF4-FFF2-40B4-BE49-F238E27FC236}">
                <a16:creationId xmlns:a16="http://schemas.microsoft.com/office/drawing/2014/main" id="{F0D8020A-FE05-E645-83C9-602654ABE8B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3537661" y="2692537"/>
            <a:ext cx="609600" cy="482600"/>
          </a:xfrm>
          <a:prstGeom prst="rect">
            <a:avLst/>
          </a:prstGeom>
        </p:spPr>
      </p:pic>
      <p:pic>
        <p:nvPicPr>
          <p:cNvPr id="12" name="Graphic 11">
            <a:extLst>
              <a:ext uri="{FF2B5EF4-FFF2-40B4-BE49-F238E27FC236}">
                <a16:creationId xmlns:a16="http://schemas.microsoft.com/office/drawing/2014/main" id="{A5B749B5-9B3B-F040-B042-886F05B866F2}"/>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6429731" y="2388380"/>
            <a:ext cx="127000" cy="127000"/>
          </a:xfrm>
          <a:prstGeom prst="rect">
            <a:avLst/>
          </a:prstGeom>
        </p:spPr>
      </p:pic>
      <p:pic>
        <p:nvPicPr>
          <p:cNvPr id="13" name="Graphic 12">
            <a:extLst>
              <a:ext uri="{FF2B5EF4-FFF2-40B4-BE49-F238E27FC236}">
                <a16:creationId xmlns:a16="http://schemas.microsoft.com/office/drawing/2014/main" id="{7398A229-86A0-564A-A3A0-78ADD4622D5B}"/>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303154" y="2699186"/>
            <a:ext cx="63500" cy="139700"/>
          </a:xfrm>
          <a:prstGeom prst="rect">
            <a:avLst/>
          </a:prstGeom>
        </p:spPr>
      </p:pic>
      <p:pic>
        <p:nvPicPr>
          <p:cNvPr id="14" name="Graphic 13">
            <a:extLst>
              <a:ext uri="{FF2B5EF4-FFF2-40B4-BE49-F238E27FC236}">
                <a16:creationId xmlns:a16="http://schemas.microsoft.com/office/drawing/2014/main" id="{6607F957-CE8B-AD4C-8668-8BB4E539FD05}"/>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5422900" y="3753277"/>
            <a:ext cx="774700" cy="596900"/>
          </a:xfrm>
          <a:prstGeom prst="rect">
            <a:avLst/>
          </a:prstGeom>
        </p:spPr>
      </p:pic>
      <p:pic>
        <p:nvPicPr>
          <p:cNvPr id="15" name="Graphic 14">
            <a:extLst>
              <a:ext uri="{FF2B5EF4-FFF2-40B4-BE49-F238E27FC236}">
                <a16:creationId xmlns:a16="http://schemas.microsoft.com/office/drawing/2014/main" id="{46DFD35C-D8CE-A847-8F77-B496E0AF9D17}"/>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xmlns="" r:embed="rId21"/>
              </a:ext>
            </a:extLst>
          </a:blip>
          <a:stretch>
            <a:fillRect/>
          </a:stretch>
        </p:blipFill>
        <p:spPr>
          <a:xfrm>
            <a:off x="5553502" y="3322851"/>
            <a:ext cx="457200" cy="469900"/>
          </a:xfrm>
          <a:prstGeom prst="rect">
            <a:avLst/>
          </a:prstGeom>
        </p:spPr>
      </p:pic>
      <p:pic>
        <p:nvPicPr>
          <p:cNvPr id="16" name="Graphic 15">
            <a:extLst>
              <a:ext uri="{FF2B5EF4-FFF2-40B4-BE49-F238E27FC236}">
                <a16:creationId xmlns:a16="http://schemas.microsoft.com/office/drawing/2014/main" id="{878ED05A-85FD-414E-A12C-BC43F07B3B34}"/>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xmlns="" r:embed="rId23"/>
              </a:ext>
            </a:extLst>
          </a:blip>
          <a:stretch>
            <a:fillRect/>
          </a:stretch>
        </p:blipFill>
        <p:spPr>
          <a:xfrm>
            <a:off x="3930650" y="4800600"/>
            <a:ext cx="736600" cy="508000"/>
          </a:xfrm>
          <a:prstGeom prst="rect">
            <a:avLst/>
          </a:prstGeom>
        </p:spPr>
      </p:pic>
      <p:pic>
        <p:nvPicPr>
          <p:cNvPr id="19" name="Graphic 18">
            <a:extLst>
              <a:ext uri="{FF2B5EF4-FFF2-40B4-BE49-F238E27FC236}">
                <a16:creationId xmlns:a16="http://schemas.microsoft.com/office/drawing/2014/main" id="{42665550-92C0-9B44-93C7-AA0E43DD8038}"/>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xmlns="" r:embed="rId25"/>
              </a:ext>
            </a:extLst>
          </a:blip>
          <a:stretch>
            <a:fillRect/>
          </a:stretch>
        </p:blipFill>
        <p:spPr>
          <a:xfrm>
            <a:off x="2979725" y="1726937"/>
            <a:ext cx="495300" cy="825500"/>
          </a:xfrm>
          <a:prstGeom prst="rect">
            <a:avLst/>
          </a:prstGeom>
        </p:spPr>
      </p:pic>
      <p:pic>
        <p:nvPicPr>
          <p:cNvPr id="20" name="Graphic 19">
            <a:extLst>
              <a:ext uri="{FF2B5EF4-FFF2-40B4-BE49-F238E27FC236}">
                <a16:creationId xmlns:a16="http://schemas.microsoft.com/office/drawing/2014/main" id="{B7140893-74E6-CE41-9853-47C3889F474F}"/>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xmlns="" r:embed="rId27"/>
              </a:ext>
            </a:extLst>
          </a:blip>
          <a:stretch>
            <a:fillRect/>
          </a:stretch>
        </p:blipFill>
        <p:spPr>
          <a:xfrm>
            <a:off x="5010150" y="2555875"/>
            <a:ext cx="330200" cy="596900"/>
          </a:xfrm>
          <a:prstGeom prst="rect">
            <a:avLst/>
          </a:prstGeom>
        </p:spPr>
      </p:pic>
      <p:pic>
        <p:nvPicPr>
          <p:cNvPr id="21" name="Graphic 20">
            <a:extLst>
              <a:ext uri="{FF2B5EF4-FFF2-40B4-BE49-F238E27FC236}">
                <a16:creationId xmlns:a16="http://schemas.microsoft.com/office/drawing/2014/main" id="{601AD30C-B68B-454D-B417-08601154DB87}"/>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xmlns="" r:embed="rId29"/>
              </a:ext>
            </a:extLst>
          </a:blip>
          <a:stretch>
            <a:fillRect/>
          </a:stretch>
        </p:blipFill>
        <p:spPr>
          <a:xfrm>
            <a:off x="5316751" y="2616200"/>
            <a:ext cx="241300" cy="444500"/>
          </a:xfrm>
          <a:prstGeom prst="rect">
            <a:avLst/>
          </a:prstGeom>
        </p:spPr>
      </p:pic>
      <p:pic>
        <p:nvPicPr>
          <p:cNvPr id="22" name="Graphic 21">
            <a:extLst>
              <a:ext uri="{FF2B5EF4-FFF2-40B4-BE49-F238E27FC236}">
                <a16:creationId xmlns:a16="http://schemas.microsoft.com/office/drawing/2014/main" id="{904FB508-471E-8C40-B84D-9CA2C4D966A8}"/>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xmlns="" r:embed="rId31"/>
              </a:ext>
            </a:extLst>
          </a:blip>
          <a:stretch>
            <a:fillRect/>
          </a:stretch>
        </p:blipFill>
        <p:spPr>
          <a:xfrm>
            <a:off x="4587875" y="2470150"/>
            <a:ext cx="520700" cy="317500"/>
          </a:xfrm>
          <a:prstGeom prst="rect">
            <a:avLst/>
          </a:prstGeom>
        </p:spPr>
      </p:pic>
      <p:pic>
        <p:nvPicPr>
          <p:cNvPr id="23" name="Graphic 22">
            <a:extLst>
              <a:ext uri="{FF2B5EF4-FFF2-40B4-BE49-F238E27FC236}">
                <a16:creationId xmlns:a16="http://schemas.microsoft.com/office/drawing/2014/main" id="{63A3E4C0-2BF0-A44F-A32F-1E12CA200AED}"/>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p:blipFill>
        <p:spPr>
          <a:xfrm>
            <a:off x="4137025" y="2854325"/>
            <a:ext cx="622300" cy="330200"/>
          </a:xfrm>
          <a:prstGeom prst="rect">
            <a:avLst/>
          </a:prstGeom>
        </p:spPr>
      </p:pic>
      <p:pic>
        <p:nvPicPr>
          <p:cNvPr id="24" name="Graphic 23">
            <a:extLst>
              <a:ext uri="{FF2B5EF4-FFF2-40B4-BE49-F238E27FC236}">
                <a16:creationId xmlns:a16="http://schemas.microsoft.com/office/drawing/2014/main" id="{DA0A279F-6184-0E46-856D-C130D31E9B57}"/>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xmlns="" r:embed="rId35"/>
              </a:ext>
            </a:extLst>
          </a:blip>
          <a:stretch>
            <a:fillRect/>
          </a:stretch>
        </p:blipFill>
        <p:spPr>
          <a:xfrm>
            <a:off x="5235575" y="2900576"/>
            <a:ext cx="584200" cy="304800"/>
          </a:xfrm>
          <a:prstGeom prst="rect">
            <a:avLst/>
          </a:prstGeom>
        </p:spPr>
      </p:pic>
      <p:pic>
        <p:nvPicPr>
          <p:cNvPr id="25" name="Graphic 24">
            <a:extLst>
              <a:ext uri="{FF2B5EF4-FFF2-40B4-BE49-F238E27FC236}">
                <a16:creationId xmlns:a16="http://schemas.microsoft.com/office/drawing/2014/main" id="{472DA0F2-E5A1-6047-8E66-C3C5CB247EAC}"/>
              </a:ext>
            </a:extLst>
          </p:cNvPr>
          <p:cNvPicPr>
            <a:picLocks noChangeAspect="1"/>
          </p:cNvPicPr>
          <p:nvPr userDrawn="1"/>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xmlns="" r:embed="rId37"/>
              </a:ext>
            </a:extLst>
          </a:blip>
          <a:stretch>
            <a:fillRect/>
          </a:stretch>
        </p:blipFill>
        <p:spPr>
          <a:xfrm>
            <a:off x="4830976" y="3608601"/>
            <a:ext cx="469900" cy="406400"/>
          </a:xfrm>
          <a:prstGeom prst="rect">
            <a:avLst/>
          </a:prstGeom>
        </p:spPr>
      </p:pic>
      <p:pic>
        <p:nvPicPr>
          <p:cNvPr id="26" name="Graphic 25">
            <a:extLst>
              <a:ext uri="{FF2B5EF4-FFF2-40B4-BE49-F238E27FC236}">
                <a16:creationId xmlns:a16="http://schemas.microsoft.com/office/drawing/2014/main" id="{79AEAE2E-ED4D-494A-9481-539F63AA79BC}"/>
              </a:ext>
            </a:extLst>
          </p:cNvPr>
          <p:cNvPicPr>
            <a:picLocks noChangeAspect="1"/>
          </p:cNvPicPr>
          <p:nvPr userDrawn="1"/>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xmlns="" r:embed="rId39"/>
              </a:ext>
            </a:extLst>
          </a:blip>
          <a:stretch>
            <a:fillRect/>
          </a:stretch>
        </p:blipFill>
        <p:spPr>
          <a:xfrm>
            <a:off x="6511925" y="1752600"/>
            <a:ext cx="342900" cy="482600"/>
          </a:xfrm>
          <a:prstGeom prst="rect">
            <a:avLst/>
          </a:prstGeom>
        </p:spPr>
      </p:pic>
      <p:pic>
        <p:nvPicPr>
          <p:cNvPr id="28" name="Graphic 27">
            <a:extLst>
              <a:ext uri="{FF2B5EF4-FFF2-40B4-BE49-F238E27FC236}">
                <a16:creationId xmlns:a16="http://schemas.microsoft.com/office/drawing/2014/main" id="{795F7227-0F86-6E43-B973-E74551895B76}"/>
              </a:ext>
            </a:extLst>
          </p:cNvPr>
          <p:cNvPicPr>
            <a:picLocks noChangeAspect="1"/>
          </p:cNvPicPr>
          <p:nvPr userDrawn="1"/>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xmlns="" r:embed="rId41"/>
              </a:ext>
            </a:extLst>
          </a:blip>
          <a:stretch>
            <a:fillRect/>
          </a:stretch>
        </p:blipFill>
        <p:spPr>
          <a:xfrm>
            <a:off x="5997575" y="2711450"/>
            <a:ext cx="381000" cy="165100"/>
          </a:xfrm>
          <a:prstGeom prst="rect">
            <a:avLst/>
          </a:prstGeom>
        </p:spPr>
      </p:pic>
      <p:pic>
        <p:nvPicPr>
          <p:cNvPr id="29" name="Graphic 28">
            <a:extLst>
              <a:ext uri="{FF2B5EF4-FFF2-40B4-BE49-F238E27FC236}">
                <a16:creationId xmlns:a16="http://schemas.microsoft.com/office/drawing/2014/main" id="{5277FECA-93A0-644D-A6D7-7D1AD0F89726}"/>
              </a:ext>
            </a:extLst>
          </p:cNvPr>
          <p:cNvPicPr>
            <a:picLocks noChangeAspect="1"/>
          </p:cNvPicPr>
          <p:nvPr userDrawn="1"/>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xmlns="" r:embed="rId43"/>
              </a:ext>
            </a:extLst>
          </a:blip>
          <a:stretch>
            <a:fillRect/>
          </a:stretch>
        </p:blipFill>
        <p:spPr>
          <a:xfrm>
            <a:off x="6413500" y="2279650"/>
            <a:ext cx="292100" cy="152400"/>
          </a:xfrm>
          <a:prstGeom prst="rect">
            <a:avLst/>
          </a:prstGeom>
        </p:spPr>
      </p:pic>
      <p:pic>
        <p:nvPicPr>
          <p:cNvPr id="30" name="Graphic 29">
            <a:extLst>
              <a:ext uri="{FF2B5EF4-FFF2-40B4-BE49-F238E27FC236}">
                <a16:creationId xmlns:a16="http://schemas.microsoft.com/office/drawing/2014/main" id="{8D5F4DEC-9761-E540-9B7F-4ACB56D58E98}"/>
              </a:ext>
            </a:extLst>
          </p:cNvPr>
          <p:cNvPicPr>
            <a:picLocks noChangeAspect="1"/>
          </p:cNvPicPr>
          <p:nvPr userDrawn="1"/>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xmlns="" r:embed="rId45"/>
              </a:ext>
            </a:extLst>
          </a:blip>
          <a:stretch>
            <a:fillRect/>
          </a:stretch>
        </p:blipFill>
        <p:spPr>
          <a:xfrm>
            <a:off x="5060950" y="1958975"/>
            <a:ext cx="660400" cy="660400"/>
          </a:xfrm>
          <a:prstGeom prst="rect">
            <a:avLst/>
          </a:prstGeom>
        </p:spPr>
      </p:pic>
      <p:pic>
        <p:nvPicPr>
          <p:cNvPr id="31" name="Graphic 30">
            <a:extLst>
              <a:ext uri="{FF2B5EF4-FFF2-40B4-BE49-F238E27FC236}">
                <a16:creationId xmlns:a16="http://schemas.microsoft.com/office/drawing/2014/main" id="{AF3B0FEF-EF88-2B4C-92D0-011A8092B69D}"/>
              </a:ext>
            </a:extLst>
          </p:cNvPr>
          <p:cNvPicPr>
            <a:picLocks noChangeAspect="1"/>
          </p:cNvPicPr>
          <p:nvPr userDrawn="1"/>
        </p:nvPicPr>
        <p:blipFill>
          <a:blip r:embed="rId46" cstate="email">
            <a:extLst>
              <a:ext uri="{28A0092B-C50C-407E-A947-70E740481C1C}">
                <a14:useLocalDpi xmlns:a14="http://schemas.microsoft.com/office/drawing/2010/main"/>
              </a:ext>
              <a:ext uri="{96DAC541-7B7A-43D3-8B79-37D633B846F1}">
                <asvg:svgBlip xmlns:asvg="http://schemas.microsoft.com/office/drawing/2016/SVG/main" xmlns="" r:embed="rId47"/>
              </a:ext>
            </a:extLst>
          </a:blip>
          <a:stretch>
            <a:fillRect/>
          </a:stretch>
        </p:blipFill>
        <p:spPr>
          <a:xfrm>
            <a:off x="4559300" y="1851025"/>
            <a:ext cx="533400" cy="622300"/>
          </a:xfrm>
          <a:prstGeom prst="rect">
            <a:avLst/>
          </a:prstGeom>
        </p:spPr>
      </p:pic>
      <p:pic>
        <p:nvPicPr>
          <p:cNvPr id="32" name="Graphic 31">
            <a:extLst>
              <a:ext uri="{FF2B5EF4-FFF2-40B4-BE49-F238E27FC236}">
                <a16:creationId xmlns:a16="http://schemas.microsoft.com/office/drawing/2014/main" id="{6A3F4C94-8324-6D4E-9DE2-FCE465102780}"/>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xmlns="" r:embed="rId49"/>
              </a:ext>
            </a:extLst>
          </a:blip>
          <a:stretch>
            <a:fillRect/>
          </a:stretch>
        </p:blipFill>
        <p:spPr>
          <a:xfrm>
            <a:off x="5053226" y="3373651"/>
            <a:ext cx="292100" cy="520700"/>
          </a:xfrm>
          <a:prstGeom prst="rect">
            <a:avLst/>
          </a:prstGeom>
        </p:spPr>
      </p:pic>
      <p:pic>
        <p:nvPicPr>
          <p:cNvPr id="33" name="Graphic 32">
            <a:extLst>
              <a:ext uri="{FF2B5EF4-FFF2-40B4-BE49-F238E27FC236}">
                <a16:creationId xmlns:a16="http://schemas.microsoft.com/office/drawing/2014/main" id="{FEA55437-534A-6541-9AC1-E06A771203B3}"/>
              </a:ext>
            </a:extLst>
          </p:cNvPr>
          <p:cNvPicPr>
            <a:picLocks noChangeAspect="1"/>
          </p:cNvPicPr>
          <p:nvPr userDrawn="1"/>
        </p:nvPicPr>
        <p:blipFill>
          <a:blip r:embed="rId50">
            <a:extLst>
              <a:ext uri="{28A0092B-C50C-407E-A947-70E740481C1C}">
                <a14:useLocalDpi xmlns:a14="http://schemas.microsoft.com/office/drawing/2010/main"/>
              </a:ext>
              <a:ext uri="{96DAC541-7B7A-43D3-8B79-37D633B846F1}">
                <asvg:svgBlip xmlns:asvg="http://schemas.microsoft.com/office/drawing/2016/SVG/main" xmlns="" r:embed="rId51"/>
              </a:ext>
            </a:extLst>
          </a:blip>
          <a:stretch>
            <a:fillRect/>
          </a:stretch>
        </p:blipFill>
        <p:spPr>
          <a:xfrm>
            <a:off x="4664075" y="2774950"/>
            <a:ext cx="571500" cy="495300"/>
          </a:xfrm>
          <a:prstGeom prst="rect">
            <a:avLst/>
          </a:prstGeom>
        </p:spPr>
      </p:pic>
      <p:pic>
        <p:nvPicPr>
          <p:cNvPr id="34" name="Graphic 33">
            <a:extLst>
              <a:ext uri="{FF2B5EF4-FFF2-40B4-BE49-F238E27FC236}">
                <a16:creationId xmlns:a16="http://schemas.microsoft.com/office/drawing/2014/main" id="{DE407D66-30DF-074D-B384-02E8B537DD1C}"/>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xmlns="" r:embed="rId53"/>
              </a:ext>
            </a:extLst>
          </a:blip>
          <a:stretch>
            <a:fillRect/>
          </a:stretch>
        </p:blipFill>
        <p:spPr>
          <a:xfrm>
            <a:off x="3175000" y="1753577"/>
            <a:ext cx="876300" cy="533400"/>
          </a:xfrm>
          <a:prstGeom prst="rect">
            <a:avLst/>
          </a:prstGeom>
        </p:spPr>
      </p:pic>
      <p:pic>
        <p:nvPicPr>
          <p:cNvPr id="35" name="Graphic 34">
            <a:extLst>
              <a:ext uri="{FF2B5EF4-FFF2-40B4-BE49-F238E27FC236}">
                <a16:creationId xmlns:a16="http://schemas.microsoft.com/office/drawing/2014/main" id="{5ED8B680-404D-8841-9B82-E6B11931A52D}"/>
              </a:ext>
            </a:extLst>
          </p:cNvPr>
          <p:cNvPicPr>
            <a:picLocks noChangeAspect="1"/>
          </p:cNvPicPr>
          <p:nvPr userDrawn="1"/>
        </p:nvPicPr>
        <p:blipFill>
          <a:blip r:embed="rId54">
            <a:extLst>
              <a:ext uri="{28A0092B-C50C-407E-A947-70E740481C1C}">
                <a14:useLocalDpi xmlns:a14="http://schemas.microsoft.com/office/drawing/2010/main"/>
              </a:ext>
              <a:ext uri="{96DAC541-7B7A-43D3-8B79-37D633B846F1}">
                <asvg:svgBlip xmlns:asvg="http://schemas.microsoft.com/office/drawing/2016/SVG/main" xmlns="" r:embed="rId55"/>
              </a:ext>
            </a:extLst>
          </a:blip>
          <a:stretch>
            <a:fillRect/>
          </a:stretch>
        </p:blipFill>
        <p:spPr>
          <a:xfrm>
            <a:off x="2665626" y="2425276"/>
            <a:ext cx="533400" cy="825500"/>
          </a:xfrm>
          <a:prstGeom prst="rect">
            <a:avLst/>
          </a:prstGeom>
        </p:spPr>
      </p:pic>
      <p:pic>
        <p:nvPicPr>
          <p:cNvPr id="36" name="Graphic 35">
            <a:extLst>
              <a:ext uri="{FF2B5EF4-FFF2-40B4-BE49-F238E27FC236}">
                <a16:creationId xmlns:a16="http://schemas.microsoft.com/office/drawing/2014/main" id="{ED1DA362-EF18-A04C-B769-A905A3B74306}"/>
              </a:ext>
            </a:extLst>
          </p:cNvPr>
          <p:cNvPicPr>
            <a:picLocks noChangeAspect="1"/>
          </p:cNvPicPr>
          <p:nvPr userDrawn="1"/>
        </p:nvPicPr>
        <p:blipFill>
          <a:blip r:embed="rId56" cstate="email">
            <a:extLst>
              <a:ext uri="{28A0092B-C50C-407E-A947-70E740481C1C}">
                <a14:useLocalDpi xmlns:a14="http://schemas.microsoft.com/office/drawing/2010/main"/>
              </a:ext>
              <a:ext uri="{96DAC541-7B7A-43D3-8B79-37D633B846F1}">
                <asvg:svgBlip xmlns:asvg="http://schemas.microsoft.com/office/drawing/2016/SVG/main" xmlns="" r:embed="rId57"/>
              </a:ext>
            </a:extLst>
          </a:blip>
          <a:stretch>
            <a:fillRect/>
          </a:stretch>
        </p:blipFill>
        <p:spPr>
          <a:xfrm>
            <a:off x="6461125" y="2035175"/>
            <a:ext cx="127000" cy="279400"/>
          </a:xfrm>
          <a:prstGeom prst="rect">
            <a:avLst/>
          </a:prstGeom>
        </p:spPr>
      </p:pic>
      <p:pic>
        <p:nvPicPr>
          <p:cNvPr id="37" name="Graphic 36">
            <a:extLst>
              <a:ext uri="{FF2B5EF4-FFF2-40B4-BE49-F238E27FC236}">
                <a16:creationId xmlns:a16="http://schemas.microsoft.com/office/drawing/2014/main" id="{EF6C4ED4-D318-6340-86A6-B4B400F73579}"/>
              </a:ext>
            </a:extLst>
          </p:cNvPr>
          <p:cNvPicPr>
            <a:picLocks noChangeAspect="1"/>
          </p:cNvPicPr>
          <p:nvPr userDrawn="1"/>
        </p:nvPicPr>
        <p:blipFill>
          <a:blip r:embed="rId58" cstate="email">
            <a:extLst>
              <a:ext uri="{28A0092B-C50C-407E-A947-70E740481C1C}">
                <a14:useLocalDpi xmlns:a14="http://schemas.microsoft.com/office/drawing/2010/main"/>
              </a:ext>
              <a:ext uri="{96DAC541-7B7A-43D3-8B79-37D633B846F1}">
                <asvg:svgBlip xmlns:asvg="http://schemas.microsoft.com/office/drawing/2016/SVG/main" xmlns="" r:embed="rId59"/>
              </a:ext>
            </a:extLst>
          </a:blip>
          <a:stretch>
            <a:fillRect/>
          </a:stretch>
        </p:blipFill>
        <p:spPr>
          <a:xfrm>
            <a:off x="6324600" y="2511425"/>
            <a:ext cx="88900" cy="228600"/>
          </a:xfrm>
          <a:prstGeom prst="rect">
            <a:avLst/>
          </a:prstGeom>
        </p:spPr>
      </p:pic>
      <p:pic>
        <p:nvPicPr>
          <p:cNvPr id="38" name="Graphic 37">
            <a:extLst>
              <a:ext uri="{FF2B5EF4-FFF2-40B4-BE49-F238E27FC236}">
                <a16:creationId xmlns:a16="http://schemas.microsoft.com/office/drawing/2014/main" id="{F3F8A6E9-DD69-5E4A-97EC-D6442A39DEDF}"/>
              </a:ext>
            </a:extLst>
          </p:cNvPr>
          <p:cNvPicPr>
            <a:picLocks noChangeAspect="1"/>
          </p:cNvPicPr>
          <p:nvPr userDrawn="1"/>
        </p:nvPicPr>
        <p:blipFill>
          <a:blip r:embed="rId60" cstate="email">
            <a:extLst>
              <a:ext uri="{28A0092B-C50C-407E-A947-70E740481C1C}">
                <a14:useLocalDpi xmlns:a14="http://schemas.microsoft.com/office/drawing/2010/main"/>
              </a:ext>
              <a:ext uri="{96DAC541-7B7A-43D3-8B79-37D633B846F1}">
                <asvg:svgBlip xmlns:asvg="http://schemas.microsoft.com/office/drawing/2016/SVG/main" xmlns="" r:embed="rId61"/>
              </a:ext>
            </a:extLst>
          </a:blip>
          <a:stretch>
            <a:fillRect/>
          </a:stretch>
        </p:blipFill>
        <p:spPr>
          <a:xfrm>
            <a:off x="3461013" y="3133725"/>
            <a:ext cx="584200" cy="609600"/>
          </a:xfrm>
          <a:prstGeom prst="rect">
            <a:avLst/>
          </a:prstGeom>
        </p:spPr>
      </p:pic>
      <p:pic>
        <p:nvPicPr>
          <p:cNvPr id="39" name="Graphic 38">
            <a:extLst>
              <a:ext uri="{FF2B5EF4-FFF2-40B4-BE49-F238E27FC236}">
                <a16:creationId xmlns:a16="http://schemas.microsoft.com/office/drawing/2014/main" id="{A570971A-7233-A842-9924-423EFF4C862C}"/>
              </a:ext>
            </a:extLst>
          </p:cNvPr>
          <p:cNvPicPr>
            <a:picLocks noChangeAspect="1"/>
          </p:cNvPicPr>
          <p:nvPr userDrawn="1"/>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xmlns="" r:embed="rId63"/>
              </a:ext>
            </a:extLst>
          </a:blip>
          <a:stretch>
            <a:fillRect/>
          </a:stretch>
        </p:blipFill>
        <p:spPr>
          <a:xfrm>
            <a:off x="5927725" y="2106399"/>
            <a:ext cx="647700" cy="469900"/>
          </a:xfrm>
          <a:prstGeom prst="rect">
            <a:avLst/>
          </a:prstGeom>
        </p:spPr>
      </p:pic>
      <p:pic>
        <p:nvPicPr>
          <p:cNvPr id="40" name="Graphic 39">
            <a:extLst>
              <a:ext uri="{FF2B5EF4-FFF2-40B4-BE49-F238E27FC236}">
                <a16:creationId xmlns:a16="http://schemas.microsoft.com/office/drawing/2014/main" id="{E1A84056-8BAA-9F43-8DC3-023EEC0DD42C}"/>
              </a:ext>
            </a:extLst>
          </p:cNvPr>
          <p:cNvPicPr>
            <a:picLocks noChangeAspect="1"/>
          </p:cNvPicPr>
          <p:nvPr userDrawn="1"/>
        </p:nvPicPr>
        <p:blipFill>
          <a:blip r:embed="rId64" cstate="email">
            <a:extLst>
              <a:ext uri="{28A0092B-C50C-407E-A947-70E740481C1C}">
                <a14:useLocalDpi xmlns:a14="http://schemas.microsoft.com/office/drawing/2010/main"/>
              </a:ext>
              <a:ext uri="{96DAC541-7B7A-43D3-8B79-37D633B846F1}">
                <asvg:svgBlip xmlns:asvg="http://schemas.microsoft.com/office/drawing/2016/SVG/main" xmlns="" r:embed="rId65"/>
              </a:ext>
            </a:extLst>
          </a:blip>
          <a:stretch>
            <a:fillRect/>
          </a:stretch>
        </p:blipFill>
        <p:spPr>
          <a:xfrm>
            <a:off x="4035425" y="1876425"/>
            <a:ext cx="558800" cy="342900"/>
          </a:xfrm>
          <a:prstGeom prst="rect">
            <a:avLst/>
          </a:prstGeom>
        </p:spPr>
      </p:pic>
      <p:pic>
        <p:nvPicPr>
          <p:cNvPr id="41" name="Graphic 40">
            <a:extLst>
              <a:ext uri="{FF2B5EF4-FFF2-40B4-BE49-F238E27FC236}">
                <a16:creationId xmlns:a16="http://schemas.microsoft.com/office/drawing/2014/main" id="{92439200-80D8-1149-A386-36581D584705}"/>
              </a:ext>
            </a:extLst>
          </p:cNvPr>
          <p:cNvPicPr>
            <a:picLocks noChangeAspect="1"/>
          </p:cNvPicPr>
          <p:nvPr userDrawn="1"/>
        </p:nvPicPr>
        <p:blipFill>
          <a:blip r:embed="rId66" cstate="email">
            <a:extLst>
              <a:ext uri="{28A0092B-C50C-407E-A947-70E740481C1C}">
                <a14:useLocalDpi xmlns:a14="http://schemas.microsoft.com/office/drawing/2010/main"/>
              </a:ext>
              <a:ext uri="{96DAC541-7B7A-43D3-8B79-37D633B846F1}">
                <asvg:svgBlip xmlns:asvg="http://schemas.microsoft.com/office/drawing/2016/SVG/main" xmlns="" r:embed="rId67"/>
              </a:ext>
            </a:extLst>
          </a:blip>
          <a:stretch>
            <a:fillRect/>
          </a:stretch>
        </p:blipFill>
        <p:spPr>
          <a:xfrm>
            <a:off x="5543550" y="2544549"/>
            <a:ext cx="342900" cy="406400"/>
          </a:xfrm>
          <a:prstGeom prst="rect">
            <a:avLst/>
          </a:prstGeom>
        </p:spPr>
      </p:pic>
      <p:pic>
        <p:nvPicPr>
          <p:cNvPr id="42" name="Graphic 41">
            <a:extLst>
              <a:ext uri="{FF2B5EF4-FFF2-40B4-BE49-F238E27FC236}">
                <a16:creationId xmlns:a16="http://schemas.microsoft.com/office/drawing/2014/main" id="{25C5ED81-6D65-864E-9C93-1D7E1875F80D}"/>
              </a:ext>
            </a:extLst>
          </p:cNvPr>
          <p:cNvPicPr>
            <a:picLocks noChangeAspect="1"/>
          </p:cNvPicPr>
          <p:nvPr userDrawn="1"/>
        </p:nvPicPr>
        <p:blipFill>
          <a:blip r:embed="rId68" cstate="email">
            <a:extLst>
              <a:ext uri="{28A0092B-C50C-407E-A947-70E740481C1C}">
                <a14:useLocalDpi xmlns:a14="http://schemas.microsoft.com/office/drawing/2010/main"/>
              </a:ext>
              <a:ext uri="{96DAC541-7B7A-43D3-8B79-37D633B846F1}">
                <asvg:svgBlip xmlns:asvg="http://schemas.microsoft.com/office/drawing/2016/SVG/main" xmlns="" r:embed="rId69"/>
              </a:ext>
            </a:extLst>
          </a:blip>
          <a:stretch>
            <a:fillRect/>
          </a:stretch>
        </p:blipFill>
        <p:spPr>
          <a:xfrm>
            <a:off x="4041775" y="3178175"/>
            <a:ext cx="736600" cy="368300"/>
          </a:xfrm>
          <a:prstGeom prst="rect">
            <a:avLst/>
          </a:prstGeom>
        </p:spPr>
      </p:pic>
      <p:pic>
        <p:nvPicPr>
          <p:cNvPr id="43" name="Graphic 42">
            <a:extLst>
              <a:ext uri="{FF2B5EF4-FFF2-40B4-BE49-F238E27FC236}">
                <a16:creationId xmlns:a16="http://schemas.microsoft.com/office/drawing/2014/main" id="{39338F55-B760-3F4D-A887-843C641CA646}"/>
              </a:ext>
            </a:extLst>
          </p:cNvPr>
          <p:cNvPicPr>
            <a:picLocks noChangeAspect="1"/>
          </p:cNvPicPr>
          <p:nvPr userDrawn="1"/>
        </p:nvPicPr>
        <p:blipFill>
          <a:blip r:embed="rId70" cstate="email">
            <a:extLst>
              <a:ext uri="{28A0092B-C50C-407E-A947-70E740481C1C}">
                <a14:useLocalDpi xmlns:a14="http://schemas.microsoft.com/office/drawing/2010/main"/>
              </a:ext>
              <a:ext uri="{96DAC541-7B7A-43D3-8B79-37D633B846F1}">
                <asvg:svgBlip xmlns:asvg="http://schemas.microsoft.com/office/drawing/2016/SVG/main" xmlns="" r:embed="rId71"/>
              </a:ext>
            </a:extLst>
          </a:blip>
          <a:stretch>
            <a:fillRect/>
          </a:stretch>
        </p:blipFill>
        <p:spPr>
          <a:xfrm>
            <a:off x="2404788" y="1908175"/>
            <a:ext cx="685800" cy="558800"/>
          </a:xfrm>
          <a:prstGeom prst="rect">
            <a:avLst/>
          </a:prstGeom>
        </p:spPr>
      </p:pic>
      <p:pic>
        <p:nvPicPr>
          <p:cNvPr id="44" name="Graphic 43">
            <a:extLst>
              <a:ext uri="{FF2B5EF4-FFF2-40B4-BE49-F238E27FC236}">
                <a16:creationId xmlns:a16="http://schemas.microsoft.com/office/drawing/2014/main" id="{4F8624D6-3CAE-6845-809A-5BC236034D18}"/>
              </a:ext>
            </a:extLst>
          </p:cNvPr>
          <p:cNvPicPr>
            <a:picLocks noChangeAspect="1"/>
          </p:cNvPicPr>
          <p:nvPr userDrawn="1"/>
        </p:nvPicPr>
        <p:blipFill>
          <a:blip r:embed="rId72" cstate="email">
            <a:extLst>
              <a:ext uri="{28A0092B-C50C-407E-A947-70E740481C1C}">
                <a14:useLocalDpi xmlns:a14="http://schemas.microsoft.com/office/drawing/2010/main"/>
              </a:ext>
              <a:ext uri="{96DAC541-7B7A-43D3-8B79-37D633B846F1}">
                <asvg:svgBlip xmlns:asvg="http://schemas.microsoft.com/office/drawing/2016/SVG/main" xmlns="" r:embed="rId73"/>
              </a:ext>
            </a:extLst>
          </a:blip>
          <a:stretch>
            <a:fillRect/>
          </a:stretch>
        </p:blipFill>
        <p:spPr>
          <a:xfrm>
            <a:off x="5870575" y="2469723"/>
            <a:ext cx="495300" cy="304800"/>
          </a:xfrm>
          <a:prstGeom prst="rect">
            <a:avLst/>
          </a:prstGeom>
        </p:spPr>
      </p:pic>
      <p:pic>
        <p:nvPicPr>
          <p:cNvPr id="45" name="Graphic 44">
            <a:extLst>
              <a:ext uri="{FF2B5EF4-FFF2-40B4-BE49-F238E27FC236}">
                <a16:creationId xmlns:a16="http://schemas.microsoft.com/office/drawing/2014/main" id="{7636EAE0-111E-7044-B8E3-E298F9233AF2}"/>
              </a:ext>
            </a:extLst>
          </p:cNvPr>
          <p:cNvPicPr>
            <a:picLocks noChangeAspect="1"/>
          </p:cNvPicPr>
          <p:nvPr userDrawn="1"/>
        </p:nvPicPr>
        <p:blipFill>
          <a:blip r:embed="rId74" cstate="email">
            <a:extLst>
              <a:ext uri="{28A0092B-C50C-407E-A947-70E740481C1C}">
                <a14:useLocalDpi xmlns:a14="http://schemas.microsoft.com/office/drawing/2010/main"/>
              </a:ext>
              <a:ext uri="{96DAC541-7B7A-43D3-8B79-37D633B846F1}">
                <asvg:svgBlip xmlns:asvg="http://schemas.microsoft.com/office/drawing/2016/SVG/main" xmlns="" r:embed="rId75"/>
              </a:ext>
            </a:extLst>
          </a:blip>
          <a:stretch>
            <a:fillRect/>
          </a:stretch>
        </p:blipFill>
        <p:spPr>
          <a:xfrm>
            <a:off x="5670123" y="3051175"/>
            <a:ext cx="723900" cy="317500"/>
          </a:xfrm>
          <a:prstGeom prst="rect">
            <a:avLst/>
          </a:prstGeom>
        </p:spPr>
      </p:pic>
      <p:pic>
        <p:nvPicPr>
          <p:cNvPr id="46" name="Graphic 45">
            <a:extLst>
              <a:ext uri="{FF2B5EF4-FFF2-40B4-BE49-F238E27FC236}">
                <a16:creationId xmlns:a16="http://schemas.microsoft.com/office/drawing/2014/main" id="{53CE1401-5702-EE48-A66C-B2196BC305F8}"/>
              </a:ext>
            </a:extLst>
          </p:cNvPr>
          <p:cNvPicPr>
            <a:picLocks noChangeAspect="1"/>
          </p:cNvPicPr>
          <p:nvPr userDrawn="1"/>
        </p:nvPicPr>
        <p:blipFill>
          <a:blip r:embed="rId76" cstate="email">
            <a:extLst>
              <a:ext uri="{28A0092B-C50C-407E-A947-70E740481C1C}">
                <a14:useLocalDpi xmlns:a14="http://schemas.microsoft.com/office/drawing/2010/main"/>
              </a:ext>
              <a:ext uri="{96DAC541-7B7A-43D3-8B79-37D633B846F1}">
                <asvg:svgBlip xmlns:asvg="http://schemas.microsoft.com/office/drawing/2016/SVG/main" xmlns="" r:embed="rId77"/>
              </a:ext>
            </a:extLst>
          </a:blip>
          <a:stretch>
            <a:fillRect/>
          </a:stretch>
        </p:blipFill>
        <p:spPr>
          <a:xfrm>
            <a:off x="3997325" y="2516450"/>
            <a:ext cx="698500" cy="342900"/>
          </a:xfrm>
          <a:prstGeom prst="rect">
            <a:avLst/>
          </a:prstGeom>
        </p:spPr>
      </p:pic>
      <p:pic>
        <p:nvPicPr>
          <p:cNvPr id="47" name="Graphic 46">
            <a:extLst>
              <a:ext uri="{FF2B5EF4-FFF2-40B4-BE49-F238E27FC236}">
                <a16:creationId xmlns:a16="http://schemas.microsoft.com/office/drawing/2014/main" id="{6FF4EFCE-959C-EF4E-9E23-B55DA84660B1}"/>
              </a:ext>
            </a:extLst>
          </p:cNvPr>
          <p:cNvPicPr>
            <a:picLocks noChangeAspect="1"/>
          </p:cNvPicPr>
          <p:nvPr userDrawn="1"/>
        </p:nvPicPr>
        <p:blipFill>
          <a:blip r:embed="rId78" cstate="email">
            <a:extLst>
              <a:ext uri="{28A0092B-C50C-407E-A947-70E740481C1C}">
                <a14:useLocalDpi xmlns:a14="http://schemas.microsoft.com/office/drawing/2010/main"/>
              </a:ext>
              <a:ext uri="{96DAC541-7B7A-43D3-8B79-37D633B846F1}">
                <asvg:svgBlip xmlns:asvg="http://schemas.microsoft.com/office/drawing/2016/SVG/main" xmlns="" r:embed="rId79"/>
              </a:ext>
            </a:extLst>
          </a:blip>
          <a:stretch>
            <a:fillRect/>
          </a:stretch>
        </p:blipFill>
        <p:spPr>
          <a:xfrm>
            <a:off x="5751412" y="3281825"/>
            <a:ext cx="419100" cy="317500"/>
          </a:xfrm>
          <a:prstGeom prst="rect">
            <a:avLst/>
          </a:prstGeom>
        </p:spPr>
      </p:pic>
      <p:pic>
        <p:nvPicPr>
          <p:cNvPr id="48" name="Graphic 47">
            <a:extLst>
              <a:ext uri="{FF2B5EF4-FFF2-40B4-BE49-F238E27FC236}">
                <a16:creationId xmlns:a16="http://schemas.microsoft.com/office/drawing/2014/main" id="{B914EC65-2003-0B4F-8D39-2B79E8036915}"/>
              </a:ext>
            </a:extLst>
          </p:cNvPr>
          <p:cNvPicPr>
            <a:picLocks noChangeAspect="1"/>
          </p:cNvPicPr>
          <p:nvPr userDrawn="1"/>
        </p:nvPicPr>
        <p:blipFill>
          <a:blip r:embed="rId80" cstate="email">
            <a:extLst>
              <a:ext uri="{28A0092B-C50C-407E-A947-70E740481C1C}">
                <a14:useLocalDpi xmlns:a14="http://schemas.microsoft.com/office/drawing/2010/main"/>
              </a:ext>
              <a:ext uri="{96DAC541-7B7A-43D3-8B79-37D633B846F1}">
                <asvg:svgBlip xmlns:asvg="http://schemas.microsoft.com/office/drawing/2016/SVG/main" xmlns="" r:embed="rId81"/>
              </a:ext>
            </a:extLst>
          </a:blip>
          <a:stretch>
            <a:fillRect/>
          </a:stretch>
        </p:blipFill>
        <p:spPr>
          <a:xfrm>
            <a:off x="4010025" y="2200275"/>
            <a:ext cx="596900" cy="368300"/>
          </a:xfrm>
          <a:prstGeom prst="rect">
            <a:avLst/>
          </a:prstGeom>
        </p:spPr>
      </p:pic>
      <p:pic>
        <p:nvPicPr>
          <p:cNvPr id="49" name="Graphic 48">
            <a:extLst>
              <a:ext uri="{FF2B5EF4-FFF2-40B4-BE49-F238E27FC236}">
                <a16:creationId xmlns:a16="http://schemas.microsoft.com/office/drawing/2014/main" id="{6FAF7BAC-8496-5541-BA76-4E64AF5A4722}"/>
              </a:ext>
            </a:extLst>
          </p:cNvPr>
          <p:cNvPicPr>
            <a:picLocks noChangeAspect="1"/>
          </p:cNvPicPr>
          <p:nvPr userDrawn="1"/>
        </p:nvPicPr>
        <p:blipFill>
          <a:blip r:embed="rId82" cstate="email">
            <a:extLst>
              <a:ext uri="{28A0092B-C50C-407E-A947-70E740481C1C}">
                <a14:useLocalDpi xmlns:a14="http://schemas.microsoft.com/office/drawing/2010/main"/>
              </a:ext>
              <a:ext uri="{96DAC541-7B7A-43D3-8B79-37D633B846F1}">
                <asvg:svgBlip xmlns:asvg="http://schemas.microsoft.com/office/drawing/2016/SVG/main" xmlns="" r:embed="rId83"/>
              </a:ext>
            </a:extLst>
          </a:blip>
          <a:stretch>
            <a:fillRect/>
          </a:stretch>
        </p:blipFill>
        <p:spPr>
          <a:xfrm>
            <a:off x="5165725" y="3130550"/>
            <a:ext cx="711200" cy="241300"/>
          </a:xfrm>
          <a:prstGeom prst="rect">
            <a:avLst/>
          </a:prstGeom>
        </p:spPr>
      </p:pic>
      <p:pic>
        <p:nvPicPr>
          <p:cNvPr id="50" name="Graphic 49">
            <a:extLst>
              <a:ext uri="{FF2B5EF4-FFF2-40B4-BE49-F238E27FC236}">
                <a16:creationId xmlns:a16="http://schemas.microsoft.com/office/drawing/2014/main" id="{BDED0E52-8979-2347-BC5C-8A52D5BE7728}"/>
              </a:ext>
            </a:extLst>
          </p:cNvPr>
          <p:cNvPicPr>
            <a:picLocks noChangeAspect="1"/>
          </p:cNvPicPr>
          <p:nvPr userDrawn="1"/>
        </p:nvPicPr>
        <p:blipFill>
          <a:blip r:embed="rId84" cstate="email">
            <a:extLst>
              <a:ext uri="{28A0092B-C50C-407E-A947-70E740481C1C}">
                <a14:useLocalDpi xmlns:a14="http://schemas.microsoft.com/office/drawing/2010/main"/>
              </a:ext>
              <a:ext uri="{96DAC541-7B7A-43D3-8B79-37D633B846F1}">
                <asvg:svgBlip xmlns:asvg="http://schemas.microsoft.com/office/drawing/2016/SVG/main" xmlns="" r:embed="rId85"/>
              </a:ext>
            </a:extLst>
          </a:blip>
          <a:stretch>
            <a:fillRect/>
          </a:stretch>
        </p:blipFill>
        <p:spPr>
          <a:xfrm>
            <a:off x="3687043" y="3233771"/>
            <a:ext cx="1190418" cy="1165357"/>
          </a:xfrm>
          <a:prstGeom prst="rect">
            <a:avLst/>
          </a:prstGeom>
        </p:spPr>
      </p:pic>
      <p:pic>
        <p:nvPicPr>
          <p:cNvPr id="51" name="Graphic 50">
            <a:extLst>
              <a:ext uri="{FF2B5EF4-FFF2-40B4-BE49-F238E27FC236}">
                <a16:creationId xmlns:a16="http://schemas.microsoft.com/office/drawing/2014/main" id="{9C66D556-EA57-E54C-B113-CD290B2EEABB}"/>
              </a:ext>
            </a:extLst>
          </p:cNvPr>
          <p:cNvPicPr>
            <a:picLocks noChangeAspect="1"/>
          </p:cNvPicPr>
          <p:nvPr userDrawn="1"/>
        </p:nvPicPr>
        <p:blipFill>
          <a:blip r:embed="rId86" cstate="email">
            <a:extLst>
              <a:ext uri="{28A0092B-C50C-407E-A947-70E740481C1C}">
                <a14:useLocalDpi xmlns:a14="http://schemas.microsoft.com/office/drawing/2010/main"/>
              </a:ext>
              <a:ext uri="{96DAC541-7B7A-43D3-8B79-37D633B846F1}">
                <asvg:svgBlip xmlns:asvg="http://schemas.microsoft.com/office/drawing/2016/SVG/main" xmlns="" r:embed="rId87"/>
              </a:ext>
            </a:extLst>
          </a:blip>
          <a:stretch>
            <a:fillRect/>
          </a:stretch>
        </p:blipFill>
        <p:spPr>
          <a:xfrm>
            <a:off x="3110126" y="2527300"/>
            <a:ext cx="469900" cy="596900"/>
          </a:xfrm>
          <a:prstGeom prst="rect">
            <a:avLst/>
          </a:prstGeom>
        </p:spPr>
      </p:pic>
      <p:pic>
        <p:nvPicPr>
          <p:cNvPr id="52" name="Graphic 51">
            <a:extLst>
              <a:ext uri="{FF2B5EF4-FFF2-40B4-BE49-F238E27FC236}">
                <a16:creationId xmlns:a16="http://schemas.microsoft.com/office/drawing/2014/main" id="{372ED0EF-3915-2D4B-BF00-B3DB1AAB1FE0}"/>
              </a:ext>
            </a:extLst>
          </p:cNvPr>
          <p:cNvPicPr>
            <a:picLocks noChangeAspect="1"/>
          </p:cNvPicPr>
          <p:nvPr userDrawn="1"/>
        </p:nvPicPr>
        <p:blipFill>
          <a:blip r:embed="rId88" cstate="email">
            <a:extLst>
              <a:ext uri="{28A0092B-C50C-407E-A947-70E740481C1C}">
                <a14:useLocalDpi xmlns:a14="http://schemas.microsoft.com/office/drawing/2010/main"/>
              </a:ext>
              <a:ext uri="{96DAC541-7B7A-43D3-8B79-37D633B846F1}">
                <asvg:svgBlip xmlns:asvg="http://schemas.microsoft.com/office/drawing/2016/SVG/main" xmlns="" r:embed="rId89"/>
              </a:ext>
            </a:extLst>
          </a:blip>
          <a:stretch>
            <a:fillRect/>
          </a:stretch>
        </p:blipFill>
        <p:spPr>
          <a:xfrm>
            <a:off x="6354976" y="2073275"/>
            <a:ext cx="127000" cy="254000"/>
          </a:xfrm>
          <a:prstGeom prst="rect">
            <a:avLst/>
          </a:prstGeom>
        </p:spPr>
      </p:pic>
      <p:pic>
        <p:nvPicPr>
          <p:cNvPr id="53" name="Graphic 52">
            <a:extLst>
              <a:ext uri="{FF2B5EF4-FFF2-40B4-BE49-F238E27FC236}">
                <a16:creationId xmlns:a16="http://schemas.microsoft.com/office/drawing/2014/main" id="{2FDA3445-5D8C-FD4B-8B41-D6DC54F3C617}"/>
              </a:ext>
            </a:extLst>
          </p:cNvPr>
          <p:cNvPicPr>
            <a:picLocks noChangeAspect="1"/>
          </p:cNvPicPr>
          <p:nvPr userDrawn="1"/>
        </p:nvPicPr>
        <p:blipFill>
          <a:blip r:embed="rId90" cstate="email">
            <a:extLst>
              <a:ext uri="{28A0092B-C50C-407E-A947-70E740481C1C}">
                <a14:useLocalDpi xmlns:a14="http://schemas.microsoft.com/office/drawing/2010/main"/>
              </a:ext>
              <a:ext uri="{96DAC541-7B7A-43D3-8B79-37D633B846F1}">
                <asvg:svgBlip xmlns:asvg="http://schemas.microsoft.com/office/drawing/2016/SVG/main" xmlns="" r:embed="rId91"/>
              </a:ext>
            </a:extLst>
          </a:blip>
          <a:stretch>
            <a:fillRect/>
          </a:stretch>
        </p:blipFill>
        <p:spPr>
          <a:xfrm>
            <a:off x="5743575" y="2790825"/>
            <a:ext cx="635000" cy="355600"/>
          </a:xfrm>
          <a:prstGeom prst="rect">
            <a:avLst/>
          </a:prstGeom>
        </p:spPr>
      </p:pic>
      <p:pic>
        <p:nvPicPr>
          <p:cNvPr id="54" name="Graphic 53">
            <a:extLst>
              <a:ext uri="{FF2B5EF4-FFF2-40B4-BE49-F238E27FC236}">
                <a16:creationId xmlns:a16="http://schemas.microsoft.com/office/drawing/2014/main" id="{A1BFE56E-FD37-B248-82EE-7148CA590C82}"/>
              </a:ext>
            </a:extLst>
          </p:cNvPr>
          <p:cNvPicPr>
            <a:picLocks noChangeAspect="1"/>
          </p:cNvPicPr>
          <p:nvPr userDrawn="1"/>
        </p:nvPicPr>
        <p:blipFill>
          <a:blip r:embed="rId92" cstate="email">
            <a:extLst>
              <a:ext uri="{28A0092B-C50C-407E-A947-70E740481C1C}">
                <a14:useLocalDpi xmlns:a14="http://schemas.microsoft.com/office/drawing/2010/main"/>
              </a:ext>
              <a:ext uri="{96DAC541-7B7A-43D3-8B79-37D633B846F1}">
                <asvg:svgBlip xmlns:asvg="http://schemas.microsoft.com/office/drawing/2016/SVG/main" xmlns="" r:embed="rId93"/>
              </a:ext>
            </a:extLst>
          </a:blip>
          <a:stretch>
            <a:fillRect/>
          </a:stretch>
        </p:blipFill>
        <p:spPr>
          <a:xfrm>
            <a:off x="5772150" y="2744574"/>
            <a:ext cx="368300" cy="317500"/>
          </a:xfrm>
          <a:prstGeom prst="rect">
            <a:avLst/>
          </a:prstGeom>
        </p:spPr>
      </p:pic>
      <p:pic>
        <p:nvPicPr>
          <p:cNvPr id="55" name="Graphic 54">
            <a:extLst>
              <a:ext uri="{FF2B5EF4-FFF2-40B4-BE49-F238E27FC236}">
                <a16:creationId xmlns:a16="http://schemas.microsoft.com/office/drawing/2014/main" id="{A48102CD-5F94-FA47-8356-31AAAA79661B}"/>
              </a:ext>
            </a:extLst>
          </p:cNvPr>
          <p:cNvPicPr>
            <a:picLocks noChangeAspect="1"/>
          </p:cNvPicPr>
          <p:nvPr userDrawn="1"/>
        </p:nvPicPr>
        <p:blipFill>
          <a:blip r:embed="rId94" cstate="email">
            <a:extLst>
              <a:ext uri="{28A0092B-C50C-407E-A947-70E740481C1C}">
                <a14:useLocalDpi xmlns:a14="http://schemas.microsoft.com/office/drawing/2010/main"/>
              </a:ext>
              <a:ext uri="{96DAC541-7B7A-43D3-8B79-37D633B846F1}">
                <asvg:svgBlip xmlns:asvg="http://schemas.microsoft.com/office/drawing/2016/SVG/main" xmlns="" r:embed="rId95"/>
              </a:ext>
            </a:extLst>
          </a:blip>
          <a:stretch>
            <a:fillRect/>
          </a:stretch>
        </p:blipFill>
        <p:spPr>
          <a:xfrm>
            <a:off x="4879975" y="2098675"/>
            <a:ext cx="419100" cy="469900"/>
          </a:xfrm>
          <a:prstGeom prst="rect">
            <a:avLst/>
          </a:prstGeom>
        </p:spPr>
      </p:pic>
      <p:pic>
        <p:nvPicPr>
          <p:cNvPr id="56" name="Graphic 55">
            <a:extLst>
              <a:ext uri="{FF2B5EF4-FFF2-40B4-BE49-F238E27FC236}">
                <a16:creationId xmlns:a16="http://schemas.microsoft.com/office/drawing/2014/main" id="{023AB910-6E2B-2340-91F6-6109C1FBF375}"/>
              </a:ext>
            </a:extLst>
          </p:cNvPr>
          <p:cNvPicPr>
            <a:picLocks noChangeAspect="1"/>
          </p:cNvPicPr>
          <p:nvPr userDrawn="1"/>
        </p:nvPicPr>
        <p:blipFill>
          <a:blip r:embed="rId96" cstate="email">
            <a:extLst>
              <a:ext uri="{28A0092B-C50C-407E-A947-70E740481C1C}">
                <a14:useLocalDpi xmlns:a14="http://schemas.microsoft.com/office/drawing/2010/main"/>
              </a:ext>
              <a:ext uri="{96DAC541-7B7A-43D3-8B79-37D633B846F1}">
                <asvg:svgBlip xmlns:asvg="http://schemas.microsoft.com/office/drawing/2016/SVG/main" xmlns="" r:embed="rId97"/>
              </a:ext>
            </a:extLst>
          </a:blip>
          <a:stretch>
            <a:fillRect/>
          </a:stretch>
        </p:blipFill>
        <p:spPr>
          <a:xfrm>
            <a:off x="3431442" y="2240818"/>
            <a:ext cx="584200" cy="482600"/>
          </a:xfrm>
          <a:prstGeom prst="rect">
            <a:avLst/>
          </a:prstGeom>
        </p:spPr>
      </p:pic>
      <p:pic>
        <p:nvPicPr>
          <p:cNvPr id="57" name="Graphic 56">
            <a:extLst>
              <a:ext uri="{FF2B5EF4-FFF2-40B4-BE49-F238E27FC236}">
                <a16:creationId xmlns:a16="http://schemas.microsoft.com/office/drawing/2014/main" id="{E171D0F2-C5D2-3B42-996B-3E01D165CA81}"/>
              </a:ext>
            </a:extLst>
          </p:cNvPr>
          <p:cNvPicPr>
            <a:picLocks noChangeAspect="1"/>
          </p:cNvPicPr>
          <p:nvPr userDrawn="1"/>
        </p:nvPicPr>
        <p:blipFill>
          <a:blip r:embed="rId98" cstate="email">
            <a:extLst>
              <a:ext uri="{28A0092B-C50C-407E-A947-70E740481C1C}">
                <a14:useLocalDpi xmlns:a14="http://schemas.microsoft.com/office/drawing/2010/main"/>
              </a:ext>
              <a:ext uri="{96DAC541-7B7A-43D3-8B79-37D633B846F1}">
                <asvg:svgBlip xmlns:asvg="http://schemas.microsoft.com/office/drawing/2016/SVG/main" xmlns="" r:embed="rId99"/>
              </a:ext>
            </a:extLst>
          </a:blip>
          <a:stretch>
            <a:fillRect/>
          </a:stretch>
        </p:blipFill>
        <p:spPr>
          <a:xfrm>
            <a:off x="2559050" y="1644650"/>
            <a:ext cx="558800" cy="393700"/>
          </a:xfrm>
          <a:prstGeom prst="rect">
            <a:avLst/>
          </a:prstGeom>
        </p:spPr>
      </p:pic>
      <p:pic>
        <p:nvPicPr>
          <p:cNvPr id="58" name="Graphic 57">
            <a:extLst>
              <a:ext uri="{FF2B5EF4-FFF2-40B4-BE49-F238E27FC236}">
                <a16:creationId xmlns:a16="http://schemas.microsoft.com/office/drawing/2014/main" id="{D1603781-D19E-EA49-9EC9-A8EEDF484F7E}"/>
              </a:ext>
            </a:extLst>
          </p:cNvPr>
          <p:cNvPicPr>
            <a:picLocks noChangeAspect="1"/>
          </p:cNvPicPr>
          <p:nvPr userDrawn="1"/>
        </p:nvPicPr>
        <p:blipFill>
          <a:blip r:embed="rId100" cstate="email">
            <a:extLst>
              <a:ext uri="{28A0092B-C50C-407E-A947-70E740481C1C}">
                <a14:useLocalDpi xmlns:a14="http://schemas.microsoft.com/office/drawing/2010/main"/>
              </a:ext>
              <a:ext uri="{96DAC541-7B7A-43D3-8B79-37D633B846F1}">
                <asvg:svgBlip xmlns:asvg="http://schemas.microsoft.com/office/drawing/2016/SVG/main" xmlns="" r:embed="rId101"/>
              </a:ext>
            </a:extLst>
          </a:blip>
          <a:stretch>
            <a:fillRect/>
          </a:stretch>
        </p:blipFill>
        <p:spPr>
          <a:xfrm>
            <a:off x="6598547" y="2231484"/>
            <a:ext cx="25400" cy="63500"/>
          </a:xfrm>
          <a:prstGeom prst="rect">
            <a:avLst/>
          </a:prstGeom>
        </p:spPr>
      </p:pic>
      <p:sp>
        <p:nvSpPr>
          <p:cNvPr id="59" name="Holder 6">
            <a:extLst>
              <a:ext uri="{FF2B5EF4-FFF2-40B4-BE49-F238E27FC236}">
                <a16:creationId xmlns:a16="http://schemas.microsoft.com/office/drawing/2014/main" id="{A8F887AF-7380-9845-A853-96D7C2E93D1C}"/>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60" name="Picture 59">
            <a:extLst>
              <a:ext uri="{FF2B5EF4-FFF2-40B4-BE49-F238E27FC236}">
                <a16:creationId xmlns:a16="http://schemas.microsoft.com/office/drawing/2014/main" id="{C8694F25-5033-DF4A-A026-EDE06B8DDA45}"/>
              </a:ext>
            </a:extLst>
          </p:cNvPr>
          <p:cNvPicPr>
            <a:picLocks noChangeAspect="1"/>
          </p:cNvPicPr>
          <p:nvPr userDrawn="1"/>
        </p:nvPicPr>
        <p:blipFill>
          <a:blip r:embed="rId10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3003872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Chart Option 1">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19" name="Title 1">
            <a:extLst>
              <a:ext uri="{FF2B5EF4-FFF2-40B4-BE49-F238E27FC236}">
                <a16:creationId xmlns:a16="http://schemas.microsoft.com/office/drawing/2014/main" id="{0227AA61-4139-1C48-868A-3B3112C3174A}"/>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5" name="Holder 6">
            <a:extLst>
              <a:ext uri="{FF2B5EF4-FFF2-40B4-BE49-F238E27FC236}">
                <a16:creationId xmlns:a16="http://schemas.microsoft.com/office/drawing/2014/main" id="{EF028168-59E9-0E49-B79C-1BFC57EFAB2A}"/>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0060290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hart Option 1">
    <p:bg>
      <p:bgPr>
        <a:solidFill>
          <a:srgbClr val="1F497D"/>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8681051" cy="461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C5848862-B105-624C-BEE7-FD5645F76B2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6" name="Holder 6">
            <a:extLst>
              <a:ext uri="{FF2B5EF4-FFF2-40B4-BE49-F238E27FC236}">
                <a16:creationId xmlns:a16="http://schemas.microsoft.com/office/drawing/2014/main" id="{2A242A28-4BD7-AB42-A15B-CF1FA49786F8}"/>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81306845-B8CB-8249-A63D-905FEB8FAC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273507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9144000" cy="6781800"/>
          </a:xfrm>
          <a:solidFill>
            <a:schemeClr val="bg1">
              <a:lumMod val="75000"/>
            </a:schemeClr>
          </a:solidFill>
        </p:spPr>
        <p:txBody>
          <a:bodyPr/>
          <a:lstStyle/>
          <a:p>
            <a:endParaRPr lang="en-US"/>
          </a:p>
        </p:txBody>
      </p:sp>
      <p:sp>
        <p:nvSpPr>
          <p:cNvPr id="8" name="SmartArt Placeholder 7">
            <a:extLst>
              <a:ext uri="{FF2B5EF4-FFF2-40B4-BE49-F238E27FC236}">
                <a16:creationId xmlns:a16="http://schemas.microsoft.com/office/drawing/2014/main" id="{4D7ACFD1-498C-AC45-BF53-5ADF294DB466}"/>
              </a:ext>
            </a:extLst>
          </p:cNvPr>
          <p:cNvSpPr>
            <a:spLocks noGrp="1"/>
          </p:cNvSpPr>
          <p:nvPr>
            <p:ph type="dgm" sz="quarter" idx="11"/>
          </p:nvPr>
        </p:nvSpPr>
        <p:spPr>
          <a:xfrm>
            <a:off x="0" y="3272909"/>
            <a:ext cx="2590800" cy="1905000"/>
          </a:xfrm>
          <a:solidFill>
            <a:srgbClr val="9CDAE0">
              <a:alpha val="90000"/>
            </a:srgbClr>
          </a:solidFill>
        </p:spPr>
        <p:txBody>
          <a:bodyPr>
            <a:noAutofit/>
          </a:bodyPr>
          <a:lstStyle>
            <a:lvl1pPr>
              <a:defRPr>
                <a:solidFill>
                  <a:srgbClr val="9CDAE0"/>
                </a:solidFill>
              </a:defRPr>
            </a:lvl1pPr>
          </a:lstStyle>
          <a:p>
            <a:endParaRPr lang="en-US" dirty="0"/>
          </a:p>
        </p:txBody>
      </p:sp>
      <p:sp>
        <p:nvSpPr>
          <p:cNvPr id="19" name="SmartArt Placeholder 7">
            <a:extLst>
              <a:ext uri="{FF2B5EF4-FFF2-40B4-BE49-F238E27FC236}">
                <a16:creationId xmlns:a16="http://schemas.microsoft.com/office/drawing/2014/main" id="{889956E5-EF12-7949-B03F-D848C39D68EB}"/>
              </a:ext>
            </a:extLst>
          </p:cNvPr>
          <p:cNvSpPr>
            <a:spLocks noGrp="1"/>
          </p:cNvSpPr>
          <p:nvPr>
            <p:ph type="dgm" sz="quarter" idx="12"/>
          </p:nvPr>
        </p:nvSpPr>
        <p:spPr>
          <a:xfrm>
            <a:off x="2743200" y="3272909"/>
            <a:ext cx="6400800" cy="1905000"/>
          </a:xfrm>
          <a:solidFill>
            <a:srgbClr val="9CDAE0">
              <a:alpha val="90000"/>
            </a:srgbClr>
          </a:solidFill>
        </p:spPr>
        <p:txBody>
          <a:bodyPr>
            <a:noAutofit/>
          </a:bodyPr>
          <a:lstStyle>
            <a:lvl1pPr>
              <a:defRPr>
                <a:solidFill>
                  <a:srgbClr val="9CDAE0"/>
                </a:solidFill>
              </a:defRPr>
            </a:lvl1pPr>
          </a:lstStyle>
          <a:p>
            <a:endParaRPr lang="en-US" dirty="0"/>
          </a:p>
        </p:txBody>
      </p:sp>
      <p:sp>
        <p:nvSpPr>
          <p:cNvPr id="18" name="object 6">
            <a:extLst>
              <a:ext uri="{FF2B5EF4-FFF2-40B4-BE49-F238E27FC236}">
                <a16:creationId xmlns:a16="http://schemas.microsoft.com/office/drawing/2014/main" id="{AF916C5E-EF48-8240-AC44-1FEB1CF41729}"/>
              </a:ext>
            </a:extLst>
          </p:cNvPr>
          <p:cNvSpPr/>
          <p:nvPr userDrawn="1"/>
        </p:nvSpPr>
        <p:spPr>
          <a:xfrm>
            <a:off x="1"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sz="1350" dirty="0"/>
          </a:p>
        </p:txBody>
      </p:sp>
      <p:sp>
        <p:nvSpPr>
          <p:cNvPr id="9" name="Title 19">
            <a:extLst>
              <a:ext uri="{FF2B5EF4-FFF2-40B4-BE49-F238E27FC236}">
                <a16:creationId xmlns:a16="http://schemas.microsoft.com/office/drawing/2014/main" id="{2F024B21-88B3-4241-B23E-3708899519CD}"/>
              </a:ext>
            </a:extLst>
          </p:cNvPr>
          <p:cNvSpPr>
            <a:spLocks noGrp="1"/>
          </p:cNvSpPr>
          <p:nvPr>
            <p:ph type="title"/>
          </p:nvPr>
        </p:nvSpPr>
        <p:spPr>
          <a:xfrm>
            <a:off x="3086100" y="3897241"/>
            <a:ext cx="5715001" cy="290849"/>
          </a:xfrm>
        </p:spPr>
        <p:txBody>
          <a:bodyPr anchor="ctr"/>
          <a:lstStyle>
            <a:lvl1pPr>
              <a:lnSpc>
                <a:spcPct val="90000"/>
              </a:lnSpc>
              <a:defRPr sz="2100" b="0">
                <a:solidFill>
                  <a:srgbClr val="1F497D"/>
                </a:solidFill>
              </a:defRPr>
            </a:lvl1pPr>
          </a:lstStyle>
          <a:p>
            <a:r>
              <a:rPr lang="en-US" dirty="0"/>
              <a:t>Click to edit Master title style</a:t>
            </a:r>
          </a:p>
        </p:txBody>
      </p:sp>
      <p:sp>
        <p:nvSpPr>
          <p:cNvPr id="10" name="Text Placeholder 23">
            <a:extLst>
              <a:ext uri="{FF2B5EF4-FFF2-40B4-BE49-F238E27FC236}">
                <a16:creationId xmlns:a16="http://schemas.microsoft.com/office/drawing/2014/main" id="{46835AF1-E9DB-0744-ADF9-EB4617AEF8D8}"/>
              </a:ext>
            </a:extLst>
          </p:cNvPr>
          <p:cNvSpPr>
            <a:spLocks noGrp="1"/>
          </p:cNvSpPr>
          <p:nvPr>
            <p:ph type="body" sz="quarter" idx="13" hasCustomPrompt="1"/>
          </p:nvPr>
        </p:nvSpPr>
        <p:spPr>
          <a:xfrm>
            <a:off x="3086099" y="4446598"/>
            <a:ext cx="5715001" cy="276999"/>
          </a:xfrm>
        </p:spPr>
        <p:txBody>
          <a:bodyPr/>
          <a:lstStyle>
            <a:lvl1pPr>
              <a:defRPr>
                <a:solidFill>
                  <a:schemeClr val="bg1"/>
                </a:solidFill>
              </a:defRPr>
            </a:lvl1pPr>
          </a:lstStyle>
          <a:p>
            <a:pPr lvl="0"/>
            <a:r>
              <a:rPr lang="en-US" dirty="0"/>
              <a:t>Sub Text</a:t>
            </a:r>
          </a:p>
        </p:txBody>
      </p:sp>
    </p:spTree>
    <p:extLst>
      <p:ext uri="{BB962C8B-B14F-4D97-AF65-F5344CB8AC3E}">
        <p14:creationId xmlns:p14="http://schemas.microsoft.com/office/powerpoint/2010/main" val="2528232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rt Option 1">
    <p:bg>
      <p:bgPr>
        <a:solidFill>
          <a:srgbClr val="1F497D"/>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19" name="Title 1">
            <a:extLst>
              <a:ext uri="{FF2B5EF4-FFF2-40B4-BE49-F238E27FC236}">
                <a16:creationId xmlns:a16="http://schemas.microsoft.com/office/drawing/2014/main" id="{0227AA61-4139-1C48-868A-3B3112C3174A}"/>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5" name="Holder 6">
            <a:extLst>
              <a:ext uri="{FF2B5EF4-FFF2-40B4-BE49-F238E27FC236}">
                <a16:creationId xmlns:a16="http://schemas.microsoft.com/office/drawing/2014/main" id="{EF028168-59E9-0E49-B79C-1BFC57EFAB2A}"/>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6" name="Picture 5">
            <a:extLst>
              <a:ext uri="{FF2B5EF4-FFF2-40B4-BE49-F238E27FC236}">
                <a16:creationId xmlns:a16="http://schemas.microsoft.com/office/drawing/2014/main" id="{0A365D65-2528-F349-A5BD-DFC46F3515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4100646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hart Option 1">
    <p:bg>
      <p:bgPr>
        <a:solidFill>
          <a:srgbClr val="1F497D"/>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19" name="Picture Placeholder 2">
            <a:extLst>
              <a:ext uri="{FF2B5EF4-FFF2-40B4-BE49-F238E27FC236}">
                <a16:creationId xmlns:a16="http://schemas.microsoft.com/office/drawing/2014/main" id="{FB0C08F5-4020-4C45-9116-E6FF8EDBFFFE}"/>
              </a:ext>
            </a:extLst>
          </p:cNvPr>
          <p:cNvSpPr>
            <a:spLocks noGrp="1"/>
          </p:cNvSpPr>
          <p:nvPr>
            <p:ph type="pic" sz="quarter" idx="10"/>
          </p:nvPr>
        </p:nvSpPr>
        <p:spPr>
          <a:xfrm>
            <a:off x="213305" y="1295401"/>
            <a:ext cx="2674706" cy="2133599"/>
          </a:xfrm>
          <a:solidFill>
            <a:srgbClr val="9CDAE0"/>
          </a:solidFill>
        </p:spPr>
        <p:txBody>
          <a:bodyPr/>
          <a:lstStyle/>
          <a:p>
            <a:endParaRPr lang="en-US"/>
          </a:p>
        </p:txBody>
      </p:sp>
      <p:sp>
        <p:nvSpPr>
          <p:cNvPr id="21" name="Picture Placeholder 2">
            <a:extLst>
              <a:ext uri="{FF2B5EF4-FFF2-40B4-BE49-F238E27FC236}">
                <a16:creationId xmlns:a16="http://schemas.microsoft.com/office/drawing/2014/main" id="{F1922D7F-3C6C-754A-8037-AA23E6A70E29}"/>
              </a:ext>
            </a:extLst>
          </p:cNvPr>
          <p:cNvSpPr>
            <a:spLocks noGrp="1"/>
          </p:cNvSpPr>
          <p:nvPr>
            <p:ph type="pic" sz="quarter" idx="13"/>
          </p:nvPr>
        </p:nvSpPr>
        <p:spPr>
          <a:xfrm>
            <a:off x="3241481" y="1295401"/>
            <a:ext cx="2674706" cy="2133599"/>
          </a:xfrm>
          <a:solidFill>
            <a:srgbClr val="9CDAE0"/>
          </a:solidFill>
        </p:spPr>
        <p:txBody>
          <a:bodyPr/>
          <a:lstStyle/>
          <a:p>
            <a:endParaRPr lang="en-US" dirty="0"/>
          </a:p>
        </p:txBody>
      </p:sp>
      <p:sp>
        <p:nvSpPr>
          <p:cNvPr id="22" name="Picture Placeholder 2">
            <a:extLst>
              <a:ext uri="{FF2B5EF4-FFF2-40B4-BE49-F238E27FC236}">
                <a16:creationId xmlns:a16="http://schemas.microsoft.com/office/drawing/2014/main" id="{BD17EA8B-E44E-1F4D-9128-A1CF2D834D12}"/>
              </a:ext>
            </a:extLst>
          </p:cNvPr>
          <p:cNvSpPr>
            <a:spLocks noGrp="1"/>
          </p:cNvSpPr>
          <p:nvPr>
            <p:ph type="pic" sz="quarter" idx="14"/>
          </p:nvPr>
        </p:nvSpPr>
        <p:spPr>
          <a:xfrm>
            <a:off x="6253458" y="1295400"/>
            <a:ext cx="2674706" cy="2133599"/>
          </a:xfrm>
          <a:solidFill>
            <a:srgbClr val="9CDAE0"/>
          </a:solidFill>
        </p:spPr>
        <p:txBody>
          <a:bodyPr/>
          <a:lstStyle/>
          <a:p>
            <a:endParaRPr lang="en-US"/>
          </a:p>
        </p:txBody>
      </p:sp>
      <p:sp>
        <p:nvSpPr>
          <p:cNvPr id="25" name="object 6">
            <a:extLst>
              <a:ext uri="{FF2B5EF4-FFF2-40B4-BE49-F238E27FC236}">
                <a16:creationId xmlns:a16="http://schemas.microsoft.com/office/drawing/2014/main" id="{3B9F09DD-41D9-F545-9FCB-73CB071F6BEA}"/>
              </a:ext>
            </a:extLst>
          </p:cNvPr>
          <p:cNvSpPr/>
          <p:nvPr userDrawn="1"/>
        </p:nvSpPr>
        <p:spPr>
          <a:xfrm>
            <a:off x="208247" y="5427214"/>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6" name="object 6">
            <a:extLst>
              <a:ext uri="{FF2B5EF4-FFF2-40B4-BE49-F238E27FC236}">
                <a16:creationId xmlns:a16="http://schemas.microsoft.com/office/drawing/2014/main" id="{C5EC2575-D3DD-8A46-82CE-B945A33122A8}"/>
              </a:ext>
            </a:extLst>
          </p:cNvPr>
          <p:cNvSpPr/>
          <p:nvPr userDrawn="1"/>
        </p:nvSpPr>
        <p:spPr>
          <a:xfrm>
            <a:off x="3236423" y="5427214"/>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FAD07A"/>
          </a:solidFill>
        </p:spPr>
        <p:txBody>
          <a:bodyPr wrap="square" lIns="0" tIns="0" rIns="0" bIns="0" rtlCol="0"/>
          <a:lstStyle/>
          <a:p>
            <a:endParaRPr dirty="0"/>
          </a:p>
        </p:txBody>
      </p:sp>
      <p:sp>
        <p:nvSpPr>
          <p:cNvPr id="27" name="object 6">
            <a:extLst>
              <a:ext uri="{FF2B5EF4-FFF2-40B4-BE49-F238E27FC236}">
                <a16:creationId xmlns:a16="http://schemas.microsoft.com/office/drawing/2014/main" id="{98CD2A8D-1E4A-894D-8E59-1C5F4540DC86}"/>
              </a:ext>
            </a:extLst>
          </p:cNvPr>
          <p:cNvSpPr/>
          <p:nvPr userDrawn="1"/>
        </p:nvSpPr>
        <p:spPr>
          <a:xfrm>
            <a:off x="6248400" y="5427214"/>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4" name="Text Placeholder 3">
            <a:extLst>
              <a:ext uri="{FF2B5EF4-FFF2-40B4-BE49-F238E27FC236}">
                <a16:creationId xmlns:a16="http://schemas.microsoft.com/office/drawing/2014/main" id="{7E86DFAF-821B-2747-8966-9269727D09F2}"/>
              </a:ext>
            </a:extLst>
          </p:cNvPr>
          <p:cNvSpPr>
            <a:spLocks noGrp="1"/>
          </p:cNvSpPr>
          <p:nvPr>
            <p:ph type="body" sz="quarter" idx="17"/>
          </p:nvPr>
        </p:nvSpPr>
        <p:spPr>
          <a:xfrm>
            <a:off x="208247" y="3428999"/>
            <a:ext cx="2684822" cy="1998215"/>
          </a:xfrm>
          <a:solidFill>
            <a:schemeClr val="bg1"/>
          </a:solidFill>
        </p:spPr>
        <p:txBody>
          <a:bodyPr lIns="91440" tIns="91440" rIns="9144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8" name="Text Placeholder 3">
            <a:extLst>
              <a:ext uri="{FF2B5EF4-FFF2-40B4-BE49-F238E27FC236}">
                <a16:creationId xmlns:a16="http://schemas.microsoft.com/office/drawing/2014/main" id="{EAF8433D-6860-DE41-BA7E-FF4EB6CC8FA3}"/>
              </a:ext>
            </a:extLst>
          </p:cNvPr>
          <p:cNvSpPr>
            <a:spLocks noGrp="1"/>
          </p:cNvSpPr>
          <p:nvPr>
            <p:ph type="body" sz="quarter" idx="18"/>
          </p:nvPr>
        </p:nvSpPr>
        <p:spPr>
          <a:xfrm>
            <a:off x="3236423" y="3428999"/>
            <a:ext cx="2684822" cy="1998215"/>
          </a:xfrm>
          <a:solidFill>
            <a:schemeClr val="bg1"/>
          </a:solidFill>
        </p:spPr>
        <p:txBody>
          <a:bodyPr lIns="91440" tIns="91440" rIns="9144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9" name="Text Placeholder 3">
            <a:extLst>
              <a:ext uri="{FF2B5EF4-FFF2-40B4-BE49-F238E27FC236}">
                <a16:creationId xmlns:a16="http://schemas.microsoft.com/office/drawing/2014/main" id="{1CE9EABA-668A-9644-A22F-A11502C953DD}"/>
              </a:ext>
            </a:extLst>
          </p:cNvPr>
          <p:cNvSpPr>
            <a:spLocks noGrp="1"/>
          </p:cNvSpPr>
          <p:nvPr>
            <p:ph type="body" sz="quarter" idx="19"/>
          </p:nvPr>
        </p:nvSpPr>
        <p:spPr>
          <a:xfrm>
            <a:off x="6248400" y="3428999"/>
            <a:ext cx="2684822" cy="1998215"/>
          </a:xfrm>
          <a:solidFill>
            <a:schemeClr val="bg1"/>
          </a:solidFill>
        </p:spPr>
        <p:txBody>
          <a:bodyPr lIns="91440" tIns="91440" rIns="9144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0" name="Title 1">
            <a:extLst>
              <a:ext uri="{FF2B5EF4-FFF2-40B4-BE49-F238E27FC236}">
                <a16:creationId xmlns:a16="http://schemas.microsoft.com/office/drawing/2014/main" id="{03F6BB3A-F99A-C146-B2CA-15DF4181DB89}"/>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14" name="Holder 6">
            <a:extLst>
              <a:ext uri="{FF2B5EF4-FFF2-40B4-BE49-F238E27FC236}">
                <a16:creationId xmlns:a16="http://schemas.microsoft.com/office/drawing/2014/main" id="{F683ABD5-984C-7143-9C54-31DC502B6475}"/>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5" name="Picture 14">
            <a:extLst>
              <a:ext uri="{FF2B5EF4-FFF2-40B4-BE49-F238E27FC236}">
                <a16:creationId xmlns:a16="http://schemas.microsoft.com/office/drawing/2014/main" id="{C3AC6850-311F-EE45-BB2F-B91A06FB70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2131399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hart Option 1">
    <p:bg>
      <p:bgPr>
        <a:solidFill>
          <a:schemeClr val="bg1"/>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19" name="Picture Placeholder 2">
            <a:extLst>
              <a:ext uri="{FF2B5EF4-FFF2-40B4-BE49-F238E27FC236}">
                <a16:creationId xmlns:a16="http://schemas.microsoft.com/office/drawing/2014/main" id="{FB0C08F5-4020-4C45-9116-E6FF8EDBFFFE}"/>
              </a:ext>
            </a:extLst>
          </p:cNvPr>
          <p:cNvSpPr>
            <a:spLocks noGrp="1"/>
          </p:cNvSpPr>
          <p:nvPr>
            <p:ph type="pic" sz="quarter" idx="10"/>
          </p:nvPr>
        </p:nvSpPr>
        <p:spPr>
          <a:xfrm>
            <a:off x="213305" y="1295401"/>
            <a:ext cx="2674706" cy="2133599"/>
          </a:xfrm>
          <a:solidFill>
            <a:srgbClr val="9CDAE0"/>
          </a:solidFill>
        </p:spPr>
        <p:txBody>
          <a:bodyPr/>
          <a:lstStyle/>
          <a:p>
            <a:endParaRPr lang="en-US"/>
          </a:p>
        </p:txBody>
      </p:sp>
      <p:sp>
        <p:nvSpPr>
          <p:cNvPr id="21" name="Picture Placeholder 2">
            <a:extLst>
              <a:ext uri="{FF2B5EF4-FFF2-40B4-BE49-F238E27FC236}">
                <a16:creationId xmlns:a16="http://schemas.microsoft.com/office/drawing/2014/main" id="{F1922D7F-3C6C-754A-8037-AA23E6A70E29}"/>
              </a:ext>
            </a:extLst>
          </p:cNvPr>
          <p:cNvSpPr>
            <a:spLocks noGrp="1"/>
          </p:cNvSpPr>
          <p:nvPr>
            <p:ph type="pic" sz="quarter" idx="13"/>
          </p:nvPr>
        </p:nvSpPr>
        <p:spPr>
          <a:xfrm>
            <a:off x="3241481" y="1295401"/>
            <a:ext cx="2674706" cy="2133599"/>
          </a:xfrm>
          <a:solidFill>
            <a:srgbClr val="9CDAE0"/>
          </a:solidFill>
        </p:spPr>
        <p:txBody>
          <a:bodyPr/>
          <a:lstStyle/>
          <a:p>
            <a:endParaRPr lang="en-US" dirty="0"/>
          </a:p>
        </p:txBody>
      </p:sp>
      <p:sp>
        <p:nvSpPr>
          <p:cNvPr id="22" name="Picture Placeholder 2">
            <a:extLst>
              <a:ext uri="{FF2B5EF4-FFF2-40B4-BE49-F238E27FC236}">
                <a16:creationId xmlns:a16="http://schemas.microsoft.com/office/drawing/2014/main" id="{BD17EA8B-E44E-1F4D-9128-A1CF2D834D12}"/>
              </a:ext>
            </a:extLst>
          </p:cNvPr>
          <p:cNvSpPr>
            <a:spLocks noGrp="1"/>
          </p:cNvSpPr>
          <p:nvPr>
            <p:ph type="pic" sz="quarter" idx="14"/>
          </p:nvPr>
        </p:nvSpPr>
        <p:spPr>
          <a:xfrm>
            <a:off x="6253458" y="1295400"/>
            <a:ext cx="2674706" cy="2133599"/>
          </a:xfrm>
          <a:solidFill>
            <a:srgbClr val="9CDAE0"/>
          </a:solidFill>
        </p:spPr>
        <p:txBody>
          <a:bodyPr/>
          <a:lstStyle/>
          <a:p>
            <a:endParaRPr lang="en-US"/>
          </a:p>
        </p:txBody>
      </p:sp>
      <p:sp>
        <p:nvSpPr>
          <p:cNvPr id="25" name="object 6">
            <a:extLst>
              <a:ext uri="{FF2B5EF4-FFF2-40B4-BE49-F238E27FC236}">
                <a16:creationId xmlns:a16="http://schemas.microsoft.com/office/drawing/2014/main" id="{3B9F09DD-41D9-F545-9FCB-73CB071F6BEA}"/>
              </a:ext>
            </a:extLst>
          </p:cNvPr>
          <p:cNvSpPr/>
          <p:nvPr userDrawn="1"/>
        </p:nvSpPr>
        <p:spPr>
          <a:xfrm>
            <a:off x="208247" y="5427214"/>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6" name="object 6">
            <a:extLst>
              <a:ext uri="{FF2B5EF4-FFF2-40B4-BE49-F238E27FC236}">
                <a16:creationId xmlns:a16="http://schemas.microsoft.com/office/drawing/2014/main" id="{C5EC2575-D3DD-8A46-82CE-B945A33122A8}"/>
              </a:ext>
            </a:extLst>
          </p:cNvPr>
          <p:cNvSpPr/>
          <p:nvPr userDrawn="1"/>
        </p:nvSpPr>
        <p:spPr>
          <a:xfrm>
            <a:off x="3236423" y="5427214"/>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FAD07A"/>
          </a:solidFill>
        </p:spPr>
        <p:txBody>
          <a:bodyPr wrap="square" lIns="0" tIns="0" rIns="0" bIns="0" rtlCol="0"/>
          <a:lstStyle/>
          <a:p>
            <a:endParaRPr dirty="0"/>
          </a:p>
        </p:txBody>
      </p:sp>
      <p:sp>
        <p:nvSpPr>
          <p:cNvPr id="27" name="object 6">
            <a:extLst>
              <a:ext uri="{FF2B5EF4-FFF2-40B4-BE49-F238E27FC236}">
                <a16:creationId xmlns:a16="http://schemas.microsoft.com/office/drawing/2014/main" id="{98CD2A8D-1E4A-894D-8E59-1C5F4540DC86}"/>
              </a:ext>
            </a:extLst>
          </p:cNvPr>
          <p:cNvSpPr/>
          <p:nvPr userDrawn="1"/>
        </p:nvSpPr>
        <p:spPr>
          <a:xfrm>
            <a:off x="6248400" y="5427214"/>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4" name="Text Placeholder 3">
            <a:extLst>
              <a:ext uri="{FF2B5EF4-FFF2-40B4-BE49-F238E27FC236}">
                <a16:creationId xmlns:a16="http://schemas.microsoft.com/office/drawing/2014/main" id="{7E86DFAF-821B-2747-8966-9269727D09F2}"/>
              </a:ext>
            </a:extLst>
          </p:cNvPr>
          <p:cNvSpPr>
            <a:spLocks noGrp="1"/>
          </p:cNvSpPr>
          <p:nvPr>
            <p:ph type="body" sz="quarter" idx="17"/>
          </p:nvPr>
        </p:nvSpPr>
        <p:spPr>
          <a:xfrm>
            <a:off x="208247" y="3428999"/>
            <a:ext cx="2684822" cy="1998215"/>
          </a:xfrm>
          <a:solidFill>
            <a:schemeClr val="bg1">
              <a:lumMod val="95000"/>
            </a:schemeClr>
          </a:solidFill>
        </p:spPr>
        <p:txBody>
          <a:bodyPr lIns="91440" tIns="91440" rIns="9144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8" name="Text Placeholder 3">
            <a:extLst>
              <a:ext uri="{FF2B5EF4-FFF2-40B4-BE49-F238E27FC236}">
                <a16:creationId xmlns:a16="http://schemas.microsoft.com/office/drawing/2014/main" id="{EAF8433D-6860-DE41-BA7E-FF4EB6CC8FA3}"/>
              </a:ext>
            </a:extLst>
          </p:cNvPr>
          <p:cNvSpPr>
            <a:spLocks noGrp="1"/>
          </p:cNvSpPr>
          <p:nvPr>
            <p:ph type="body" sz="quarter" idx="18"/>
          </p:nvPr>
        </p:nvSpPr>
        <p:spPr>
          <a:xfrm>
            <a:off x="3236423" y="3428999"/>
            <a:ext cx="2684822" cy="1998215"/>
          </a:xfrm>
          <a:solidFill>
            <a:schemeClr val="bg1">
              <a:lumMod val="95000"/>
            </a:schemeClr>
          </a:solidFill>
        </p:spPr>
        <p:txBody>
          <a:bodyPr lIns="91440" tIns="91440" rIns="9144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9" name="Text Placeholder 3">
            <a:extLst>
              <a:ext uri="{FF2B5EF4-FFF2-40B4-BE49-F238E27FC236}">
                <a16:creationId xmlns:a16="http://schemas.microsoft.com/office/drawing/2014/main" id="{1CE9EABA-668A-9644-A22F-A11502C953DD}"/>
              </a:ext>
            </a:extLst>
          </p:cNvPr>
          <p:cNvSpPr>
            <a:spLocks noGrp="1"/>
          </p:cNvSpPr>
          <p:nvPr>
            <p:ph type="body" sz="quarter" idx="19"/>
          </p:nvPr>
        </p:nvSpPr>
        <p:spPr>
          <a:xfrm>
            <a:off x="6248400" y="3428999"/>
            <a:ext cx="2684822" cy="1998215"/>
          </a:xfrm>
          <a:solidFill>
            <a:schemeClr val="bg1">
              <a:lumMod val="95000"/>
            </a:schemeClr>
          </a:solidFill>
        </p:spPr>
        <p:txBody>
          <a:bodyPr lIns="91440" tIns="91440" rIns="9144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30" name="Title 1">
            <a:extLst>
              <a:ext uri="{FF2B5EF4-FFF2-40B4-BE49-F238E27FC236}">
                <a16:creationId xmlns:a16="http://schemas.microsoft.com/office/drawing/2014/main" id="{03F6BB3A-F99A-C146-B2CA-15DF4181DB89}"/>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14" name="Holder 6">
            <a:extLst>
              <a:ext uri="{FF2B5EF4-FFF2-40B4-BE49-F238E27FC236}">
                <a16:creationId xmlns:a16="http://schemas.microsoft.com/office/drawing/2014/main" id="{B8CF6155-DE9D-374F-AEB4-3D83F7DC3BE4}"/>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5" name="Picture 14">
            <a:extLst>
              <a:ext uri="{FF2B5EF4-FFF2-40B4-BE49-F238E27FC236}">
                <a16:creationId xmlns:a16="http://schemas.microsoft.com/office/drawing/2014/main" id="{E1E96A98-D7A8-5B48-BAE6-831D63C31B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1834044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hart Option 1">
    <p:bg>
      <p:bgPr>
        <a:solidFill>
          <a:schemeClr val="bg1"/>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19" name="Picture Placeholder 2">
            <a:extLst>
              <a:ext uri="{FF2B5EF4-FFF2-40B4-BE49-F238E27FC236}">
                <a16:creationId xmlns:a16="http://schemas.microsoft.com/office/drawing/2014/main" id="{FB0C08F5-4020-4C45-9116-E6FF8EDBFFFE}"/>
              </a:ext>
            </a:extLst>
          </p:cNvPr>
          <p:cNvSpPr>
            <a:spLocks noGrp="1"/>
          </p:cNvSpPr>
          <p:nvPr>
            <p:ph type="pic" sz="quarter" idx="10"/>
          </p:nvPr>
        </p:nvSpPr>
        <p:spPr>
          <a:xfrm>
            <a:off x="0" y="0"/>
            <a:ext cx="9144253" cy="2998438"/>
          </a:xfrm>
          <a:solidFill>
            <a:srgbClr val="9CDAE0"/>
          </a:solidFill>
        </p:spPr>
        <p:txBody>
          <a:bodyPr/>
          <a:lstStyle/>
          <a:p>
            <a:endParaRPr lang="en-US"/>
          </a:p>
        </p:txBody>
      </p:sp>
      <p:sp>
        <p:nvSpPr>
          <p:cNvPr id="4" name="Text Placeholder 3">
            <a:extLst>
              <a:ext uri="{FF2B5EF4-FFF2-40B4-BE49-F238E27FC236}">
                <a16:creationId xmlns:a16="http://schemas.microsoft.com/office/drawing/2014/main" id="{7E86DFAF-821B-2747-8966-9269727D09F2}"/>
              </a:ext>
            </a:extLst>
          </p:cNvPr>
          <p:cNvSpPr>
            <a:spLocks noGrp="1"/>
          </p:cNvSpPr>
          <p:nvPr>
            <p:ph type="body" sz="quarter" idx="17"/>
          </p:nvPr>
        </p:nvSpPr>
        <p:spPr>
          <a:xfrm>
            <a:off x="208247" y="3619588"/>
            <a:ext cx="8735132" cy="2341374"/>
          </a:xfrm>
          <a:solidFill>
            <a:schemeClr val="bg1">
              <a:lumMod val="95000"/>
            </a:schemeClr>
          </a:solidFill>
        </p:spPr>
        <p:txBody>
          <a:bodyPr lIns="182880" tIns="182880" rIns="182880" numCol="2" spcCol="274320"/>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8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martArt Placeholder 7">
            <a:extLst>
              <a:ext uri="{FF2B5EF4-FFF2-40B4-BE49-F238E27FC236}">
                <a16:creationId xmlns:a16="http://schemas.microsoft.com/office/drawing/2014/main" id="{A50F5210-C909-9342-B2DA-EC2096626901}"/>
              </a:ext>
            </a:extLst>
          </p:cNvPr>
          <p:cNvSpPr>
            <a:spLocks noGrp="1"/>
          </p:cNvSpPr>
          <p:nvPr>
            <p:ph type="dgm" sz="quarter" idx="13"/>
          </p:nvPr>
        </p:nvSpPr>
        <p:spPr>
          <a:xfrm>
            <a:off x="0" y="2133600"/>
            <a:ext cx="2590800" cy="1210244"/>
          </a:xfrm>
          <a:solidFill>
            <a:srgbClr val="9CDAE0">
              <a:alpha val="90000"/>
            </a:srgbClr>
          </a:solidFill>
        </p:spPr>
        <p:txBody>
          <a:bodyPr>
            <a:noAutofit/>
          </a:bodyPr>
          <a:lstStyle>
            <a:lvl1pPr>
              <a:defRPr>
                <a:solidFill>
                  <a:srgbClr val="9CDAE0"/>
                </a:solidFill>
              </a:defRPr>
            </a:lvl1pPr>
          </a:lstStyle>
          <a:p>
            <a:endParaRPr lang="en-US" dirty="0"/>
          </a:p>
        </p:txBody>
      </p:sp>
      <p:sp>
        <p:nvSpPr>
          <p:cNvPr id="15" name="SmartArt Placeholder 7">
            <a:extLst>
              <a:ext uri="{FF2B5EF4-FFF2-40B4-BE49-F238E27FC236}">
                <a16:creationId xmlns:a16="http://schemas.microsoft.com/office/drawing/2014/main" id="{39416E12-FBEB-E043-814C-5F22E3AC553D}"/>
              </a:ext>
            </a:extLst>
          </p:cNvPr>
          <p:cNvSpPr>
            <a:spLocks noGrp="1"/>
          </p:cNvSpPr>
          <p:nvPr>
            <p:ph type="dgm" sz="quarter" idx="14"/>
          </p:nvPr>
        </p:nvSpPr>
        <p:spPr>
          <a:xfrm>
            <a:off x="2743200" y="2133600"/>
            <a:ext cx="6400800" cy="1210244"/>
          </a:xfrm>
          <a:solidFill>
            <a:srgbClr val="9CDAE0">
              <a:alpha val="90000"/>
            </a:srgbClr>
          </a:solidFill>
        </p:spPr>
        <p:txBody>
          <a:bodyPr>
            <a:noAutofit/>
          </a:bodyPr>
          <a:lstStyle>
            <a:lvl1pPr>
              <a:defRPr>
                <a:solidFill>
                  <a:srgbClr val="9CDAE0"/>
                </a:solidFill>
              </a:defRPr>
            </a:lvl1pPr>
          </a:lstStyle>
          <a:p>
            <a:endParaRPr lang="en-US" dirty="0"/>
          </a:p>
        </p:txBody>
      </p:sp>
      <p:sp>
        <p:nvSpPr>
          <p:cNvPr id="2" name="Title 1">
            <a:extLst>
              <a:ext uri="{FF2B5EF4-FFF2-40B4-BE49-F238E27FC236}">
                <a16:creationId xmlns:a16="http://schemas.microsoft.com/office/drawing/2014/main" id="{1069C970-9591-E84E-BBB3-5276990B809E}"/>
              </a:ext>
            </a:extLst>
          </p:cNvPr>
          <p:cNvSpPr>
            <a:spLocks noGrp="1"/>
          </p:cNvSpPr>
          <p:nvPr>
            <p:ph type="title"/>
          </p:nvPr>
        </p:nvSpPr>
        <p:spPr>
          <a:xfrm>
            <a:off x="3064176" y="2567551"/>
            <a:ext cx="6047740" cy="430887"/>
          </a:xfrm>
        </p:spPr>
        <p:txBody>
          <a:bodyPr anchor="ctr"/>
          <a:lstStyle>
            <a:lvl1pPr>
              <a:defRPr sz="2800" b="0">
                <a:solidFill>
                  <a:srgbClr val="1F497D"/>
                </a:solidFill>
              </a:defRPr>
            </a:lvl1pPr>
          </a:lstStyle>
          <a:p>
            <a:r>
              <a:rPr lang="en-US" dirty="0"/>
              <a:t>Click to edit Master title style</a:t>
            </a:r>
          </a:p>
        </p:txBody>
      </p:sp>
      <p:sp>
        <p:nvSpPr>
          <p:cNvPr id="9" name="Holder 6">
            <a:extLst>
              <a:ext uri="{FF2B5EF4-FFF2-40B4-BE49-F238E27FC236}">
                <a16:creationId xmlns:a16="http://schemas.microsoft.com/office/drawing/2014/main" id="{2847F0DA-919B-AD4B-9858-72F4A0E033B7}"/>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3EA5DF1E-5BD7-3E47-B531-2C662F6ACC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291762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hart Option 1">
    <p:bg>
      <p:bgPr>
        <a:solidFill>
          <a:srgbClr val="1F497D"/>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84889E92-A3AC-274D-919D-CF923C1EC1AA}"/>
              </a:ext>
            </a:extLst>
          </p:cNvPr>
          <p:cNvSpPr>
            <a:spLocks noGrp="1"/>
          </p:cNvSpPr>
          <p:nvPr>
            <p:ph idx="1" hasCustomPrompt="1"/>
          </p:nvPr>
        </p:nvSpPr>
        <p:spPr>
          <a:xfrm>
            <a:off x="216301" y="1356361"/>
            <a:ext cx="2688336" cy="4297680"/>
          </a:xfrm>
          <a:prstGeom prst="rect">
            <a:avLst/>
          </a:prstGeom>
          <a:solidFill>
            <a:schemeClr val="bg1"/>
          </a:solidFill>
        </p:spPr>
        <p:txBody>
          <a:bodyPr vert="horz" lIns="91440" tIns="365760" rIns="91440" bIns="365760" rtlCol="0" anchor="b">
            <a:noAutofit/>
          </a:bodyPr>
          <a:lstStyle>
            <a:lvl1pPr>
              <a:spcAft>
                <a:spcPts val="1200"/>
              </a:spcAft>
              <a:defRPr sz="1800" b="0">
                <a:solidFill>
                  <a:schemeClr val="tx1"/>
                </a:solidFill>
                <a:latin typeface="Arial" panose="020B0604020202020204" pitchFamily="34" charset="0"/>
                <a:cs typeface="Arial" panose="020B0604020202020204" pitchFamily="34" charset="0"/>
              </a:defRPr>
            </a:lvl1pPr>
            <a:lvl2pPr>
              <a:spcAft>
                <a:spcPts val="1200"/>
              </a:spcAft>
              <a:defRPr sz="1800" b="0">
                <a:solidFill>
                  <a:schemeClr val="tx1"/>
                </a:solidFill>
                <a:latin typeface="Arial" panose="020B0604020202020204" pitchFamily="34" charset="0"/>
                <a:cs typeface="Arial" panose="020B0604020202020204" pitchFamily="34" charset="0"/>
              </a:defRPr>
            </a:lvl2pPr>
            <a:lvl3pPr>
              <a:spcAft>
                <a:spcPts val="1200"/>
              </a:spcAft>
              <a:defRPr sz="1800" b="0">
                <a:solidFill>
                  <a:schemeClr val="tx1"/>
                </a:solidFill>
                <a:latin typeface="Arial" panose="020B0604020202020204" pitchFamily="34" charset="0"/>
                <a:cs typeface="Arial" panose="020B0604020202020204" pitchFamily="34" charset="0"/>
              </a:defRPr>
            </a:lvl3pPr>
            <a:lvl4pPr>
              <a:spcAft>
                <a:spcPts val="1200"/>
              </a:spcAft>
              <a:defRPr sz="1800" b="0">
                <a:solidFill>
                  <a:schemeClr val="tx1"/>
                </a:solidFill>
                <a:latin typeface="Arial" panose="020B0604020202020204" pitchFamily="34" charset="0"/>
                <a:cs typeface="Arial" panose="020B0604020202020204" pitchFamily="34" charset="0"/>
              </a:defRPr>
            </a:lvl4pPr>
            <a:lvl5pPr>
              <a:spcAft>
                <a:spcPts val="1200"/>
              </a:spcAft>
              <a:defRPr sz="1800" b="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8DB438B8-8544-C143-825D-422B1EB2D147}"/>
              </a:ext>
            </a:extLst>
          </p:cNvPr>
          <p:cNvSpPr>
            <a:spLocks noGrp="1"/>
          </p:cNvSpPr>
          <p:nvPr>
            <p:ph idx="15" hasCustomPrompt="1"/>
          </p:nvPr>
        </p:nvSpPr>
        <p:spPr>
          <a:xfrm>
            <a:off x="3230824" y="1356361"/>
            <a:ext cx="2688336" cy="4297680"/>
          </a:xfrm>
          <a:prstGeom prst="rect">
            <a:avLst/>
          </a:prstGeom>
          <a:solidFill>
            <a:schemeClr val="bg1"/>
          </a:solidFill>
        </p:spPr>
        <p:txBody>
          <a:bodyPr vert="horz" lIns="91440" tIns="365760" rIns="91440" bIns="365760" rtlCol="0" anchor="b">
            <a:noAutofit/>
          </a:bodyPr>
          <a:lstStyle>
            <a:lvl1pPr>
              <a:spcAft>
                <a:spcPts val="1200"/>
              </a:spcAft>
              <a:defRPr sz="1800" b="0">
                <a:solidFill>
                  <a:schemeClr val="tx1"/>
                </a:solidFill>
                <a:latin typeface="Arial" panose="020B0604020202020204" pitchFamily="34" charset="0"/>
                <a:cs typeface="Arial" panose="020B0604020202020204" pitchFamily="34" charset="0"/>
              </a:defRPr>
            </a:lvl1pPr>
            <a:lvl2pPr>
              <a:spcAft>
                <a:spcPts val="1200"/>
              </a:spcAft>
              <a:defRPr sz="1800" b="0">
                <a:solidFill>
                  <a:schemeClr val="tx1"/>
                </a:solidFill>
                <a:latin typeface="Arial" panose="020B0604020202020204" pitchFamily="34" charset="0"/>
                <a:cs typeface="Arial" panose="020B0604020202020204" pitchFamily="34" charset="0"/>
              </a:defRPr>
            </a:lvl2pPr>
            <a:lvl3pPr>
              <a:spcAft>
                <a:spcPts val="1200"/>
              </a:spcAft>
              <a:defRPr sz="1800" b="0">
                <a:solidFill>
                  <a:schemeClr val="tx1"/>
                </a:solidFill>
                <a:latin typeface="Arial" panose="020B0604020202020204" pitchFamily="34" charset="0"/>
                <a:cs typeface="Arial" panose="020B0604020202020204" pitchFamily="34" charset="0"/>
              </a:defRPr>
            </a:lvl3pPr>
            <a:lvl4pPr>
              <a:spcAft>
                <a:spcPts val="1200"/>
              </a:spcAft>
              <a:defRPr sz="1800" b="0">
                <a:solidFill>
                  <a:schemeClr val="tx1"/>
                </a:solidFill>
                <a:latin typeface="Arial" panose="020B0604020202020204" pitchFamily="34" charset="0"/>
                <a:cs typeface="Arial" panose="020B0604020202020204" pitchFamily="34" charset="0"/>
              </a:defRPr>
            </a:lvl4pPr>
            <a:lvl5pPr>
              <a:spcAft>
                <a:spcPts val="1200"/>
              </a:spcAft>
              <a:defRPr sz="1800" b="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8B06F0E8-0692-7943-9B7A-AC06553F752B}"/>
              </a:ext>
            </a:extLst>
          </p:cNvPr>
          <p:cNvSpPr>
            <a:spLocks noGrp="1"/>
          </p:cNvSpPr>
          <p:nvPr>
            <p:ph idx="16" hasCustomPrompt="1"/>
          </p:nvPr>
        </p:nvSpPr>
        <p:spPr>
          <a:xfrm>
            <a:off x="6260355" y="1356361"/>
            <a:ext cx="2688336" cy="4297680"/>
          </a:xfrm>
          <a:prstGeom prst="rect">
            <a:avLst/>
          </a:prstGeom>
          <a:solidFill>
            <a:schemeClr val="bg1"/>
          </a:solidFill>
        </p:spPr>
        <p:txBody>
          <a:bodyPr vert="horz" lIns="91440" tIns="365760" rIns="91440" bIns="365760" rtlCol="0" anchor="b">
            <a:noAutofit/>
          </a:bodyPr>
          <a:lstStyle>
            <a:lvl1pPr>
              <a:spcAft>
                <a:spcPts val="1200"/>
              </a:spcAft>
              <a:defRPr sz="1800" b="0">
                <a:solidFill>
                  <a:schemeClr val="tx1"/>
                </a:solidFill>
                <a:latin typeface="Arial" panose="020B0604020202020204" pitchFamily="34" charset="0"/>
                <a:cs typeface="Arial" panose="020B0604020202020204" pitchFamily="34" charset="0"/>
              </a:defRPr>
            </a:lvl1pPr>
            <a:lvl2pPr>
              <a:spcAft>
                <a:spcPts val="1200"/>
              </a:spcAft>
              <a:defRPr sz="1800" b="0">
                <a:solidFill>
                  <a:schemeClr val="tx1"/>
                </a:solidFill>
                <a:latin typeface="Arial" panose="020B0604020202020204" pitchFamily="34" charset="0"/>
                <a:cs typeface="Arial" panose="020B0604020202020204" pitchFamily="34" charset="0"/>
              </a:defRPr>
            </a:lvl2pPr>
            <a:lvl3pPr>
              <a:spcAft>
                <a:spcPts val="1200"/>
              </a:spcAft>
              <a:defRPr sz="1800" b="0">
                <a:solidFill>
                  <a:schemeClr val="tx1"/>
                </a:solidFill>
                <a:latin typeface="Arial" panose="020B0604020202020204" pitchFamily="34" charset="0"/>
                <a:cs typeface="Arial" panose="020B0604020202020204" pitchFamily="34" charset="0"/>
              </a:defRPr>
            </a:lvl3pPr>
            <a:lvl4pPr>
              <a:spcAft>
                <a:spcPts val="1200"/>
              </a:spcAft>
              <a:defRPr sz="1800" b="0">
                <a:solidFill>
                  <a:schemeClr val="tx1"/>
                </a:solidFill>
                <a:latin typeface="Arial" panose="020B0604020202020204" pitchFamily="34" charset="0"/>
                <a:cs typeface="Arial" panose="020B0604020202020204" pitchFamily="34" charset="0"/>
              </a:defRPr>
            </a:lvl4pPr>
            <a:lvl5pPr>
              <a:spcAft>
                <a:spcPts val="1200"/>
              </a:spcAft>
              <a:defRPr sz="1800" b="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25" name="object 6">
            <a:extLst>
              <a:ext uri="{FF2B5EF4-FFF2-40B4-BE49-F238E27FC236}">
                <a16:creationId xmlns:a16="http://schemas.microsoft.com/office/drawing/2014/main" id="{3B797938-EFEF-3F43-BB26-DB53D5B14EB0}"/>
              </a:ext>
            </a:extLst>
          </p:cNvPr>
          <p:cNvSpPr/>
          <p:nvPr userDrawn="1"/>
        </p:nvSpPr>
        <p:spPr>
          <a:xfrm>
            <a:off x="218058" y="5656243"/>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6" name="object 6">
            <a:extLst>
              <a:ext uri="{FF2B5EF4-FFF2-40B4-BE49-F238E27FC236}">
                <a16:creationId xmlns:a16="http://schemas.microsoft.com/office/drawing/2014/main" id="{3BCFFAF6-6F55-DF42-9A9B-DB03E0E10FDE}"/>
              </a:ext>
            </a:extLst>
          </p:cNvPr>
          <p:cNvSpPr/>
          <p:nvPr userDrawn="1"/>
        </p:nvSpPr>
        <p:spPr>
          <a:xfrm>
            <a:off x="3232581" y="5656243"/>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FAD07A"/>
          </a:solidFill>
        </p:spPr>
        <p:txBody>
          <a:bodyPr wrap="square" lIns="0" tIns="0" rIns="0" bIns="0" rtlCol="0"/>
          <a:lstStyle/>
          <a:p>
            <a:endParaRPr dirty="0"/>
          </a:p>
        </p:txBody>
      </p:sp>
      <p:sp>
        <p:nvSpPr>
          <p:cNvPr id="27" name="object 6">
            <a:extLst>
              <a:ext uri="{FF2B5EF4-FFF2-40B4-BE49-F238E27FC236}">
                <a16:creationId xmlns:a16="http://schemas.microsoft.com/office/drawing/2014/main" id="{83AB6AF3-A3A0-1148-8300-E605852835D5}"/>
              </a:ext>
            </a:extLst>
          </p:cNvPr>
          <p:cNvSpPr/>
          <p:nvPr userDrawn="1"/>
        </p:nvSpPr>
        <p:spPr>
          <a:xfrm>
            <a:off x="6260355" y="5656243"/>
            <a:ext cx="2688336"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19" name="Title 1">
            <a:extLst>
              <a:ext uri="{FF2B5EF4-FFF2-40B4-BE49-F238E27FC236}">
                <a16:creationId xmlns:a16="http://schemas.microsoft.com/office/drawing/2014/main" id="{54B041CD-19E4-2F41-8B47-5F6E0C77DF8D}"/>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11" name="Holder 6">
            <a:extLst>
              <a:ext uri="{FF2B5EF4-FFF2-40B4-BE49-F238E27FC236}">
                <a16:creationId xmlns:a16="http://schemas.microsoft.com/office/drawing/2014/main" id="{8FAFD232-0954-E641-963D-051A77DC3AAC}"/>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2" name="Picture 11">
            <a:extLst>
              <a:ext uri="{FF2B5EF4-FFF2-40B4-BE49-F238E27FC236}">
                <a16:creationId xmlns:a16="http://schemas.microsoft.com/office/drawing/2014/main" id="{8763A704-28E0-4E4D-91A6-2B36C54768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3528705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hart Option 1">
    <p:bg>
      <p:bgPr>
        <a:solidFill>
          <a:schemeClr val="bg1"/>
        </a:solidFill>
        <a:effectLst/>
      </p:bgPr>
    </p:bg>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84889E92-A3AC-274D-919D-CF923C1EC1AA}"/>
              </a:ext>
            </a:extLst>
          </p:cNvPr>
          <p:cNvSpPr>
            <a:spLocks noGrp="1"/>
          </p:cNvSpPr>
          <p:nvPr>
            <p:ph idx="1" hasCustomPrompt="1"/>
          </p:nvPr>
        </p:nvSpPr>
        <p:spPr>
          <a:xfrm>
            <a:off x="216301" y="1356361"/>
            <a:ext cx="2688336" cy="4297680"/>
          </a:xfrm>
          <a:prstGeom prst="rect">
            <a:avLst/>
          </a:prstGeom>
          <a:solidFill>
            <a:srgbClr val="1F497D"/>
          </a:solidFill>
        </p:spPr>
        <p:txBody>
          <a:bodyPr vert="horz" lIns="91440" tIns="365760" rIns="91440" bIns="365760" rtlCol="0" anchor="b">
            <a:noAutofit/>
          </a:bodyPr>
          <a:lstStyle>
            <a:lvl1pPr>
              <a:spcAft>
                <a:spcPts val="1200"/>
              </a:spcAft>
              <a:defRPr sz="1800" b="0">
                <a:solidFill>
                  <a:schemeClr val="bg1"/>
                </a:solidFill>
                <a:latin typeface="Arial" panose="020B0604020202020204" pitchFamily="34" charset="0"/>
                <a:cs typeface="Arial" panose="020B0604020202020204" pitchFamily="34" charset="0"/>
              </a:defRPr>
            </a:lvl1pPr>
            <a:lvl2pPr>
              <a:spcAft>
                <a:spcPts val="1200"/>
              </a:spcAft>
              <a:defRPr sz="1800" b="0">
                <a:solidFill>
                  <a:schemeClr val="bg1"/>
                </a:solidFill>
                <a:latin typeface="Arial" panose="020B0604020202020204" pitchFamily="34" charset="0"/>
                <a:cs typeface="Arial" panose="020B0604020202020204" pitchFamily="34" charset="0"/>
              </a:defRPr>
            </a:lvl2pPr>
            <a:lvl3pPr>
              <a:spcAft>
                <a:spcPts val="1200"/>
              </a:spcAft>
              <a:defRPr sz="1800" b="0">
                <a:solidFill>
                  <a:schemeClr val="bg1"/>
                </a:solidFill>
                <a:latin typeface="Arial" panose="020B0604020202020204" pitchFamily="34" charset="0"/>
                <a:cs typeface="Arial" panose="020B0604020202020204" pitchFamily="34" charset="0"/>
              </a:defRPr>
            </a:lvl3pPr>
            <a:lvl4pPr>
              <a:spcAft>
                <a:spcPts val="1200"/>
              </a:spcAft>
              <a:defRPr sz="1800" b="0">
                <a:solidFill>
                  <a:schemeClr val="bg1"/>
                </a:solidFill>
                <a:latin typeface="Arial" panose="020B0604020202020204" pitchFamily="34" charset="0"/>
                <a:cs typeface="Arial" panose="020B0604020202020204" pitchFamily="34" charset="0"/>
              </a:defRPr>
            </a:lvl4pPr>
            <a:lvl5pPr>
              <a:spcAft>
                <a:spcPts val="1200"/>
              </a:spcAft>
              <a:defRPr sz="1800" b="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8DB438B8-8544-C143-825D-422B1EB2D147}"/>
              </a:ext>
            </a:extLst>
          </p:cNvPr>
          <p:cNvSpPr>
            <a:spLocks noGrp="1"/>
          </p:cNvSpPr>
          <p:nvPr>
            <p:ph idx="15" hasCustomPrompt="1"/>
          </p:nvPr>
        </p:nvSpPr>
        <p:spPr>
          <a:xfrm>
            <a:off x="3230824" y="1356361"/>
            <a:ext cx="2688336" cy="4297680"/>
          </a:xfrm>
          <a:prstGeom prst="rect">
            <a:avLst/>
          </a:prstGeom>
          <a:solidFill>
            <a:srgbClr val="1F497D"/>
          </a:solidFill>
        </p:spPr>
        <p:txBody>
          <a:bodyPr vert="horz" lIns="91440" tIns="365760" rIns="91440" bIns="365760" rtlCol="0" anchor="b">
            <a:noAutofit/>
          </a:bodyPr>
          <a:lstStyle>
            <a:lvl1pPr>
              <a:spcAft>
                <a:spcPts val="1200"/>
              </a:spcAft>
              <a:defRPr sz="1800" b="0">
                <a:solidFill>
                  <a:schemeClr val="bg1"/>
                </a:solidFill>
                <a:latin typeface="Arial" panose="020B0604020202020204" pitchFamily="34" charset="0"/>
                <a:cs typeface="Arial" panose="020B0604020202020204" pitchFamily="34" charset="0"/>
              </a:defRPr>
            </a:lvl1pPr>
            <a:lvl2pPr>
              <a:spcAft>
                <a:spcPts val="1200"/>
              </a:spcAft>
              <a:defRPr sz="1800" b="0">
                <a:solidFill>
                  <a:schemeClr val="bg1"/>
                </a:solidFill>
                <a:latin typeface="Arial" panose="020B0604020202020204" pitchFamily="34" charset="0"/>
                <a:cs typeface="Arial" panose="020B0604020202020204" pitchFamily="34" charset="0"/>
              </a:defRPr>
            </a:lvl2pPr>
            <a:lvl3pPr>
              <a:spcAft>
                <a:spcPts val="1200"/>
              </a:spcAft>
              <a:defRPr sz="1800" b="0">
                <a:solidFill>
                  <a:schemeClr val="bg1"/>
                </a:solidFill>
                <a:latin typeface="Arial" panose="020B0604020202020204" pitchFamily="34" charset="0"/>
                <a:cs typeface="Arial" panose="020B0604020202020204" pitchFamily="34" charset="0"/>
              </a:defRPr>
            </a:lvl3pPr>
            <a:lvl4pPr>
              <a:spcAft>
                <a:spcPts val="1200"/>
              </a:spcAft>
              <a:defRPr sz="1800" b="0">
                <a:solidFill>
                  <a:schemeClr val="bg1"/>
                </a:solidFill>
                <a:latin typeface="Arial" panose="020B0604020202020204" pitchFamily="34" charset="0"/>
                <a:cs typeface="Arial" panose="020B0604020202020204" pitchFamily="34" charset="0"/>
              </a:defRPr>
            </a:lvl4pPr>
            <a:lvl5pPr>
              <a:spcAft>
                <a:spcPts val="1200"/>
              </a:spcAft>
              <a:defRPr sz="1800" b="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
            <a:extLst>
              <a:ext uri="{FF2B5EF4-FFF2-40B4-BE49-F238E27FC236}">
                <a16:creationId xmlns:a16="http://schemas.microsoft.com/office/drawing/2014/main" id="{8B06F0E8-0692-7943-9B7A-AC06553F752B}"/>
              </a:ext>
            </a:extLst>
          </p:cNvPr>
          <p:cNvSpPr>
            <a:spLocks noGrp="1"/>
          </p:cNvSpPr>
          <p:nvPr>
            <p:ph idx="16" hasCustomPrompt="1"/>
          </p:nvPr>
        </p:nvSpPr>
        <p:spPr>
          <a:xfrm>
            <a:off x="6260355" y="1356361"/>
            <a:ext cx="2688336" cy="4297680"/>
          </a:xfrm>
          <a:prstGeom prst="rect">
            <a:avLst/>
          </a:prstGeom>
          <a:solidFill>
            <a:srgbClr val="1F497D"/>
          </a:solidFill>
        </p:spPr>
        <p:txBody>
          <a:bodyPr vert="horz" lIns="91440" tIns="365760" rIns="91440" bIns="365760" rtlCol="0" anchor="b">
            <a:noAutofit/>
          </a:bodyPr>
          <a:lstStyle>
            <a:lvl1pPr>
              <a:spcAft>
                <a:spcPts val="1200"/>
              </a:spcAft>
              <a:defRPr sz="1800" b="0">
                <a:solidFill>
                  <a:schemeClr val="bg1"/>
                </a:solidFill>
                <a:latin typeface="Arial" panose="020B0604020202020204" pitchFamily="34" charset="0"/>
                <a:cs typeface="Arial" panose="020B0604020202020204" pitchFamily="34" charset="0"/>
              </a:defRPr>
            </a:lvl1pPr>
            <a:lvl2pPr>
              <a:spcAft>
                <a:spcPts val="1200"/>
              </a:spcAft>
              <a:defRPr sz="1800" b="0">
                <a:solidFill>
                  <a:schemeClr val="bg1"/>
                </a:solidFill>
                <a:latin typeface="Arial" panose="020B0604020202020204" pitchFamily="34" charset="0"/>
                <a:cs typeface="Arial" panose="020B0604020202020204" pitchFamily="34" charset="0"/>
              </a:defRPr>
            </a:lvl2pPr>
            <a:lvl3pPr>
              <a:spcAft>
                <a:spcPts val="1200"/>
              </a:spcAft>
              <a:defRPr sz="1800" b="0">
                <a:solidFill>
                  <a:schemeClr val="bg1"/>
                </a:solidFill>
                <a:latin typeface="Arial" panose="020B0604020202020204" pitchFamily="34" charset="0"/>
                <a:cs typeface="Arial" panose="020B0604020202020204" pitchFamily="34" charset="0"/>
              </a:defRPr>
            </a:lvl3pPr>
            <a:lvl4pPr>
              <a:spcAft>
                <a:spcPts val="1200"/>
              </a:spcAft>
              <a:defRPr sz="1800" b="0">
                <a:solidFill>
                  <a:schemeClr val="bg1"/>
                </a:solidFill>
                <a:latin typeface="Arial" panose="020B0604020202020204" pitchFamily="34" charset="0"/>
                <a:cs typeface="Arial" panose="020B0604020202020204" pitchFamily="34" charset="0"/>
              </a:defRPr>
            </a:lvl4pPr>
            <a:lvl5pPr>
              <a:spcAft>
                <a:spcPts val="1200"/>
              </a:spcAft>
              <a:defRPr sz="1800" b="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25" name="object 6">
            <a:extLst>
              <a:ext uri="{FF2B5EF4-FFF2-40B4-BE49-F238E27FC236}">
                <a16:creationId xmlns:a16="http://schemas.microsoft.com/office/drawing/2014/main" id="{3B797938-EFEF-3F43-BB26-DB53D5B14EB0}"/>
              </a:ext>
            </a:extLst>
          </p:cNvPr>
          <p:cNvSpPr/>
          <p:nvPr userDrawn="1"/>
        </p:nvSpPr>
        <p:spPr>
          <a:xfrm>
            <a:off x="218058" y="5656243"/>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6" name="object 6">
            <a:extLst>
              <a:ext uri="{FF2B5EF4-FFF2-40B4-BE49-F238E27FC236}">
                <a16:creationId xmlns:a16="http://schemas.microsoft.com/office/drawing/2014/main" id="{3BCFFAF6-6F55-DF42-9A9B-DB03E0E10FDE}"/>
              </a:ext>
            </a:extLst>
          </p:cNvPr>
          <p:cNvSpPr/>
          <p:nvPr userDrawn="1"/>
        </p:nvSpPr>
        <p:spPr>
          <a:xfrm>
            <a:off x="3232581" y="5656243"/>
            <a:ext cx="2684823"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FAD07A"/>
          </a:solidFill>
        </p:spPr>
        <p:txBody>
          <a:bodyPr wrap="square" lIns="0" tIns="0" rIns="0" bIns="0" rtlCol="0"/>
          <a:lstStyle/>
          <a:p>
            <a:endParaRPr dirty="0"/>
          </a:p>
        </p:txBody>
      </p:sp>
      <p:sp>
        <p:nvSpPr>
          <p:cNvPr id="27" name="object 6">
            <a:extLst>
              <a:ext uri="{FF2B5EF4-FFF2-40B4-BE49-F238E27FC236}">
                <a16:creationId xmlns:a16="http://schemas.microsoft.com/office/drawing/2014/main" id="{83AB6AF3-A3A0-1148-8300-E605852835D5}"/>
              </a:ext>
            </a:extLst>
          </p:cNvPr>
          <p:cNvSpPr/>
          <p:nvPr userDrawn="1"/>
        </p:nvSpPr>
        <p:spPr>
          <a:xfrm>
            <a:off x="6260355" y="5656243"/>
            <a:ext cx="2688336" cy="59186"/>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19" name="Title 1">
            <a:extLst>
              <a:ext uri="{FF2B5EF4-FFF2-40B4-BE49-F238E27FC236}">
                <a16:creationId xmlns:a16="http://schemas.microsoft.com/office/drawing/2014/main" id="{54B041CD-19E4-2F41-8B47-5F6E0C77DF8D}"/>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12" name="Holder 6">
            <a:extLst>
              <a:ext uri="{FF2B5EF4-FFF2-40B4-BE49-F238E27FC236}">
                <a16:creationId xmlns:a16="http://schemas.microsoft.com/office/drawing/2014/main" id="{E648AB34-5CAD-A04F-B998-5C84E6748464}"/>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3" name="Picture 12">
            <a:extLst>
              <a:ext uri="{FF2B5EF4-FFF2-40B4-BE49-F238E27FC236}">
                <a16:creationId xmlns:a16="http://schemas.microsoft.com/office/drawing/2014/main" id="{5869D674-89F1-1A4C-B873-3868F085DB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2076254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Option 2">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4416725" cy="4619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49BD509-A403-3145-84D0-0110595AFC73}"/>
              </a:ext>
            </a:extLst>
          </p:cNvPr>
          <p:cNvSpPr>
            <a:spLocks noGrp="1"/>
          </p:cNvSpPr>
          <p:nvPr>
            <p:ph type="body" sz="quarter" idx="10"/>
          </p:nvPr>
        </p:nvSpPr>
        <p:spPr>
          <a:xfrm>
            <a:off x="4800600" y="1167302"/>
            <a:ext cx="4108450" cy="4619988"/>
          </a:xfrm>
        </p:spPr>
        <p:txBody>
          <a:bodyPr lIns="91440" tIns="91440" rIns="91440" bIns="91440" anchor="ctr">
            <a:noAutofit/>
          </a:bodyP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8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B3BDD776-88D1-3846-A947-FCFC7203D290}"/>
              </a:ext>
            </a:extLst>
          </p:cNvPr>
          <p:cNvSpPr>
            <a:spLocks noGrp="1"/>
          </p:cNvSpPr>
          <p:nvPr>
            <p:ph type="title"/>
          </p:nvPr>
        </p:nvSpPr>
        <p:spPr>
          <a:xfrm>
            <a:off x="1548130" y="20253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7" name="Holder 6">
            <a:extLst>
              <a:ext uri="{FF2B5EF4-FFF2-40B4-BE49-F238E27FC236}">
                <a16:creationId xmlns:a16="http://schemas.microsoft.com/office/drawing/2014/main" id="{621E8FA1-127E-4348-A86F-D2624E1E8563}"/>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C88850D7-5628-324E-8B51-8F43C6F559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375815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hart Option 2">
    <p:bg>
      <p:bgPr>
        <a:solidFill>
          <a:srgbClr val="1F497D"/>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4416725" cy="461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49BD509-A403-3145-84D0-0110595AFC73}"/>
              </a:ext>
            </a:extLst>
          </p:cNvPr>
          <p:cNvSpPr>
            <a:spLocks noGrp="1"/>
          </p:cNvSpPr>
          <p:nvPr>
            <p:ph type="body" sz="quarter" idx="10"/>
          </p:nvPr>
        </p:nvSpPr>
        <p:spPr>
          <a:xfrm>
            <a:off x="4800600" y="1167302"/>
            <a:ext cx="4108450" cy="4619988"/>
          </a:xfrm>
        </p:spPr>
        <p:txBody>
          <a:bodyPr lIns="91440" tIns="91440" rIns="91440" bIns="91440" anchor="ctr">
            <a:noAutofit/>
          </a:bodyPr>
          <a:lstStyle>
            <a:lvl1pPr>
              <a:spcAft>
                <a:spcPts val="1200"/>
              </a:spcAft>
              <a:defRPr sz="1800" b="0">
                <a:solidFill>
                  <a:schemeClr val="bg1"/>
                </a:solidFill>
              </a:defRPr>
            </a:lvl1pPr>
            <a:lvl2pPr>
              <a:spcAft>
                <a:spcPts val="1200"/>
              </a:spcAft>
              <a:defRPr sz="1800" b="0">
                <a:solidFill>
                  <a:schemeClr val="bg1"/>
                </a:solidFill>
              </a:defRPr>
            </a:lvl2pPr>
            <a:lvl3pPr>
              <a:spcAft>
                <a:spcPts val="1200"/>
              </a:spcAft>
              <a:defRPr sz="1800" b="0">
                <a:solidFill>
                  <a:schemeClr val="bg1"/>
                </a:solidFill>
              </a:defRPr>
            </a:lvl3pPr>
            <a:lvl4pPr>
              <a:spcAft>
                <a:spcPts val="1200"/>
              </a:spcAft>
              <a:defRPr sz="1800" b="0">
                <a:solidFill>
                  <a:schemeClr val="bg1"/>
                </a:solidFill>
              </a:defRPr>
            </a:lvl4pPr>
            <a:lvl5pPr>
              <a:spcAft>
                <a:spcPts val="1200"/>
              </a:spcAft>
              <a:defRPr sz="1800" b="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B3BDD776-88D1-3846-A947-FCFC7203D290}"/>
              </a:ext>
            </a:extLst>
          </p:cNvPr>
          <p:cNvSpPr>
            <a:spLocks noGrp="1"/>
          </p:cNvSpPr>
          <p:nvPr>
            <p:ph type="title"/>
          </p:nvPr>
        </p:nvSpPr>
        <p:spPr>
          <a:xfrm>
            <a:off x="1548130" y="20253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8" name="Holder 6">
            <a:extLst>
              <a:ext uri="{FF2B5EF4-FFF2-40B4-BE49-F238E27FC236}">
                <a16:creationId xmlns:a16="http://schemas.microsoft.com/office/drawing/2014/main" id="{DA32F3B1-0E94-DB44-86C6-6AEE728DEB7F}"/>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2A3A1C04-B156-AF4F-96D9-66DB63E36F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4271687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Option 3">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2" name="Title 1">
            <a:extLst>
              <a:ext uri="{FF2B5EF4-FFF2-40B4-BE49-F238E27FC236}">
                <a16:creationId xmlns:a16="http://schemas.microsoft.com/office/drawing/2014/main" id="{2A293254-02A3-A24E-BB39-31018F3F9708}"/>
              </a:ext>
            </a:extLst>
          </p:cNvPr>
          <p:cNvSpPr>
            <a:spLocks noGrp="1"/>
          </p:cNvSpPr>
          <p:nvPr>
            <p:ph type="title"/>
          </p:nvPr>
        </p:nvSpPr>
        <p:spPr>
          <a:xfrm>
            <a:off x="1548130" y="20253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7998125" cy="46199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49BD509-A403-3145-84D0-0110595AFC73}"/>
              </a:ext>
            </a:extLst>
          </p:cNvPr>
          <p:cNvSpPr>
            <a:spLocks noGrp="1"/>
          </p:cNvSpPr>
          <p:nvPr>
            <p:ph type="body" sz="quarter" idx="10"/>
          </p:nvPr>
        </p:nvSpPr>
        <p:spPr>
          <a:xfrm>
            <a:off x="4800600" y="2183075"/>
            <a:ext cx="4108450" cy="2581753"/>
          </a:xfrm>
          <a:solidFill>
            <a:srgbClr val="9CDAE0"/>
          </a:solidFill>
          <a:ln w="127000">
            <a:noFill/>
            <a:miter lim="800000"/>
          </a:ln>
        </p:spPr>
        <p:txBody>
          <a:bodyPr lIns="274320" tIns="182880" rIns="274320" bIns="182880" anchor="ctr">
            <a:noAutofit/>
          </a:bodyPr>
          <a:lstStyle>
            <a:lvl1pPr>
              <a:spcAft>
                <a:spcPts val="1200"/>
              </a:spcAft>
              <a:defRPr sz="1800" b="0">
                <a:solidFill>
                  <a:srgbClr val="1F497D"/>
                </a:solidFill>
                <a:latin typeface="Arial" panose="020B0604020202020204" pitchFamily="34" charset="0"/>
                <a:cs typeface="Arial" panose="020B0604020202020204" pitchFamily="34" charset="0"/>
              </a:defRPr>
            </a:lvl1pPr>
            <a:lvl2pPr>
              <a:spcAft>
                <a:spcPts val="1200"/>
              </a:spcAft>
              <a:defRPr sz="1800" b="0">
                <a:solidFill>
                  <a:srgbClr val="1F497D"/>
                </a:solidFill>
                <a:latin typeface="Arial" panose="020B0604020202020204" pitchFamily="34" charset="0"/>
                <a:cs typeface="Arial" panose="020B0604020202020204" pitchFamily="34" charset="0"/>
              </a:defRPr>
            </a:lvl2pPr>
            <a:lvl3pPr>
              <a:spcAft>
                <a:spcPts val="1200"/>
              </a:spcAft>
              <a:defRPr sz="1800" b="0">
                <a:solidFill>
                  <a:srgbClr val="1F497D"/>
                </a:solidFill>
                <a:latin typeface="Arial" panose="020B0604020202020204" pitchFamily="34" charset="0"/>
                <a:cs typeface="Arial" panose="020B0604020202020204" pitchFamily="34" charset="0"/>
              </a:defRPr>
            </a:lvl3pPr>
            <a:lvl4pPr>
              <a:spcAft>
                <a:spcPts val="1200"/>
              </a:spcAft>
              <a:defRPr sz="1800" b="0">
                <a:solidFill>
                  <a:srgbClr val="1F497D"/>
                </a:solidFill>
                <a:latin typeface="Arial" panose="020B0604020202020204" pitchFamily="34" charset="0"/>
                <a:cs typeface="Arial" panose="020B0604020202020204" pitchFamily="34" charset="0"/>
              </a:defRPr>
            </a:lvl4pPr>
            <a:lvl5pPr>
              <a:spcAft>
                <a:spcPts val="1200"/>
              </a:spcAft>
              <a:defRPr sz="1800" b="0">
                <a:solidFill>
                  <a:srgbClr val="1F497D"/>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older 6">
            <a:extLst>
              <a:ext uri="{FF2B5EF4-FFF2-40B4-BE49-F238E27FC236}">
                <a16:creationId xmlns:a16="http://schemas.microsoft.com/office/drawing/2014/main" id="{F04FFE38-DED5-254E-9466-24FC1D506143}"/>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69B678B3-2ED5-E846-BE3E-37582155D8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1042122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hart Option 3">
    <p:bg>
      <p:bgPr>
        <a:solidFill>
          <a:srgbClr val="1F497D"/>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2" name="Title 1">
            <a:extLst>
              <a:ext uri="{FF2B5EF4-FFF2-40B4-BE49-F238E27FC236}">
                <a16:creationId xmlns:a16="http://schemas.microsoft.com/office/drawing/2014/main" id="{2A293254-02A3-A24E-BB39-31018F3F9708}"/>
              </a:ext>
            </a:extLst>
          </p:cNvPr>
          <p:cNvSpPr>
            <a:spLocks noGrp="1"/>
          </p:cNvSpPr>
          <p:nvPr>
            <p:ph type="title"/>
          </p:nvPr>
        </p:nvSpPr>
        <p:spPr>
          <a:xfrm>
            <a:off x="1548130" y="20253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4" name="Rectangle 3">
            <a:extLst>
              <a:ext uri="{FF2B5EF4-FFF2-40B4-BE49-F238E27FC236}">
                <a16:creationId xmlns:a16="http://schemas.microsoft.com/office/drawing/2014/main" id="{0627A06E-DB06-3A46-B73D-460A4276F0B1}"/>
              </a:ext>
            </a:extLst>
          </p:cNvPr>
          <p:cNvSpPr/>
          <p:nvPr userDrawn="1"/>
        </p:nvSpPr>
        <p:spPr>
          <a:xfrm>
            <a:off x="231475" y="1167302"/>
            <a:ext cx="7998125" cy="461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249BD509-A403-3145-84D0-0110595AFC73}"/>
              </a:ext>
            </a:extLst>
          </p:cNvPr>
          <p:cNvSpPr>
            <a:spLocks noGrp="1"/>
          </p:cNvSpPr>
          <p:nvPr>
            <p:ph type="body" sz="quarter" idx="10"/>
          </p:nvPr>
        </p:nvSpPr>
        <p:spPr>
          <a:xfrm>
            <a:off x="4800600" y="2183075"/>
            <a:ext cx="4108450" cy="2581753"/>
          </a:xfrm>
          <a:solidFill>
            <a:srgbClr val="9CDAE0"/>
          </a:solidFill>
          <a:ln w="127000">
            <a:noFill/>
            <a:miter lim="800000"/>
          </a:ln>
        </p:spPr>
        <p:txBody>
          <a:bodyPr lIns="274320" tIns="182880" rIns="274320" bIns="182880" anchor="ctr">
            <a:noAutofit/>
          </a:bodyPr>
          <a:lstStyle>
            <a:lvl1pPr>
              <a:spcAft>
                <a:spcPts val="1200"/>
              </a:spcAft>
              <a:defRPr sz="1800" b="0">
                <a:solidFill>
                  <a:srgbClr val="1F497D"/>
                </a:solidFill>
                <a:latin typeface="Arial" panose="020B0604020202020204" pitchFamily="34" charset="0"/>
                <a:cs typeface="Arial" panose="020B0604020202020204" pitchFamily="34" charset="0"/>
              </a:defRPr>
            </a:lvl1pPr>
            <a:lvl2pPr>
              <a:spcAft>
                <a:spcPts val="1200"/>
              </a:spcAft>
              <a:defRPr sz="1800" b="0">
                <a:solidFill>
                  <a:srgbClr val="1F497D"/>
                </a:solidFill>
                <a:latin typeface="Arial" panose="020B0604020202020204" pitchFamily="34" charset="0"/>
                <a:cs typeface="Arial" panose="020B0604020202020204" pitchFamily="34" charset="0"/>
              </a:defRPr>
            </a:lvl2pPr>
            <a:lvl3pPr>
              <a:spcAft>
                <a:spcPts val="1200"/>
              </a:spcAft>
              <a:defRPr sz="1800" b="0">
                <a:solidFill>
                  <a:srgbClr val="1F497D"/>
                </a:solidFill>
                <a:latin typeface="Arial" panose="020B0604020202020204" pitchFamily="34" charset="0"/>
                <a:cs typeface="Arial" panose="020B0604020202020204" pitchFamily="34" charset="0"/>
              </a:defRPr>
            </a:lvl3pPr>
            <a:lvl4pPr>
              <a:spcAft>
                <a:spcPts val="1200"/>
              </a:spcAft>
              <a:defRPr sz="1800" b="0">
                <a:solidFill>
                  <a:srgbClr val="1F497D"/>
                </a:solidFill>
                <a:latin typeface="Arial" panose="020B0604020202020204" pitchFamily="34" charset="0"/>
                <a:cs typeface="Arial" panose="020B0604020202020204" pitchFamily="34" charset="0"/>
              </a:defRPr>
            </a:lvl4pPr>
            <a:lvl5pPr>
              <a:spcAft>
                <a:spcPts val="1200"/>
              </a:spcAft>
              <a:defRPr sz="1800" b="0">
                <a:solidFill>
                  <a:srgbClr val="1F497D"/>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Holder 6">
            <a:extLst>
              <a:ext uri="{FF2B5EF4-FFF2-40B4-BE49-F238E27FC236}">
                <a16:creationId xmlns:a16="http://schemas.microsoft.com/office/drawing/2014/main" id="{B87D5A7D-0B9C-F041-87B2-1A0DD62F535A}"/>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9D956F0B-69B5-464B-A75F-7C6E0C7345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251336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Option 1">
    <p:bg>
      <p:bgPr>
        <a:solidFill>
          <a:schemeClr val="bg1"/>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19" name="Picture Placeholder 2">
            <a:extLst>
              <a:ext uri="{FF2B5EF4-FFF2-40B4-BE49-F238E27FC236}">
                <a16:creationId xmlns:a16="http://schemas.microsoft.com/office/drawing/2014/main" id="{FB0C08F5-4020-4C45-9116-E6FF8EDBFFFE}"/>
              </a:ext>
            </a:extLst>
          </p:cNvPr>
          <p:cNvSpPr>
            <a:spLocks noGrp="1"/>
          </p:cNvSpPr>
          <p:nvPr>
            <p:ph type="pic" sz="quarter" idx="10"/>
          </p:nvPr>
        </p:nvSpPr>
        <p:spPr>
          <a:xfrm>
            <a:off x="0" y="0"/>
            <a:ext cx="9144253" cy="2078391"/>
          </a:xfrm>
          <a:solidFill>
            <a:srgbClr val="1F497D"/>
          </a:solidFill>
        </p:spPr>
        <p:txBody>
          <a:bodyPr/>
          <a:lstStyle/>
          <a:p>
            <a:endParaRPr lang="en-US"/>
          </a:p>
        </p:txBody>
      </p:sp>
      <p:sp>
        <p:nvSpPr>
          <p:cNvPr id="4" name="Text Placeholder 3">
            <a:extLst>
              <a:ext uri="{FF2B5EF4-FFF2-40B4-BE49-F238E27FC236}">
                <a16:creationId xmlns:a16="http://schemas.microsoft.com/office/drawing/2014/main" id="{7E86DFAF-821B-2747-8966-9269727D09F2}"/>
              </a:ext>
            </a:extLst>
          </p:cNvPr>
          <p:cNvSpPr>
            <a:spLocks noGrp="1"/>
          </p:cNvSpPr>
          <p:nvPr>
            <p:ph type="body" sz="quarter" idx="17"/>
          </p:nvPr>
        </p:nvSpPr>
        <p:spPr>
          <a:xfrm>
            <a:off x="208247" y="2776467"/>
            <a:ext cx="8735132" cy="3339887"/>
          </a:xfrm>
          <a:solidFill>
            <a:schemeClr val="bg1">
              <a:lumMod val="95000"/>
            </a:schemeClr>
          </a:solidFill>
        </p:spPr>
        <p:txBody>
          <a:bodyPr lIns="182880" tIns="182880" rIns="182880" numCol="1" spcCol="274320"/>
          <a:lstStyle>
            <a:lvl1pPr marL="285750" indent="-285750">
              <a:spcAft>
                <a:spcPts val="1200"/>
              </a:spcAft>
              <a:buClr>
                <a:srgbClr val="19C3FF"/>
              </a:buClr>
              <a:buSzPct val="75000"/>
              <a:buFont typeface="Wingdings" pitchFamily="2" charset="2"/>
              <a:buChar char="§"/>
              <a:defRPr sz="1800" b="0">
                <a:solidFill>
                  <a:schemeClr val="tx1"/>
                </a:solidFill>
                <a:latin typeface="Arial" panose="020B0604020202020204" pitchFamily="34" charset="0"/>
                <a:cs typeface="Arial" panose="020B0604020202020204" pitchFamily="34" charset="0"/>
              </a:defRPr>
            </a:lvl1pPr>
            <a:lvl2pPr marL="742950" indent="-285750">
              <a:spcAft>
                <a:spcPts val="1200"/>
              </a:spcAft>
              <a:buClr>
                <a:srgbClr val="19C3FF"/>
              </a:buClr>
              <a:buSzPct val="75000"/>
              <a:buFont typeface="Wingdings" pitchFamily="2" charset="2"/>
              <a:buChar char="§"/>
              <a:defRPr sz="1800" b="0">
                <a:solidFill>
                  <a:schemeClr val="tx1"/>
                </a:solidFill>
                <a:latin typeface="Arial" panose="020B0604020202020204" pitchFamily="34" charset="0"/>
                <a:cs typeface="Arial" panose="020B0604020202020204" pitchFamily="34" charset="0"/>
              </a:defRPr>
            </a:lvl2pPr>
            <a:lvl3pPr marL="1200150" indent="-285750">
              <a:spcAft>
                <a:spcPts val="1200"/>
              </a:spcAft>
              <a:buClr>
                <a:srgbClr val="19C3FF"/>
              </a:buClr>
              <a:buSzPct val="75000"/>
              <a:buFont typeface="Wingdings" pitchFamily="2" charset="2"/>
              <a:buChar char="§"/>
              <a:defRPr sz="1800" b="0">
                <a:solidFill>
                  <a:schemeClr val="tx1"/>
                </a:solidFill>
                <a:latin typeface="Arial" panose="020B0604020202020204" pitchFamily="34" charset="0"/>
                <a:cs typeface="Arial" panose="020B0604020202020204" pitchFamily="34" charset="0"/>
              </a:defRPr>
            </a:lvl3pPr>
            <a:lvl4pPr marL="1657350" indent="-285750">
              <a:spcAft>
                <a:spcPts val="1200"/>
              </a:spcAft>
              <a:buClr>
                <a:srgbClr val="19C3FF"/>
              </a:buClr>
              <a:buSzPct val="75000"/>
              <a:buFont typeface="Wingdings" pitchFamily="2" charset="2"/>
              <a:buChar char="§"/>
              <a:defRPr sz="1800" b="0">
                <a:solidFill>
                  <a:schemeClr val="tx1"/>
                </a:solidFill>
                <a:latin typeface="Arial" panose="020B0604020202020204" pitchFamily="34" charset="0"/>
                <a:cs typeface="Arial" panose="020B0604020202020204" pitchFamily="34" charset="0"/>
              </a:defRPr>
            </a:lvl4pPr>
            <a:lvl5pPr marL="2114550" indent="-285750">
              <a:spcAft>
                <a:spcPts val="1200"/>
              </a:spcAft>
              <a:buClr>
                <a:srgbClr val="19C3FF"/>
              </a:buClr>
              <a:buSzPct val="75000"/>
              <a:buFont typeface="Wingdings" pitchFamily="2" charset="2"/>
              <a:buChar char="§"/>
              <a:defRPr sz="1800" b="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martArt Placeholder 7">
            <a:extLst>
              <a:ext uri="{FF2B5EF4-FFF2-40B4-BE49-F238E27FC236}">
                <a16:creationId xmlns:a16="http://schemas.microsoft.com/office/drawing/2014/main" id="{A50F5210-C909-9342-B2DA-EC2096626901}"/>
              </a:ext>
            </a:extLst>
          </p:cNvPr>
          <p:cNvSpPr>
            <a:spLocks noGrp="1"/>
          </p:cNvSpPr>
          <p:nvPr>
            <p:ph type="dgm" sz="quarter" idx="13"/>
          </p:nvPr>
        </p:nvSpPr>
        <p:spPr>
          <a:xfrm>
            <a:off x="0" y="1384298"/>
            <a:ext cx="2590800" cy="1210244"/>
          </a:xfrm>
          <a:solidFill>
            <a:srgbClr val="9CDAE0">
              <a:alpha val="90000"/>
            </a:srgbClr>
          </a:solidFill>
        </p:spPr>
        <p:txBody>
          <a:bodyPr>
            <a:noAutofit/>
          </a:bodyPr>
          <a:lstStyle>
            <a:lvl1pPr>
              <a:defRPr>
                <a:solidFill>
                  <a:srgbClr val="9CDAE0"/>
                </a:solidFill>
              </a:defRPr>
            </a:lvl1pPr>
          </a:lstStyle>
          <a:p>
            <a:endParaRPr lang="en-US" dirty="0"/>
          </a:p>
        </p:txBody>
      </p:sp>
      <p:sp>
        <p:nvSpPr>
          <p:cNvPr id="15" name="SmartArt Placeholder 7">
            <a:extLst>
              <a:ext uri="{FF2B5EF4-FFF2-40B4-BE49-F238E27FC236}">
                <a16:creationId xmlns:a16="http://schemas.microsoft.com/office/drawing/2014/main" id="{39416E12-FBEB-E043-814C-5F22E3AC553D}"/>
              </a:ext>
            </a:extLst>
          </p:cNvPr>
          <p:cNvSpPr>
            <a:spLocks noGrp="1"/>
          </p:cNvSpPr>
          <p:nvPr>
            <p:ph type="dgm" sz="quarter" idx="14"/>
          </p:nvPr>
        </p:nvSpPr>
        <p:spPr>
          <a:xfrm>
            <a:off x="2743200" y="1384298"/>
            <a:ext cx="6400800" cy="1210244"/>
          </a:xfrm>
          <a:solidFill>
            <a:srgbClr val="9CDAE0">
              <a:alpha val="90000"/>
            </a:srgbClr>
          </a:solidFill>
        </p:spPr>
        <p:txBody>
          <a:bodyPr>
            <a:noAutofit/>
          </a:bodyPr>
          <a:lstStyle>
            <a:lvl1pPr>
              <a:defRPr>
                <a:solidFill>
                  <a:srgbClr val="9CDAE0"/>
                </a:solidFill>
              </a:defRPr>
            </a:lvl1pPr>
          </a:lstStyle>
          <a:p>
            <a:endParaRPr lang="en-US" dirty="0"/>
          </a:p>
        </p:txBody>
      </p:sp>
      <p:sp>
        <p:nvSpPr>
          <p:cNvPr id="2" name="Title 1">
            <a:extLst>
              <a:ext uri="{FF2B5EF4-FFF2-40B4-BE49-F238E27FC236}">
                <a16:creationId xmlns:a16="http://schemas.microsoft.com/office/drawing/2014/main" id="{1069C970-9591-E84E-BBB3-5276990B809E}"/>
              </a:ext>
            </a:extLst>
          </p:cNvPr>
          <p:cNvSpPr>
            <a:spLocks noGrp="1"/>
          </p:cNvSpPr>
          <p:nvPr>
            <p:ph type="title"/>
          </p:nvPr>
        </p:nvSpPr>
        <p:spPr>
          <a:xfrm>
            <a:off x="3064176" y="2130766"/>
            <a:ext cx="6047740" cy="430887"/>
          </a:xfrm>
        </p:spPr>
        <p:txBody>
          <a:bodyPr anchor="ctr"/>
          <a:lstStyle>
            <a:lvl1pPr>
              <a:defRPr sz="2800" b="0">
                <a:solidFill>
                  <a:srgbClr val="1F497D"/>
                </a:solidFill>
              </a:defRPr>
            </a:lvl1pPr>
          </a:lstStyle>
          <a:p>
            <a:r>
              <a:rPr lang="en-US" dirty="0"/>
              <a:t>Click to edit Master title style</a:t>
            </a:r>
          </a:p>
        </p:txBody>
      </p:sp>
      <p:sp>
        <p:nvSpPr>
          <p:cNvPr id="9" name="Holder 6">
            <a:extLst>
              <a:ext uri="{FF2B5EF4-FFF2-40B4-BE49-F238E27FC236}">
                <a16:creationId xmlns:a16="http://schemas.microsoft.com/office/drawing/2014/main" id="{2847F0DA-919B-AD4B-9858-72F4A0E033B7}"/>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3EA5DF1E-5BD7-3E47-B531-2C662F6ACC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4271491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vy 2 Column Text Slide">
    <p:spTree>
      <p:nvGrpSpPr>
        <p:cNvPr id="1" name=""/>
        <p:cNvGrpSpPr/>
        <p:nvPr/>
      </p:nvGrpSpPr>
      <p:grpSpPr>
        <a:xfrm>
          <a:off x="0" y="0"/>
          <a:ext cx="0" cy="0"/>
          <a:chOff x="0" y="0"/>
          <a:chExt cx="0" cy="0"/>
        </a:xfrm>
      </p:grpSpPr>
      <p:sp>
        <p:nvSpPr>
          <p:cNvPr id="31" name="object 10">
            <a:extLst>
              <a:ext uri="{FF2B5EF4-FFF2-40B4-BE49-F238E27FC236}">
                <a16:creationId xmlns:a16="http://schemas.microsoft.com/office/drawing/2014/main" id="{60AB42A4-F29D-8E4F-A2EF-4673F88EFE78}"/>
              </a:ext>
            </a:extLst>
          </p:cNvPr>
          <p:cNvSpPr/>
          <p:nvPr userDrawn="1"/>
        </p:nvSpPr>
        <p:spPr>
          <a:xfrm>
            <a:off x="0" y="0"/>
            <a:ext cx="2590800" cy="1533782"/>
          </a:xfrm>
          <a:custGeom>
            <a:avLst/>
            <a:gdLst/>
            <a:ahLst/>
            <a:cxnLst/>
            <a:rect l="l" t="t" r="r" b="b"/>
            <a:pathLst>
              <a:path w="1138555" h="1041400">
                <a:moveTo>
                  <a:pt x="0" y="1041044"/>
                </a:moveTo>
                <a:lnTo>
                  <a:pt x="1138428" y="1041044"/>
                </a:lnTo>
                <a:lnTo>
                  <a:pt x="1138428" y="0"/>
                </a:lnTo>
                <a:lnTo>
                  <a:pt x="0" y="0"/>
                </a:lnTo>
                <a:lnTo>
                  <a:pt x="0" y="1041044"/>
                </a:lnTo>
                <a:close/>
              </a:path>
            </a:pathLst>
          </a:custGeom>
          <a:solidFill>
            <a:srgbClr val="9CDAE0"/>
          </a:solidFill>
        </p:spPr>
        <p:txBody>
          <a:bodyPr wrap="square" lIns="0" tIns="0" rIns="0" bIns="0" rtlCol="0"/>
          <a:lstStyle/>
          <a:p>
            <a:endParaRPr/>
          </a:p>
        </p:txBody>
      </p:sp>
      <p:sp>
        <p:nvSpPr>
          <p:cNvPr id="32" name="object 14">
            <a:extLst>
              <a:ext uri="{FF2B5EF4-FFF2-40B4-BE49-F238E27FC236}">
                <a16:creationId xmlns:a16="http://schemas.microsoft.com/office/drawing/2014/main" id="{6B2E9D9F-888F-5243-A3A9-63E43420D741}"/>
              </a:ext>
            </a:extLst>
          </p:cNvPr>
          <p:cNvSpPr/>
          <p:nvPr userDrawn="1"/>
        </p:nvSpPr>
        <p:spPr>
          <a:xfrm>
            <a:off x="2743199" y="0"/>
            <a:ext cx="6400867" cy="1533782"/>
          </a:xfrm>
          <a:custGeom>
            <a:avLst/>
            <a:gdLst/>
            <a:ahLst/>
            <a:cxnLst/>
            <a:rect l="l" t="t" r="r" b="b"/>
            <a:pathLst>
              <a:path w="7874000" h="321309">
                <a:moveTo>
                  <a:pt x="0" y="321310"/>
                </a:moveTo>
                <a:lnTo>
                  <a:pt x="7873932" y="321310"/>
                </a:lnTo>
                <a:lnTo>
                  <a:pt x="7873932" y="0"/>
                </a:lnTo>
                <a:lnTo>
                  <a:pt x="0" y="0"/>
                </a:lnTo>
                <a:lnTo>
                  <a:pt x="0" y="321310"/>
                </a:lnTo>
              </a:path>
            </a:pathLst>
          </a:custGeom>
          <a:solidFill>
            <a:srgbClr val="9CDAE0"/>
          </a:solidFill>
        </p:spPr>
        <p:txBody>
          <a:bodyPr wrap="square" lIns="0" tIns="0" rIns="0" bIns="0" rtlCol="0"/>
          <a:lstStyle/>
          <a:p>
            <a:endParaRPr/>
          </a:p>
        </p:txBody>
      </p:sp>
      <p:sp>
        <p:nvSpPr>
          <p:cNvPr id="26" name="object 6">
            <a:extLst>
              <a:ext uri="{FF2B5EF4-FFF2-40B4-BE49-F238E27FC236}">
                <a16:creationId xmlns:a16="http://schemas.microsoft.com/office/drawing/2014/main" id="{80A5A053-A204-4945-9A5A-BDF8001CC5AE}"/>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3" name="Text Placeholder 2">
            <a:extLst>
              <a:ext uri="{FF2B5EF4-FFF2-40B4-BE49-F238E27FC236}">
                <a16:creationId xmlns:a16="http://schemas.microsoft.com/office/drawing/2014/main" id="{4CFEDD09-2CEB-E94E-9501-3B863C5FFF93}"/>
              </a:ext>
            </a:extLst>
          </p:cNvPr>
          <p:cNvSpPr>
            <a:spLocks noGrp="1"/>
          </p:cNvSpPr>
          <p:nvPr>
            <p:ph type="body" sz="quarter" idx="10"/>
          </p:nvPr>
        </p:nvSpPr>
        <p:spPr>
          <a:xfrm>
            <a:off x="231775" y="1757680"/>
            <a:ext cx="8680450" cy="4612640"/>
          </a:xfrm>
        </p:spPr>
        <p:txBody>
          <a:bodyPr numCol="2" spcCol="182880">
            <a:noAutofit/>
          </a:bodyPr>
          <a:lstStyle>
            <a:lvl1pPr>
              <a:spcAft>
                <a:spcPts val="1200"/>
              </a:spcAft>
              <a:defRPr sz="1800" b="0">
                <a:solidFill>
                  <a:srgbClr val="424242"/>
                </a:solidFill>
                <a:latin typeface="Arial" panose="020B0604020202020204" pitchFamily="34" charset="0"/>
                <a:cs typeface="Arial" panose="020B0604020202020204" pitchFamily="34" charset="0"/>
              </a:defRPr>
            </a:lvl1pPr>
            <a:lvl2pPr>
              <a:spcAft>
                <a:spcPts val="1200"/>
              </a:spcAft>
              <a:defRPr sz="1800" b="0">
                <a:solidFill>
                  <a:srgbClr val="424242"/>
                </a:solidFill>
                <a:latin typeface="Arial" panose="020B0604020202020204" pitchFamily="34" charset="0"/>
                <a:cs typeface="Arial" panose="020B0604020202020204" pitchFamily="34" charset="0"/>
              </a:defRPr>
            </a:lvl2pPr>
            <a:lvl3pPr>
              <a:spcAft>
                <a:spcPts val="1200"/>
              </a:spcAft>
              <a:defRPr sz="1800" b="0">
                <a:solidFill>
                  <a:srgbClr val="424242"/>
                </a:solidFill>
                <a:latin typeface="Arial" panose="020B0604020202020204" pitchFamily="34" charset="0"/>
                <a:cs typeface="Arial" panose="020B0604020202020204" pitchFamily="34" charset="0"/>
              </a:defRPr>
            </a:lvl3pPr>
            <a:lvl4pPr>
              <a:spcAft>
                <a:spcPts val="1200"/>
              </a:spcAft>
              <a:defRPr sz="1800" b="0">
                <a:solidFill>
                  <a:srgbClr val="424242"/>
                </a:solidFill>
                <a:latin typeface="Arial" panose="020B0604020202020204" pitchFamily="34" charset="0"/>
                <a:cs typeface="Arial" panose="020B0604020202020204" pitchFamily="34" charset="0"/>
              </a:defRPr>
            </a:lvl4pPr>
            <a:lvl5pPr>
              <a:spcAft>
                <a:spcPts val="1200"/>
              </a:spcAft>
              <a:defRPr sz="1800" b="0">
                <a:solidFill>
                  <a:srgbClr val="42424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1BFCA8E0-1A84-024F-8DC2-0FF829C572D1}"/>
              </a:ext>
            </a:extLst>
          </p:cNvPr>
          <p:cNvSpPr>
            <a:spLocks noGrp="1"/>
          </p:cNvSpPr>
          <p:nvPr>
            <p:ph type="title"/>
          </p:nvPr>
        </p:nvSpPr>
        <p:spPr>
          <a:xfrm>
            <a:off x="2919762" y="316362"/>
            <a:ext cx="6047740" cy="896753"/>
          </a:xfrm>
        </p:spPr>
        <p:txBody>
          <a:bodyPr anchor="ctr">
            <a:noAutofit/>
          </a:bodyPr>
          <a:lstStyle>
            <a:lvl1pPr>
              <a:lnSpc>
                <a:spcPct val="80000"/>
              </a:lnSpc>
              <a:defRPr sz="2800" b="0">
                <a:solidFill>
                  <a:srgbClr val="1F497D"/>
                </a:solidFill>
              </a:defRPr>
            </a:lvl1pPr>
          </a:lstStyle>
          <a:p>
            <a:r>
              <a:rPr lang="en-US" dirty="0"/>
              <a:t>Click to edit Master title style</a:t>
            </a:r>
          </a:p>
        </p:txBody>
      </p:sp>
      <p:sp>
        <p:nvSpPr>
          <p:cNvPr id="8" name="Holder 6">
            <a:extLst>
              <a:ext uri="{FF2B5EF4-FFF2-40B4-BE49-F238E27FC236}">
                <a16:creationId xmlns:a16="http://schemas.microsoft.com/office/drawing/2014/main" id="{12EABCF7-B5E8-9F49-B859-3EDD3682F910}"/>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7FEDDCF6-3D94-6042-9E42-2DF9C1AB85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344" y="605017"/>
            <a:ext cx="1518112" cy="528959"/>
          </a:xfrm>
          <a:prstGeom prst="rect">
            <a:avLst/>
          </a:prstGeom>
        </p:spPr>
      </p:pic>
    </p:spTree>
    <p:extLst>
      <p:ext uri="{BB962C8B-B14F-4D97-AF65-F5344CB8AC3E}">
        <p14:creationId xmlns:p14="http://schemas.microsoft.com/office/powerpoint/2010/main" val="2016205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vy 1 Column Text Slide">
    <p:spTree>
      <p:nvGrpSpPr>
        <p:cNvPr id="1" name=""/>
        <p:cNvGrpSpPr/>
        <p:nvPr/>
      </p:nvGrpSpPr>
      <p:grpSpPr>
        <a:xfrm>
          <a:off x="0" y="0"/>
          <a:ext cx="0" cy="0"/>
          <a:chOff x="0" y="0"/>
          <a:chExt cx="0" cy="0"/>
        </a:xfrm>
      </p:grpSpPr>
      <p:sp>
        <p:nvSpPr>
          <p:cNvPr id="31" name="object 10">
            <a:extLst>
              <a:ext uri="{FF2B5EF4-FFF2-40B4-BE49-F238E27FC236}">
                <a16:creationId xmlns:a16="http://schemas.microsoft.com/office/drawing/2014/main" id="{60AB42A4-F29D-8E4F-A2EF-4673F88EFE78}"/>
              </a:ext>
            </a:extLst>
          </p:cNvPr>
          <p:cNvSpPr/>
          <p:nvPr userDrawn="1"/>
        </p:nvSpPr>
        <p:spPr>
          <a:xfrm>
            <a:off x="0" y="0"/>
            <a:ext cx="2590800" cy="1533782"/>
          </a:xfrm>
          <a:custGeom>
            <a:avLst/>
            <a:gdLst/>
            <a:ahLst/>
            <a:cxnLst/>
            <a:rect l="l" t="t" r="r" b="b"/>
            <a:pathLst>
              <a:path w="1138555" h="1041400">
                <a:moveTo>
                  <a:pt x="0" y="1041044"/>
                </a:moveTo>
                <a:lnTo>
                  <a:pt x="1138428" y="1041044"/>
                </a:lnTo>
                <a:lnTo>
                  <a:pt x="1138428" y="0"/>
                </a:lnTo>
                <a:lnTo>
                  <a:pt x="0" y="0"/>
                </a:lnTo>
                <a:lnTo>
                  <a:pt x="0" y="1041044"/>
                </a:lnTo>
                <a:close/>
              </a:path>
            </a:pathLst>
          </a:custGeom>
          <a:solidFill>
            <a:srgbClr val="9CDAE0"/>
          </a:solidFill>
        </p:spPr>
        <p:txBody>
          <a:bodyPr wrap="square" lIns="0" tIns="0" rIns="0" bIns="0" rtlCol="0"/>
          <a:lstStyle/>
          <a:p>
            <a:endParaRPr/>
          </a:p>
        </p:txBody>
      </p:sp>
      <p:sp>
        <p:nvSpPr>
          <p:cNvPr id="32" name="object 14">
            <a:extLst>
              <a:ext uri="{FF2B5EF4-FFF2-40B4-BE49-F238E27FC236}">
                <a16:creationId xmlns:a16="http://schemas.microsoft.com/office/drawing/2014/main" id="{6B2E9D9F-888F-5243-A3A9-63E43420D741}"/>
              </a:ext>
            </a:extLst>
          </p:cNvPr>
          <p:cNvSpPr/>
          <p:nvPr userDrawn="1"/>
        </p:nvSpPr>
        <p:spPr>
          <a:xfrm>
            <a:off x="2743199" y="0"/>
            <a:ext cx="6400867" cy="1533782"/>
          </a:xfrm>
          <a:custGeom>
            <a:avLst/>
            <a:gdLst/>
            <a:ahLst/>
            <a:cxnLst/>
            <a:rect l="l" t="t" r="r" b="b"/>
            <a:pathLst>
              <a:path w="7874000" h="321309">
                <a:moveTo>
                  <a:pt x="0" y="321310"/>
                </a:moveTo>
                <a:lnTo>
                  <a:pt x="7873932" y="321310"/>
                </a:lnTo>
                <a:lnTo>
                  <a:pt x="7873932" y="0"/>
                </a:lnTo>
                <a:lnTo>
                  <a:pt x="0" y="0"/>
                </a:lnTo>
                <a:lnTo>
                  <a:pt x="0" y="321310"/>
                </a:lnTo>
              </a:path>
            </a:pathLst>
          </a:custGeom>
          <a:solidFill>
            <a:srgbClr val="9CDAE0"/>
          </a:solidFill>
        </p:spPr>
        <p:txBody>
          <a:bodyPr wrap="square" lIns="0" tIns="0" rIns="0" bIns="0" rtlCol="0"/>
          <a:lstStyle/>
          <a:p>
            <a:endParaRPr/>
          </a:p>
        </p:txBody>
      </p:sp>
      <p:sp>
        <p:nvSpPr>
          <p:cNvPr id="26" name="object 6">
            <a:extLst>
              <a:ext uri="{FF2B5EF4-FFF2-40B4-BE49-F238E27FC236}">
                <a16:creationId xmlns:a16="http://schemas.microsoft.com/office/drawing/2014/main" id="{80A5A053-A204-4945-9A5A-BDF8001CC5AE}"/>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3" name="Text Placeholder 2">
            <a:extLst>
              <a:ext uri="{FF2B5EF4-FFF2-40B4-BE49-F238E27FC236}">
                <a16:creationId xmlns:a16="http://schemas.microsoft.com/office/drawing/2014/main" id="{4CFEDD09-2CEB-E94E-9501-3B863C5FFF93}"/>
              </a:ext>
            </a:extLst>
          </p:cNvPr>
          <p:cNvSpPr>
            <a:spLocks noGrp="1"/>
          </p:cNvSpPr>
          <p:nvPr>
            <p:ph type="body" sz="quarter" idx="10"/>
          </p:nvPr>
        </p:nvSpPr>
        <p:spPr>
          <a:xfrm>
            <a:off x="231775" y="1676400"/>
            <a:ext cx="4949825" cy="4724400"/>
          </a:xfrm>
        </p:spPr>
        <p:txBody>
          <a:bodyPr numCol="1" spcCol="182880" anchor="ctr">
            <a:noAutofit/>
          </a:bodyPr>
          <a:lstStyle>
            <a:lvl1pPr>
              <a:spcAft>
                <a:spcPts val="1200"/>
              </a:spcAft>
              <a:defRPr sz="1800" b="0">
                <a:solidFill>
                  <a:srgbClr val="424242"/>
                </a:solidFill>
                <a:latin typeface="Arial" panose="020B0604020202020204" pitchFamily="34" charset="0"/>
                <a:cs typeface="Arial" panose="020B0604020202020204" pitchFamily="34" charset="0"/>
              </a:defRPr>
            </a:lvl1pPr>
            <a:lvl2pPr>
              <a:spcAft>
                <a:spcPts val="1200"/>
              </a:spcAft>
              <a:defRPr sz="1800" b="0">
                <a:solidFill>
                  <a:srgbClr val="424242"/>
                </a:solidFill>
                <a:latin typeface="Arial" panose="020B0604020202020204" pitchFamily="34" charset="0"/>
                <a:cs typeface="Arial" panose="020B0604020202020204" pitchFamily="34" charset="0"/>
              </a:defRPr>
            </a:lvl2pPr>
            <a:lvl3pPr>
              <a:spcAft>
                <a:spcPts val="1200"/>
              </a:spcAft>
              <a:defRPr sz="1800" b="0">
                <a:solidFill>
                  <a:srgbClr val="424242"/>
                </a:solidFill>
                <a:latin typeface="Arial" panose="020B0604020202020204" pitchFamily="34" charset="0"/>
                <a:cs typeface="Arial" panose="020B0604020202020204" pitchFamily="34" charset="0"/>
              </a:defRPr>
            </a:lvl3pPr>
            <a:lvl4pPr>
              <a:spcAft>
                <a:spcPts val="1200"/>
              </a:spcAft>
              <a:defRPr sz="1800" b="0">
                <a:solidFill>
                  <a:srgbClr val="424242"/>
                </a:solidFill>
                <a:latin typeface="Arial" panose="020B0604020202020204" pitchFamily="34" charset="0"/>
                <a:cs typeface="Arial" panose="020B0604020202020204" pitchFamily="34" charset="0"/>
              </a:defRPr>
            </a:lvl4pPr>
            <a:lvl5pPr>
              <a:spcAft>
                <a:spcPts val="1200"/>
              </a:spcAft>
              <a:defRPr sz="1800" b="0">
                <a:solidFill>
                  <a:srgbClr val="424242"/>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1BFCA8E0-1A84-024F-8DC2-0FF829C572D1}"/>
              </a:ext>
            </a:extLst>
          </p:cNvPr>
          <p:cNvSpPr>
            <a:spLocks noGrp="1"/>
          </p:cNvSpPr>
          <p:nvPr>
            <p:ph type="title"/>
          </p:nvPr>
        </p:nvSpPr>
        <p:spPr>
          <a:xfrm>
            <a:off x="2919762" y="316362"/>
            <a:ext cx="6047740" cy="896753"/>
          </a:xfrm>
        </p:spPr>
        <p:txBody>
          <a:bodyPr anchor="ctr">
            <a:noAutofit/>
          </a:bodyPr>
          <a:lstStyle>
            <a:lvl1pPr>
              <a:lnSpc>
                <a:spcPct val="80000"/>
              </a:lnSpc>
              <a:defRPr sz="2800" b="0">
                <a:solidFill>
                  <a:srgbClr val="1F497D"/>
                </a:solidFill>
              </a:defRPr>
            </a:lvl1pPr>
          </a:lstStyle>
          <a:p>
            <a:r>
              <a:rPr lang="en-US" dirty="0"/>
              <a:t>Click to edit Master title style</a:t>
            </a:r>
          </a:p>
        </p:txBody>
      </p:sp>
      <p:sp>
        <p:nvSpPr>
          <p:cNvPr id="2" name="Rectangle 1">
            <a:extLst>
              <a:ext uri="{FF2B5EF4-FFF2-40B4-BE49-F238E27FC236}">
                <a16:creationId xmlns:a16="http://schemas.microsoft.com/office/drawing/2014/main" id="{3D9E3073-64AF-434D-8F6D-89FA9F0B45AC}"/>
              </a:ext>
            </a:extLst>
          </p:cNvPr>
          <p:cNvSpPr/>
          <p:nvPr userDrawn="1"/>
        </p:nvSpPr>
        <p:spPr>
          <a:xfrm>
            <a:off x="5470358" y="1676400"/>
            <a:ext cx="3529263" cy="4956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9" name="Holder 6">
            <a:extLst>
              <a:ext uri="{FF2B5EF4-FFF2-40B4-BE49-F238E27FC236}">
                <a16:creationId xmlns:a16="http://schemas.microsoft.com/office/drawing/2014/main" id="{D8DD0CDE-BD14-3D4B-B558-0B86B544634E}"/>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0147FD58-87D7-9C42-8725-50019E7F6E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344" y="605017"/>
            <a:ext cx="1518112" cy="528959"/>
          </a:xfrm>
          <a:prstGeom prst="rect">
            <a:avLst/>
          </a:prstGeom>
        </p:spPr>
      </p:pic>
    </p:spTree>
    <p:extLst>
      <p:ext uri="{BB962C8B-B14F-4D97-AF65-F5344CB8AC3E}">
        <p14:creationId xmlns:p14="http://schemas.microsoft.com/office/powerpoint/2010/main" val="4156283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Blank">
    <p:spTree>
      <p:nvGrpSpPr>
        <p:cNvPr id="1" name=""/>
        <p:cNvGrpSpPr/>
        <p:nvPr/>
      </p:nvGrpSpPr>
      <p:grpSpPr>
        <a:xfrm>
          <a:off x="0" y="0"/>
          <a:ext cx="0" cy="0"/>
          <a:chOff x="0" y="0"/>
          <a:chExt cx="0" cy="0"/>
        </a:xfrm>
      </p:grpSpPr>
      <p:sp>
        <p:nvSpPr>
          <p:cNvPr id="31" name="object 10">
            <a:extLst>
              <a:ext uri="{FF2B5EF4-FFF2-40B4-BE49-F238E27FC236}">
                <a16:creationId xmlns:a16="http://schemas.microsoft.com/office/drawing/2014/main" id="{60AB42A4-F29D-8E4F-A2EF-4673F88EFE78}"/>
              </a:ext>
            </a:extLst>
          </p:cNvPr>
          <p:cNvSpPr/>
          <p:nvPr userDrawn="1"/>
        </p:nvSpPr>
        <p:spPr>
          <a:xfrm>
            <a:off x="0" y="0"/>
            <a:ext cx="2590800" cy="1533782"/>
          </a:xfrm>
          <a:custGeom>
            <a:avLst/>
            <a:gdLst/>
            <a:ahLst/>
            <a:cxnLst/>
            <a:rect l="l" t="t" r="r" b="b"/>
            <a:pathLst>
              <a:path w="1138555" h="1041400">
                <a:moveTo>
                  <a:pt x="0" y="1041044"/>
                </a:moveTo>
                <a:lnTo>
                  <a:pt x="1138428" y="1041044"/>
                </a:lnTo>
                <a:lnTo>
                  <a:pt x="1138428" y="0"/>
                </a:lnTo>
                <a:lnTo>
                  <a:pt x="0" y="0"/>
                </a:lnTo>
                <a:lnTo>
                  <a:pt x="0" y="1041044"/>
                </a:lnTo>
                <a:close/>
              </a:path>
            </a:pathLst>
          </a:custGeom>
          <a:solidFill>
            <a:srgbClr val="9CDAE0"/>
          </a:solidFill>
        </p:spPr>
        <p:txBody>
          <a:bodyPr wrap="square" lIns="0" tIns="0" rIns="0" bIns="0" rtlCol="0"/>
          <a:lstStyle/>
          <a:p>
            <a:endParaRPr/>
          </a:p>
        </p:txBody>
      </p:sp>
      <p:sp>
        <p:nvSpPr>
          <p:cNvPr id="32" name="object 14">
            <a:extLst>
              <a:ext uri="{FF2B5EF4-FFF2-40B4-BE49-F238E27FC236}">
                <a16:creationId xmlns:a16="http://schemas.microsoft.com/office/drawing/2014/main" id="{6B2E9D9F-888F-5243-A3A9-63E43420D741}"/>
              </a:ext>
            </a:extLst>
          </p:cNvPr>
          <p:cNvSpPr/>
          <p:nvPr userDrawn="1"/>
        </p:nvSpPr>
        <p:spPr>
          <a:xfrm>
            <a:off x="2743199" y="0"/>
            <a:ext cx="6400867" cy="1533782"/>
          </a:xfrm>
          <a:custGeom>
            <a:avLst/>
            <a:gdLst/>
            <a:ahLst/>
            <a:cxnLst/>
            <a:rect l="l" t="t" r="r" b="b"/>
            <a:pathLst>
              <a:path w="7874000" h="321309">
                <a:moveTo>
                  <a:pt x="0" y="321310"/>
                </a:moveTo>
                <a:lnTo>
                  <a:pt x="7873932" y="321310"/>
                </a:lnTo>
                <a:lnTo>
                  <a:pt x="7873932" y="0"/>
                </a:lnTo>
                <a:lnTo>
                  <a:pt x="0" y="0"/>
                </a:lnTo>
                <a:lnTo>
                  <a:pt x="0" y="321310"/>
                </a:lnTo>
              </a:path>
            </a:pathLst>
          </a:custGeom>
          <a:solidFill>
            <a:srgbClr val="9CDAE0"/>
          </a:solidFill>
        </p:spPr>
        <p:txBody>
          <a:bodyPr wrap="square" lIns="0" tIns="0" rIns="0" bIns="0" rtlCol="0"/>
          <a:lstStyle/>
          <a:p>
            <a:endParaRPr/>
          </a:p>
        </p:txBody>
      </p:sp>
      <p:sp>
        <p:nvSpPr>
          <p:cNvPr id="26" name="object 6">
            <a:extLst>
              <a:ext uri="{FF2B5EF4-FFF2-40B4-BE49-F238E27FC236}">
                <a16:creationId xmlns:a16="http://schemas.microsoft.com/office/drawing/2014/main" id="{80A5A053-A204-4945-9A5A-BDF8001CC5AE}"/>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7" name="Title 5">
            <a:extLst>
              <a:ext uri="{FF2B5EF4-FFF2-40B4-BE49-F238E27FC236}">
                <a16:creationId xmlns:a16="http://schemas.microsoft.com/office/drawing/2014/main" id="{4D72273C-1768-9943-A776-EA4C7AFEE6CE}"/>
              </a:ext>
            </a:extLst>
          </p:cNvPr>
          <p:cNvSpPr>
            <a:spLocks noGrp="1"/>
          </p:cNvSpPr>
          <p:nvPr>
            <p:ph type="title"/>
          </p:nvPr>
        </p:nvSpPr>
        <p:spPr>
          <a:xfrm>
            <a:off x="2919762" y="316362"/>
            <a:ext cx="6047740" cy="896753"/>
          </a:xfrm>
        </p:spPr>
        <p:txBody>
          <a:bodyPr anchor="ctr">
            <a:noAutofit/>
          </a:bodyPr>
          <a:lstStyle>
            <a:lvl1pPr>
              <a:lnSpc>
                <a:spcPct val="80000"/>
              </a:lnSpc>
              <a:defRPr sz="2800" b="0">
                <a:solidFill>
                  <a:srgbClr val="1F497D"/>
                </a:solidFill>
              </a:defRPr>
            </a:lvl1pPr>
          </a:lstStyle>
          <a:p>
            <a:r>
              <a:rPr lang="en-US" dirty="0"/>
              <a:t>Click to edit Master title style</a:t>
            </a:r>
          </a:p>
        </p:txBody>
      </p:sp>
      <p:sp>
        <p:nvSpPr>
          <p:cNvPr id="8" name="Holder 6">
            <a:extLst>
              <a:ext uri="{FF2B5EF4-FFF2-40B4-BE49-F238E27FC236}">
                <a16:creationId xmlns:a16="http://schemas.microsoft.com/office/drawing/2014/main" id="{B7F46B88-01D2-2742-9705-D91B9779425A}"/>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3C32C6B5-836D-6D42-91AD-7C66C7B757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344" y="605017"/>
            <a:ext cx="1518112" cy="528959"/>
          </a:xfrm>
          <a:prstGeom prst="rect">
            <a:avLst/>
          </a:prstGeom>
        </p:spPr>
      </p:pic>
    </p:spTree>
    <p:extLst>
      <p:ext uri="{BB962C8B-B14F-4D97-AF65-F5344CB8AC3E}">
        <p14:creationId xmlns:p14="http://schemas.microsoft.com/office/powerpoint/2010/main" val="1282949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7" name="Group 6"/>
          <p:cNvGrpSpPr/>
          <p:nvPr userDrawn="1"/>
        </p:nvGrpSpPr>
        <p:grpSpPr>
          <a:xfrm>
            <a:off x="7412745" y="5921050"/>
            <a:ext cx="1273551" cy="449679"/>
            <a:chOff x="7412745" y="5921050"/>
            <a:chExt cx="1273551" cy="449679"/>
          </a:xfrm>
        </p:grpSpPr>
        <p:sp>
          <p:nvSpPr>
            <p:cNvPr id="8" name="object 3"/>
            <p:cNvSpPr/>
            <p:nvPr/>
          </p:nvSpPr>
          <p:spPr>
            <a:xfrm>
              <a:off x="7412745" y="6045353"/>
              <a:ext cx="81915" cy="307340"/>
            </a:xfrm>
            <a:custGeom>
              <a:avLst/>
              <a:gdLst/>
              <a:ahLst/>
              <a:cxnLst/>
              <a:rect l="l" t="t" r="r" b="b"/>
              <a:pathLst>
                <a:path w="81915" h="307339">
                  <a:moveTo>
                    <a:pt x="0" y="307333"/>
                  </a:moveTo>
                  <a:lnTo>
                    <a:pt x="71" y="26126"/>
                  </a:lnTo>
                  <a:lnTo>
                    <a:pt x="81759" y="0"/>
                  </a:lnTo>
                  <a:lnTo>
                    <a:pt x="81679" y="281246"/>
                  </a:lnTo>
                  <a:lnTo>
                    <a:pt x="0" y="307333"/>
                  </a:lnTo>
                  <a:close/>
                </a:path>
              </a:pathLst>
            </a:custGeom>
            <a:solidFill>
              <a:srgbClr val="1A3967"/>
            </a:solidFill>
          </p:spPr>
          <p:txBody>
            <a:bodyPr wrap="square" lIns="0" tIns="0" rIns="0" bIns="0" rtlCol="0"/>
            <a:lstStyle/>
            <a:p>
              <a:endParaRPr dirty="0"/>
            </a:p>
          </p:txBody>
        </p:sp>
        <p:sp>
          <p:nvSpPr>
            <p:cNvPr id="9" name="object 4"/>
            <p:cNvSpPr/>
            <p:nvPr/>
          </p:nvSpPr>
          <p:spPr>
            <a:xfrm>
              <a:off x="7753849" y="6226156"/>
              <a:ext cx="46990" cy="142240"/>
            </a:xfrm>
            <a:custGeom>
              <a:avLst/>
              <a:gdLst/>
              <a:ahLst/>
              <a:cxnLst/>
              <a:rect l="l" t="t" r="r" b="b"/>
              <a:pathLst>
                <a:path w="46990" h="142239">
                  <a:moveTo>
                    <a:pt x="0" y="141681"/>
                  </a:moveTo>
                  <a:lnTo>
                    <a:pt x="22" y="15017"/>
                  </a:lnTo>
                  <a:lnTo>
                    <a:pt x="46968" y="0"/>
                  </a:lnTo>
                  <a:lnTo>
                    <a:pt x="46977" y="126690"/>
                  </a:lnTo>
                  <a:lnTo>
                    <a:pt x="0" y="141681"/>
                  </a:lnTo>
                  <a:close/>
                </a:path>
              </a:pathLst>
            </a:custGeom>
            <a:solidFill>
              <a:srgbClr val="58B0E3"/>
            </a:solidFill>
          </p:spPr>
          <p:txBody>
            <a:bodyPr wrap="square" lIns="0" tIns="0" rIns="0" bIns="0" rtlCol="0"/>
            <a:lstStyle/>
            <a:p>
              <a:endParaRPr dirty="0"/>
            </a:p>
          </p:txBody>
        </p:sp>
        <p:sp>
          <p:nvSpPr>
            <p:cNvPr id="10" name="object 5"/>
            <p:cNvSpPr/>
            <p:nvPr/>
          </p:nvSpPr>
          <p:spPr>
            <a:xfrm>
              <a:off x="7494503" y="5984461"/>
              <a:ext cx="190500" cy="124460"/>
            </a:xfrm>
            <a:custGeom>
              <a:avLst/>
              <a:gdLst/>
              <a:ahLst/>
              <a:cxnLst/>
              <a:rect l="l" t="t" r="r" b="b"/>
              <a:pathLst>
                <a:path w="190500" h="124460">
                  <a:moveTo>
                    <a:pt x="190425" y="124208"/>
                  </a:moveTo>
                  <a:lnTo>
                    <a:pt x="0" y="60894"/>
                  </a:lnTo>
                  <a:lnTo>
                    <a:pt x="190429" y="0"/>
                  </a:lnTo>
                  <a:lnTo>
                    <a:pt x="190425" y="124208"/>
                  </a:lnTo>
                  <a:close/>
                </a:path>
              </a:pathLst>
            </a:custGeom>
            <a:solidFill>
              <a:srgbClr val="1A3967"/>
            </a:solidFill>
          </p:spPr>
          <p:txBody>
            <a:bodyPr wrap="square" lIns="0" tIns="0" rIns="0" bIns="0" rtlCol="0"/>
            <a:lstStyle/>
            <a:p>
              <a:endParaRPr dirty="0"/>
            </a:p>
          </p:txBody>
        </p:sp>
        <p:sp>
          <p:nvSpPr>
            <p:cNvPr id="11" name="object 6"/>
            <p:cNvSpPr/>
            <p:nvPr/>
          </p:nvSpPr>
          <p:spPr>
            <a:xfrm>
              <a:off x="7570542" y="6225171"/>
              <a:ext cx="46355" cy="142240"/>
            </a:xfrm>
            <a:custGeom>
              <a:avLst/>
              <a:gdLst/>
              <a:ahLst/>
              <a:cxnLst/>
              <a:rect l="l" t="t" r="r" b="b"/>
              <a:pathLst>
                <a:path w="46354" h="142239">
                  <a:moveTo>
                    <a:pt x="46347" y="142118"/>
                  </a:moveTo>
                  <a:lnTo>
                    <a:pt x="17" y="126690"/>
                  </a:lnTo>
                  <a:lnTo>
                    <a:pt x="0" y="0"/>
                  </a:lnTo>
                  <a:lnTo>
                    <a:pt x="46329" y="15400"/>
                  </a:lnTo>
                  <a:lnTo>
                    <a:pt x="46347" y="142118"/>
                  </a:lnTo>
                  <a:close/>
                </a:path>
              </a:pathLst>
            </a:custGeom>
            <a:solidFill>
              <a:srgbClr val="1A3967"/>
            </a:solidFill>
          </p:spPr>
          <p:txBody>
            <a:bodyPr wrap="square" lIns="0" tIns="0" rIns="0" bIns="0" rtlCol="0"/>
            <a:lstStyle/>
            <a:p>
              <a:endParaRPr dirty="0"/>
            </a:p>
          </p:txBody>
        </p:sp>
        <p:sp>
          <p:nvSpPr>
            <p:cNvPr id="12" name="object 7"/>
            <p:cNvSpPr/>
            <p:nvPr/>
          </p:nvSpPr>
          <p:spPr>
            <a:xfrm>
              <a:off x="7494503" y="5921050"/>
              <a:ext cx="190500" cy="124460"/>
            </a:xfrm>
            <a:custGeom>
              <a:avLst/>
              <a:gdLst/>
              <a:ahLst/>
              <a:cxnLst/>
              <a:rect l="l" t="t" r="r" b="b"/>
              <a:pathLst>
                <a:path w="190500" h="124460">
                  <a:moveTo>
                    <a:pt x="0" y="124306"/>
                  </a:moveTo>
                  <a:lnTo>
                    <a:pt x="0" y="0"/>
                  </a:lnTo>
                  <a:lnTo>
                    <a:pt x="190429" y="63412"/>
                  </a:lnTo>
                  <a:lnTo>
                    <a:pt x="0" y="124306"/>
                  </a:lnTo>
                  <a:close/>
                </a:path>
              </a:pathLst>
            </a:custGeom>
            <a:solidFill>
              <a:srgbClr val="58B0E3"/>
            </a:solidFill>
          </p:spPr>
          <p:txBody>
            <a:bodyPr wrap="square" lIns="0" tIns="0" rIns="0" bIns="0" rtlCol="0"/>
            <a:lstStyle/>
            <a:p>
              <a:endParaRPr dirty="0"/>
            </a:p>
          </p:txBody>
        </p:sp>
        <p:sp>
          <p:nvSpPr>
            <p:cNvPr id="13" name="object 8"/>
            <p:cNvSpPr/>
            <p:nvPr/>
          </p:nvSpPr>
          <p:spPr>
            <a:xfrm>
              <a:off x="7684929" y="5984462"/>
              <a:ext cx="190500" cy="124460"/>
            </a:xfrm>
            <a:custGeom>
              <a:avLst/>
              <a:gdLst/>
              <a:ahLst/>
              <a:cxnLst/>
              <a:rect l="l" t="t" r="r" b="b"/>
              <a:pathLst>
                <a:path w="190500" h="124460">
                  <a:moveTo>
                    <a:pt x="0" y="124208"/>
                  </a:moveTo>
                  <a:lnTo>
                    <a:pt x="4" y="0"/>
                  </a:lnTo>
                  <a:lnTo>
                    <a:pt x="190340" y="63345"/>
                  </a:lnTo>
                  <a:lnTo>
                    <a:pt x="0" y="124208"/>
                  </a:lnTo>
                  <a:close/>
                </a:path>
              </a:pathLst>
            </a:custGeom>
            <a:solidFill>
              <a:srgbClr val="58B0E3"/>
            </a:solidFill>
          </p:spPr>
          <p:txBody>
            <a:bodyPr wrap="square" lIns="0" tIns="0" rIns="0" bIns="0" rtlCol="0"/>
            <a:lstStyle/>
            <a:p>
              <a:endParaRPr dirty="0"/>
            </a:p>
          </p:txBody>
        </p:sp>
        <p:sp>
          <p:nvSpPr>
            <p:cNvPr id="14" name="object 9"/>
            <p:cNvSpPr/>
            <p:nvPr/>
          </p:nvSpPr>
          <p:spPr>
            <a:xfrm>
              <a:off x="7973410" y="5994402"/>
              <a:ext cx="712886" cy="376327"/>
            </a:xfrm>
            <a:prstGeom prst="rect">
              <a:avLst/>
            </a:prstGeom>
            <a:blipFill>
              <a:blip r:embed="rId2" cstate="print"/>
              <a:stretch>
                <a:fillRect/>
              </a:stretch>
            </a:blipFill>
          </p:spPr>
          <p:txBody>
            <a:bodyPr wrap="square" lIns="0" tIns="0" rIns="0" bIns="0" rtlCol="0"/>
            <a:lstStyle/>
            <a:p>
              <a:endParaRPr dirty="0"/>
            </a:p>
          </p:txBody>
        </p:sp>
      </p:grpSp>
      <p:sp>
        <p:nvSpPr>
          <p:cNvPr id="15" name="object 10"/>
          <p:cNvSpPr/>
          <p:nvPr userDrawn="1"/>
        </p:nvSpPr>
        <p:spPr>
          <a:xfrm>
            <a:off x="0" y="274320"/>
            <a:ext cx="1138555" cy="1041400"/>
          </a:xfrm>
          <a:custGeom>
            <a:avLst/>
            <a:gdLst/>
            <a:ahLst/>
            <a:cxnLst/>
            <a:rect l="l" t="t" r="r" b="b"/>
            <a:pathLst>
              <a:path w="1138555" h="1041400">
                <a:moveTo>
                  <a:pt x="0" y="1041044"/>
                </a:moveTo>
                <a:lnTo>
                  <a:pt x="1138428" y="1041044"/>
                </a:lnTo>
                <a:lnTo>
                  <a:pt x="1138428" y="0"/>
                </a:lnTo>
                <a:lnTo>
                  <a:pt x="0" y="0"/>
                </a:lnTo>
                <a:lnTo>
                  <a:pt x="0" y="1041044"/>
                </a:lnTo>
                <a:close/>
              </a:path>
            </a:pathLst>
          </a:custGeom>
          <a:solidFill>
            <a:srgbClr val="54BCEB"/>
          </a:solidFill>
        </p:spPr>
        <p:txBody>
          <a:bodyPr wrap="square" lIns="0" tIns="0" rIns="0" bIns="0" rtlCol="0"/>
          <a:lstStyle/>
          <a:p>
            <a:endParaRPr dirty="0"/>
          </a:p>
        </p:txBody>
      </p:sp>
      <p:sp>
        <p:nvSpPr>
          <p:cNvPr id="16" name="object 14"/>
          <p:cNvSpPr/>
          <p:nvPr userDrawn="1"/>
        </p:nvSpPr>
        <p:spPr>
          <a:xfrm>
            <a:off x="1270067" y="274320"/>
            <a:ext cx="7874000" cy="1042416"/>
          </a:xfrm>
          <a:custGeom>
            <a:avLst/>
            <a:gdLst/>
            <a:ahLst/>
            <a:cxnLst/>
            <a:rect l="l" t="t" r="r" b="b"/>
            <a:pathLst>
              <a:path w="7874000" h="321309">
                <a:moveTo>
                  <a:pt x="0" y="321310"/>
                </a:moveTo>
                <a:lnTo>
                  <a:pt x="7873932" y="321310"/>
                </a:lnTo>
                <a:lnTo>
                  <a:pt x="7873932" y="0"/>
                </a:lnTo>
                <a:lnTo>
                  <a:pt x="0" y="0"/>
                </a:lnTo>
                <a:lnTo>
                  <a:pt x="0" y="321310"/>
                </a:lnTo>
              </a:path>
            </a:pathLst>
          </a:custGeom>
          <a:solidFill>
            <a:srgbClr val="54BCEB"/>
          </a:solidFill>
        </p:spPr>
        <p:txBody>
          <a:bodyPr wrap="square" lIns="0" tIns="0" rIns="0" bIns="0" rtlCol="0"/>
          <a:lstStyle/>
          <a:p>
            <a:endParaRPr dirty="0"/>
          </a:p>
        </p:txBody>
      </p:sp>
      <p:sp>
        <p:nvSpPr>
          <p:cNvPr id="17" name="object 15"/>
          <p:cNvSpPr txBox="1">
            <a:spLocks noGrp="1"/>
          </p:cNvSpPr>
          <p:nvPr>
            <p:ph type="title"/>
          </p:nvPr>
        </p:nvSpPr>
        <p:spPr>
          <a:xfrm>
            <a:off x="1461998" y="500059"/>
            <a:ext cx="4335780" cy="295466"/>
          </a:xfrm>
          <a:prstGeom prst="rect">
            <a:avLst/>
          </a:prstGeom>
        </p:spPr>
        <p:txBody>
          <a:bodyPr vert="horz" wrap="square" lIns="0" tIns="0" rIns="0" bIns="0" rtlCol="0">
            <a:spAutoFit/>
          </a:bodyPr>
          <a:lstStyle>
            <a:lvl1pPr>
              <a:defRPr>
                <a:solidFill>
                  <a:schemeClr val="bg1"/>
                </a:solidFill>
              </a:defRPr>
            </a:lvl1pPr>
          </a:lstStyle>
          <a:p>
            <a:pPr marL="57785" marR="5080" indent="-45720">
              <a:lnSpc>
                <a:spcPct val="79900"/>
              </a:lnSpc>
            </a:pPr>
            <a:endParaRPr sz="2400" dirty="0">
              <a:latin typeface="Arial"/>
              <a:cs typeface="Arial"/>
            </a:endParaRPr>
          </a:p>
        </p:txBody>
      </p:sp>
    </p:spTree>
    <p:extLst>
      <p:ext uri="{BB962C8B-B14F-4D97-AF65-F5344CB8AC3E}">
        <p14:creationId xmlns:p14="http://schemas.microsoft.com/office/powerpoint/2010/main" val="35071655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4191000" cy="6781800"/>
          </a:xfrm>
          <a:solidFill>
            <a:schemeClr val="bg1">
              <a:lumMod val="75000"/>
            </a:schemeClr>
          </a:solidFill>
        </p:spPr>
        <p:txBody>
          <a:bodyPr/>
          <a:lstStyle/>
          <a:p>
            <a:endParaRPr lang="en-US"/>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90EB5991-D91E-264E-9511-C025393A1D34}"/>
              </a:ext>
            </a:extLst>
          </p:cNvPr>
          <p:cNvSpPr>
            <a:spLocks noGrp="1"/>
          </p:cNvSpPr>
          <p:nvPr>
            <p:ph type="body" sz="quarter" idx="15"/>
          </p:nvPr>
        </p:nvSpPr>
        <p:spPr>
          <a:xfrm>
            <a:off x="4495799" y="1639229"/>
            <a:ext cx="4447577" cy="4969914"/>
          </a:xfrm>
        </p:spPr>
        <p:txBody>
          <a:bodyPr anchor="ctr"/>
          <a:lstStyle>
            <a:lvl1pPr marL="285750" indent="-285750">
              <a:spcAft>
                <a:spcPts val="600"/>
              </a:spcAft>
              <a:buClr>
                <a:srgbClr val="19C3FF"/>
              </a:buClr>
              <a:buSzPct val="75000"/>
              <a:buFont typeface="Wingdings" pitchFamily="2" charset="2"/>
              <a:buChar char="§"/>
              <a:defRPr sz="1800" b="0">
                <a:solidFill>
                  <a:schemeClr val="tx1"/>
                </a:solidFill>
              </a:defRPr>
            </a:lvl1pPr>
            <a:lvl2pPr marL="742950" indent="-285750">
              <a:spcAft>
                <a:spcPts val="600"/>
              </a:spcAft>
              <a:buClr>
                <a:srgbClr val="19C3FF"/>
              </a:buClr>
              <a:buSzPct val="75000"/>
              <a:buFont typeface="Wingdings" pitchFamily="2" charset="2"/>
              <a:buChar char="§"/>
              <a:defRPr sz="1800" b="0">
                <a:solidFill>
                  <a:schemeClr val="tx1"/>
                </a:solidFill>
              </a:defRPr>
            </a:lvl2pPr>
            <a:lvl3pPr marL="1200150" indent="-285750">
              <a:spcAft>
                <a:spcPts val="600"/>
              </a:spcAft>
              <a:buClr>
                <a:srgbClr val="19C3FF"/>
              </a:buClr>
              <a:buSzPct val="75000"/>
              <a:buFont typeface="Wingdings" pitchFamily="2" charset="2"/>
              <a:buChar char="§"/>
              <a:defRPr sz="1800" b="0">
                <a:solidFill>
                  <a:schemeClr val="tx1"/>
                </a:solidFill>
              </a:defRPr>
            </a:lvl3pPr>
            <a:lvl4pPr marL="1657350" indent="-285750">
              <a:spcAft>
                <a:spcPts val="600"/>
              </a:spcAft>
              <a:buClr>
                <a:srgbClr val="19C3FF"/>
              </a:buClr>
              <a:buSzPct val="75000"/>
              <a:buFont typeface="Wingdings" pitchFamily="2" charset="2"/>
              <a:buChar char="§"/>
              <a:defRPr sz="1800" b="0">
                <a:solidFill>
                  <a:schemeClr val="tx1"/>
                </a:solidFill>
              </a:defRPr>
            </a:lvl4pPr>
            <a:lvl5pPr marL="2114550" indent="-285750">
              <a:spcAft>
                <a:spcPts val="600"/>
              </a:spcAft>
              <a:buClr>
                <a:srgbClr val="19C3FF"/>
              </a:buClr>
              <a:buSzPct val="75000"/>
              <a:buFont typeface="Wingdings" pitchFamily="2" charset="2"/>
              <a:buChar char="§"/>
              <a:defRPr sz="18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Holder 6">
            <a:extLst>
              <a:ext uri="{FF2B5EF4-FFF2-40B4-BE49-F238E27FC236}">
                <a16:creationId xmlns:a16="http://schemas.microsoft.com/office/drawing/2014/main" id="{ECB58F3C-64E7-EA48-AB41-3EA583162D4B}"/>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
        <p:nvSpPr>
          <p:cNvPr id="10" name="SmartArt Placeholder 7">
            <a:extLst>
              <a:ext uri="{FF2B5EF4-FFF2-40B4-BE49-F238E27FC236}">
                <a16:creationId xmlns:a16="http://schemas.microsoft.com/office/drawing/2014/main" id="{3A030E8B-CE3D-D943-80C0-88C9F715AE52}"/>
              </a:ext>
            </a:extLst>
          </p:cNvPr>
          <p:cNvSpPr>
            <a:spLocks noGrp="1"/>
          </p:cNvSpPr>
          <p:nvPr>
            <p:ph type="dgm" sz="quarter" idx="13"/>
          </p:nvPr>
        </p:nvSpPr>
        <p:spPr>
          <a:xfrm>
            <a:off x="0" y="0"/>
            <a:ext cx="2590800" cy="1533782"/>
          </a:xfrm>
          <a:solidFill>
            <a:srgbClr val="ED756E">
              <a:alpha val="90000"/>
            </a:srgbClr>
          </a:solidFill>
        </p:spPr>
        <p:txBody>
          <a:bodyPr>
            <a:noAutofit/>
          </a:bodyPr>
          <a:lstStyle>
            <a:lvl1pPr>
              <a:defRPr>
                <a:solidFill>
                  <a:srgbClr val="ED756E"/>
                </a:solidFill>
              </a:defRPr>
            </a:lvl1pPr>
          </a:lstStyle>
          <a:p>
            <a:endParaRPr lang="en-US" dirty="0"/>
          </a:p>
        </p:txBody>
      </p:sp>
      <p:sp>
        <p:nvSpPr>
          <p:cNvPr id="11" name="SmartArt Placeholder 7">
            <a:extLst>
              <a:ext uri="{FF2B5EF4-FFF2-40B4-BE49-F238E27FC236}">
                <a16:creationId xmlns:a16="http://schemas.microsoft.com/office/drawing/2014/main" id="{B7D0C9D5-74FE-724F-8464-33633F914C5D}"/>
              </a:ext>
            </a:extLst>
          </p:cNvPr>
          <p:cNvSpPr>
            <a:spLocks noGrp="1"/>
          </p:cNvSpPr>
          <p:nvPr>
            <p:ph type="dgm" sz="quarter" idx="14"/>
          </p:nvPr>
        </p:nvSpPr>
        <p:spPr>
          <a:xfrm>
            <a:off x="2743200" y="0"/>
            <a:ext cx="6400800" cy="1533782"/>
          </a:xfrm>
          <a:solidFill>
            <a:srgbClr val="ED756E">
              <a:alpha val="90000"/>
            </a:srgbClr>
          </a:solidFill>
        </p:spPr>
        <p:txBody>
          <a:bodyPr>
            <a:noAutofit/>
          </a:bodyPr>
          <a:lstStyle>
            <a:lvl1pPr>
              <a:defRPr>
                <a:solidFill>
                  <a:srgbClr val="ED756E"/>
                </a:solidFill>
              </a:defRPr>
            </a:lvl1pPr>
          </a:lstStyle>
          <a:p>
            <a:endParaRPr lang="en-US" dirty="0"/>
          </a:p>
        </p:txBody>
      </p:sp>
      <p:sp>
        <p:nvSpPr>
          <p:cNvPr id="12" name="Title 5">
            <a:extLst>
              <a:ext uri="{FF2B5EF4-FFF2-40B4-BE49-F238E27FC236}">
                <a16:creationId xmlns:a16="http://schemas.microsoft.com/office/drawing/2014/main" id="{C11349EF-CEBB-E844-ABD3-EB7320B660CD}"/>
              </a:ext>
            </a:extLst>
          </p:cNvPr>
          <p:cNvSpPr>
            <a:spLocks noGrp="1"/>
          </p:cNvSpPr>
          <p:nvPr>
            <p:ph type="title"/>
          </p:nvPr>
        </p:nvSpPr>
        <p:spPr>
          <a:xfrm>
            <a:off x="2919762" y="316362"/>
            <a:ext cx="6047740" cy="896753"/>
          </a:xfrm>
        </p:spPr>
        <p:txBody>
          <a:bodyPr anchor="ctr">
            <a:noAutofit/>
          </a:bodyPr>
          <a:lstStyle>
            <a:lvl1pPr>
              <a:lnSpc>
                <a:spcPct val="80000"/>
              </a:lnSpc>
              <a:defRPr sz="2800" b="0">
                <a:solidFill>
                  <a:srgbClr val="1F497D"/>
                </a:solidFill>
              </a:defRPr>
            </a:lvl1pPr>
          </a:lstStyle>
          <a:p>
            <a:r>
              <a:rPr lang="en-US" dirty="0"/>
              <a:t>Click to edit Master title style</a:t>
            </a:r>
          </a:p>
        </p:txBody>
      </p:sp>
    </p:spTree>
    <p:extLst>
      <p:ext uri="{BB962C8B-B14F-4D97-AF65-F5344CB8AC3E}">
        <p14:creationId xmlns:p14="http://schemas.microsoft.com/office/powerpoint/2010/main" val="108727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0" y="0"/>
            <a:ext cx="4191000" cy="6781800"/>
          </a:xfrm>
          <a:solidFill>
            <a:schemeClr val="bg1">
              <a:lumMod val="75000"/>
            </a:schemeClr>
          </a:solidFill>
        </p:spPr>
        <p:txBody>
          <a:bodyPr/>
          <a:lstStyle/>
          <a:p>
            <a:endParaRPr lang="en-US"/>
          </a:p>
        </p:txBody>
      </p:sp>
      <p:sp>
        <p:nvSpPr>
          <p:cNvPr id="21" name="SmartArt Placeholder 7">
            <a:extLst>
              <a:ext uri="{FF2B5EF4-FFF2-40B4-BE49-F238E27FC236}">
                <a16:creationId xmlns:a16="http://schemas.microsoft.com/office/drawing/2014/main" id="{9D922A4B-BEC2-F545-B02D-329D41723283}"/>
              </a:ext>
            </a:extLst>
          </p:cNvPr>
          <p:cNvSpPr>
            <a:spLocks noGrp="1"/>
          </p:cNvSpPr>
          <p:nvPr>
            <p:ph type="dgm" sz="quarter" idx="13"/>
          </p:nvPr>
        </p:nvSpPr>
        <p:spPr>
          <a:xfrm>
            <a:off x="0" y="0"/>
            <a:ext cx="2590800" cy="1533782"/>
          </a:xfrm>
          <a:solidFill>
            <a:srgbClr val="9CDAE0">
              <a:alpha val="90000"/>
            </a:srgbClr>
          </a:solidFill>
        </p:spPr>
        <p:txBody>
          <a:bodyPr>
            <a:noAutofit/>
          </a:bodyPr>
          <a:lstStyle>
            <a:lvl1pPr>
              <a:defRPr>
                <a:solidFill>
                  <a:srgbClr val="9CDAE0"/>
                </a:solidFill>
              </a:defRPr>
            </a:lvl1pPr>
          </a:lstStyle>
          <a:p>
            <a:endParaRPr lang="en-US" dirty="0"/>
          </a:p>
        </p:txBody>
      </p:sp>
      <p:sp>
        <p:nvSpPr>
          <p:cNvPr id="22" name="SmartArt Placeholder 7">
            <a:extLst>
              <a:ext uri="{FF2B5EF4-FFF2-40B4-BE49-F238E27FC236}">
                <a16:creationId xmlns:a16="http://schemas.microsoft.com/office/drawing/2014/main" id="{959C30D8-DCB5-4444-82BC-6627FD9BF977}"/>
              </a:ext>
            </a:extLst>
          </p:cNvPr>
          <p:cNvSpPr>
            <a:spLocks noGrp="1"/>
          </p:cNvSpPr>
          <p:nvPr>
            <p:ph type="dgm" sz="quarter" idx="14"/>
          </p:nvPr>
        </p:nvSpPr>
        <p:spPr>
          <a:xfrm>
            <a:off x="2743200" y="0"/>
            <a:ext cx="6400800" cy="1533782"/>
          </a:xfrm>
          <a:solidFill>
            <a:srgbClr val="9CDAE0">
              <a:alpha val="90000"/>
            </a:srgbClr>
          </a:solidFill>
        </p:spPr>
        <p:txBody>
          <a:bodyPr>
            <a:noAutofit/>
          </a:bodyPr>
          <a:lstStyle>
            <a:lvl1pPr>
              <a:defRPr>
                <a:solidFill>
                  <a:srgbClr val="9CDAE0"/>
                </a:solidFill>
              </a:defRPr>
            </a:lvl1pPr>
          </a:lstStyle>
          <a:p>
            <a:endParaRPr lang="en-US" dirty="0"/>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90EB5991-D91E-264E-9511-C025393A1D34}"/>
              </a:ext>
            </a:extLst>
          </p:cNvPr>
          <p:cNvSpPr>
            <a:spLocks noGrp="1"/>
          </p:cNvSpPr>
          <p:nvPr>
            <p:ph type="body" sz="quarter" idx="15"/>
          </p:nvPr>
        </p:nvSpPr>
        <p:spPr>
          <a:xfrm>
            <a:off x="4495799" y="1905000"/>
            <a:ext cx="4447577" cy="4038600"/>
          </a:xfrm>
        </p:spPr>
        <p:txBody>
          <a:bodyPr anchor="ct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8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5">
            <a:extLst>
              <a:ext uri="{FF2B5EF4-FFF2-40B4-BE49-F238E27FC236}">
                <a16:creationId xmlns:a16="http://schemas.microsoft.com/office/drawing/2014/main" id="{EAF88E05-A882-B64E-8FF9-ECE97FAF735E}"/>
              </a:ext>
            </a:extLst>
          </p:cNvPr>
          <p:cNvSpPr>
            <a:spLocks noGrp="1"/>
          </p:cNvSpPr>
          <p:nvPr>
            <p:ph type="title"/>
          </p:nvPr>
        </p:nvSpPr>
        <p:spPr>
          <a:xfrm>
            <a:off x="2919762" y="316362"/>
            <a:ext cx="6047740" cy="896753"/>
          </a:xfrm>
        </p:spPr>
        <p:txBody>
          <a:bodyPr anchor="ctr">
            <a:noAutofit/>
          </a:bodyPr>
          <a:lstStyle>
            <a:lvl1pPr>
              <a:lnSpc>
                <a:spcPct val="80000"/>
              </a:lnSpc>
              <a:defRPr sz="2800" b="0">
                <a:solidFill>
                  <a:srgbClr val="1F497D"/>
                </a:solidFill>
              </a:defRPr>
            </a:lvl1pPr>
          </a:lstStyle>
          <a:p>
            <a:r>
              <a:rPr lang="en-US" dirty="0"/>
              <a:t>Click to edit Master title style</a:t>
            </a:r>
          </a:p>
        </p:txBody>
      </p:sp>
      <p:pic>
        <p:nvPicPr>
          <p:cNvPr id="19" name="Picture 18">
            <a:extLst>
              <a:ext uri="{FF2B5EF4-FFF2-40B4-BE49-F238E27FC236}">
                <a16:creationId xmlns:a16="http://schemas.microsoft.com/office/drawing/2014/main" id="{F25838E9-6CFC-A745-8A92-D336455C5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
        <p:nvSpPr>
          <p:cNvPr id="9" name="Holder 6">
            <a:extLst>
              <a:ext uri="{FF2B5EF4-FFF2-40B4-BE49-F238E27FC236}">
                <a16:creationId xmlns:a16="http://schemas.microsoft.com/office/drawing/2014/main" id="{ECB58F3C-64E7-EA48-AB41-3EA583162D4B}"/>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544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4953000" y="0"/>
            <a:ext cx="4191000" cy="6781800"/>
          </a:xfrm>
          <a:solidFill>
            <a:schemeClr val="bg1">
              <a:lumMod val="75000"/>
            </a:schemeClr>
          </a:solidFill>
        </p:spPr>
        <p:txBody>
          <a:bodyPr/>
          <a:lstStyle/>
          <a:p>
            <a:endParaRPr lang="en-US"/>
          </a:p>
        </p:txBody>
      </p:sp>
      <p:sp>
        <p:nvSpPr>
          <p:cNvPr id="21" name="SmartArt Placeholder 7">
            <a:extLst>
              <a:ext uri="{FF2B5EF4-FFF2-40B4-BE49-F238E27FC236}">
                <a16:creationId xmlns:a16="http://schemas.microsoft.com/office/drawing/2014/main" id="{9D922A4B-BEC2-F545-B02D-329D41723283}"/>
              </a:ext>
            </a:extLst>
          </p:cNvPr>
          <p:cNvSpPr>
            <a:spLocks noGrp="1"/>
          </p:cNvSpPr>
          <p:nvPr>
            <p:ph type="dgm" sz="quarter" idx="13"/>
          </p:nvPr>
        </p:nvSpPr>
        <p:spPr>
          <a:xfrm>
            <a:off x="0" y="0"/>
            <a:ext cx="2590800" cy="1533782"/>
          </a:xfrm>
          <a:solidFill>
            <a:srgbClr val="9CDAE0">
              <a:alpha val="90000"/>
            </a:srgbClr>
          </a:solidFill>
        </p:spPr>
        <p:txBody>
          <a:bodyPr>
            <a:noAutofit/>
          </a:bodyPr>
          <a:lstStyle>
            <a:lvl1pPr>
              <a:defRPr>
                <a:solidFill>
                  <a:srgbClr val="9CDAE0"/>
                </a:solidFill>
              </a:defRPr>
            </a:lvl1pPr>
          </a:lstStyle>
          <a:p>
            <a:endParaRPr lang="en-US" dirty="0"/>
          </a:p>
        </p:txBody>
      </p:sp>
      <p:sp>
        <p:nvSpPr>
          <p:cNvPr id="22" name="SmartArt Placeholder 7">
            <a:extLst>
              <a:ext uri="{FF2B5EF4-FFF2-40B4-BE49-F238E27FC236}">
                <a16:creationId xmlns:a16="http://schemas.microsoft.com/office/drawing/2014/main" id="{959C30D8-DCB5-4444-82BC-6627FD9BF977}"/>
              </a:ext>
            </a:extLst>
          </p:cNvPr>
          <p:cNvSpPr>
            <a:spLocks noGrp="1"/>
          </p:cNvSpPr>
          <p:nvPr>
            <p:ph type="dgm" sz="quarter" idx="14"/>
          </p:nvPr>
        </p:nvSpPr>
        <p:spPr>
          <a:xfrm>
            <a:off x="2743200" y="0"/>
            <a:ext cx="6400800" cy="1533782"/>
          </a:xfrm>
          <a:solidFill>
            <a:srgbClr val="9CDAE0">
              <a:alpha val="90000"/>
            </a:srgbClr>
          </a:solidFill>
        </p:spPr>
        <p:txBody>
          <a:bodyPr>
            <a:noAutofit/>
          </a:bodyPr>
          <a:lstStyle>
            <a:lvl1pPr>
              <a:defRPr>
                <a:solidFill>
                  <a:srgbClr val="9CDAE0"/>
                </a:solidFill>
              </a:defRPr>
            </a:lvl1pPr>
          </a:lstStyle>
          <a:p>
            <a:endParaRPr lang="en-US" dirty="0"/>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90EB5991-D91E-264E-9511-C025393A1D34}"/>
              </a:ext>
            </a:extLst>
          </p:cNvPr>
          <p:cNvSpPr>
            <a:spLocks noGrp="1"/>
          </p:cNvSpPr>
          <p:nvPr>
            <p:ph type="body" sz="quarter" idx="15"/>
          </p:nvPr>
        </p:nvSpPr>
        <p:spPr>
          <a:xfrm>
            <a:off x="304800" y="1905000"/>
            <a:ext cx="4343400" cy="4038600"/>
          </a:xfrm>
        </p:spPr>
        <p:txBody>
          <a:bodyPr anchor="ct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8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5">
            <a:extLst>
              <a:ext uri="{FF2B5EF4-FFF2-40B4-BE49-F238E27FC236}">
                <a16:creationId xmlns:a16="http://schemas.microsoft.com/office/drawing/2014/main" id="{EAF88E05-A882-B64E-8FF9-ECE97FAF735E}"/>
              </a:ext>
            </a:extLst>
          </p:cNvPr>
          <p:cNvSpPr>
            <a:spLocks noGrp="1"/>
          </p:cNvSpPr>
          <p:nvPr>
            <p:ph type="title"/>
          </p:nvPr>
        </p:nvSpPr>
        <p:spPr>
          <a:xfrm>
            <a:off x="2919762" y="316362"/>
            <a:ext cx="6047740" cy="896753"/>
          </a:xfrm>
        </p:spPr>
        <p:txBody>
          <a:bodyPr anchor="ctr">
            <a:noAutofit/>
          </a:bodyPr>
          <a:lstStyle>
            <a:lvl1pPr>
              <a:lnSpc>
                <a:spcPct val="80000"/>
              </a:lnSpc>
              <a:defRPr sz="2800" b="0">
                <a:solidFill>
                  <a:srgbClr val="1F497D"/>
                </a:solidFill>
              </a:defRPr>
            </a:lvl1pPr>
          </a:lstStyle>
          <a:p>
            <a:r>
              <a:rPr lang="en-US" dirty="0"/>
              <a:t>Click to edit Master title style</a:t>
            </a:r>
          </a:p>
        </p:txBody>
      </p:sp>
      <p:pic>
        <p:nvPicPr>
          <p:cNvPr id="19" name="Picture 18">
            <a:extLst>
              <a:ext uri="{FF2B5EF4-FFF2-40B4-BE49-F238E27FC236}">
                <a16:creationId xmlns:a16="http://schemas.microsoft.com/office/drawing/2014/main" id="{F25838E9-6CFC-A745-8A92-D336455C5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1" y="6093104"/>
            <a:ext cx="1142997" cy="398257"/>
          </a:xfrm>
          <a:prstGeom prst="rect">
            <a:avLst/>
          </a:prstGeom>
        </p:spPr>
      </p:pic>
      <p:sp>
        <p:nvSpPr>
          <p:cNvPr id="9" name="Holder 6">
            <a:extLst>
              <a:ext uri="{FF2B5EF4-FFF2-40B4-BE49-F238E27FC236}">
                <a16:creationId xmlns:a16="http://schemas.microsoft.com/office/drawing/2014/main" id="{8A076D14-4576-5846-9C95-5F35019B1C80}"/>
              </a:ext>
            </a:extLst>
          </p:cNvPr>
          <p:cNvSpPr>
            <a:spLocks noGrp="1"/>
          </p:cNvSpPr>
          <p:nvPr>
            <p:ph type="sldNum" sz="quarter" idx="7"/>
          </p:nvPr>
        </p:nvSpPr>
        <p:spPr>
          <a:xfrm>
            <a:off x="875792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29344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262998" y="1295401"/>
            <a:ext cx="4206240" cy="2362200"/>
          </a:xfrm>
          <a:solidFill>
            <a:srgbClr val="FAD07A"/>
          </a:solidFill>
        </p:spPr>
        <p:txBody>
          <a:bodyPr/>
          <a:lstStyle/>
          <a:p>
            <a:endParaRPr lang="en-US"/>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1F497D"/>
          </a:solidFill>
        </p:spPr>
        <p:txBody>
          <a:bodyPr wrap="square" lIns="0" tIns="0" rIns="0" bIns="0" rtlCol="0"/>
          <a:lstStyle/>
          <a:p>
            <a:endParaRPr dirty="0"/>
          </a:p>
        </p:txBody>
      </p:sp>
      <p:sp>
        <p:nvSpPr>
          <p:cNvPr id="19" name="Picture Placeholder 2">
            <a:extLst>
              <a:ext uri="{FF2B5EF4-FFF2-40B4-BE49-F238E27FC236}">
                <a16:creationId xmlns:a16="http://schemas.microsoft.com/office/drawing/2014/main" id="{A8CFA59D-FE5F-6B40-B39D-1DE79B26A503}"/>
              </a:ext>
            </a:extLst>
          </p:cNvPr>
          <p:cNvSpPr>
            <a:spLocks noGrp="1"/>
          </p:cNvSpPr>
          <p:nvPr>
            <p:ph type="pic" sz="quarter" idx="11"/>
          </p:nvPr>
        </p:nvSpPr>
        <p:spPr>
          <a:xfrm>
            <a:off x="4677648" y="1295401"/>
            <a:ext cx="4206240" cy="2362200"/>
          </a:xfrm>
          <a:solidFill>
            <a:srgbClr val="FAD07A"/>
          </a:solidFill>
        </p:spPr>
        <p:txBody>
          <a:bodyPr/>
          <a:lstStyle/>
          <a:p>
            <a:endParaRPr lang="en-US"/>
          </a:p>
        </p:txBody>
      </p:sp>
      <p:sp>
        <p:nvSpPr>
          <p:cNvPr id="5" name="Text Placeholder 4">
            <a:extLst>
              <a:ext uri="{FF2B5EF4-FFF2-40B4-BE49-F238E27FC236}">
                <a16:creationId xmlns:a16="http://schemas.microsoft.com/office/drawing/2014/main" id="{A26164B3-82B9-BC43-B66B-CC9E5D94A325}"/>
              </a:ext>
            </a:extLst>
          </p:cNvPr>
          <p:cNvSpPr>
            <a:spLocks noGrp="1"/>
          </p:cNvSpPr>
          <p:nvPr>
            <p:ph type="body" sz="quarter" idx="12"/>
          </p:nvPr>
        </p:nvSpPr>
        <p:spPr>
          <a:xfrm>
            <a:off x="263211" y="3657600"/>
            <a:ext cx="4205815" cy="1916429"/>
          </a:xfrm>
          <a:solidFill>
            <a:schemeClr val="bg1">
              <a:lumMod val="95000"/>
            </a:schemeClr>
          </a:solidFill>
        </p:spPr>
        <p:txBody>
          <a:bodyPr lIns="91440" tIns="182880" rIns="91440">
            <a:noAutofit/>
          </a:bodyP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A5193BF2-7979-214C-9A12-2415048CF6FE}"/>
              </a:ext>
            </a:extLst>
          </p:cNvPr>
          <p:cNvSpPr>
            <a:spLocks noGrp="1"/>
          </p:cNvSpPr>
          <p:nvPr>
            <p:ph type="body" sz="quarter" idx="13"/>
          </p:nvPr>
        </p:nvSpPr>
        <p:spPr>
          <a:xfrm>
            <a:off x="4678125" y="3657600"/>
            <a:ext cx="4205287" cy="1916429"/>
          </a:xfrm>
          <a:solidFill>
            <a:schemeClr val="bg1">
              <a:lumMod val="95000"/>
            </a:schemeClr>
          </a:solidFill>
        </p:spPr>
        <p:txBody>
          <a:bodyPr lIns="91440" tIns="182880" rIns="91440">
            <a:noAutofit/>
          </a:bodyP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6" name="object 6">
            <a:extLst>
              <a:ext uri="{FF2B5EF4-FFF2-40B4-BE49-F238E27FC236}">
                <a16:creationId xmlns:a16="http://schemas.microsoft.com/office/drawing/2014/main" id="{4C324ACC-B7A6-1A49-9F1A-CDC09E8A698C}"/>
              </a:ext>
            </a:extLst>
          </p:cNvPr>
          <p:cNvSpPr/>
          <p:nvPr userDrawn="1"/>
        </p:nvSpPr>
        <p:spPr>
          <a:xfrm>
            <a:off x="263211" y="5574028"/>
            <a:ext cx="4205815" cy="64771"/>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8" name="object 6">
            <a:extLst>
              <a:ext uri="{FF2B5EF4-FFF2-40B4-BE49-F238E27FC236}">
                <a16:creationId xmlns:a16="http://schemas.microsoft.com/office/drawing/2014/main" id="{EF814366-1497-1547-B01A-24C3B43B99CA}"/>
              </a:ext>
            </a:extLst>
          </p:cNvPr>
          <p:cNvSpPr/>
          <p:nvPr userDrawn="1"/>
        </p:nvSpPr>
        <p:spPr>
          <a:xfrm>
            <a:off x="4677861" y="5574028"/>
            <a:ext cx="4205815" cy="64771"/>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20" name="Title 1">
            <a:extLst>
              <a:ext uri="{FF2B5EF4-FFF2-40B4-BE49-F238E27FC236}">
                <a16:creationId xmlns:a16="http://schemas.microsoft.com/office/drawing/2014/main" id="{121E9A86-6211-5649-8524-8CF3A1E2D57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rgbClr val="1F497D"/>
                </a:solidFill>
              </a:defRPr>
            </a:lvl1pPr>
          </a:lstStyle>
          <a:p>
            <a:r>
              <a:rPr lang="en-US" dirty="0"/>
              <a:t>Click to edit Master title style</a:t>
            </a:r>
          </a:p>
        </p:txBody>
      </p:sp>
      <p:sp>
        <p:nvSpPr>
          <p:cNvPr id="11" name="Holder 6">
            <a:extLst>
              <a:ext uri="{FF2B5EF4-FFF2-40B4-BE49-F238E27FC236}">
                <a16:creationId xmlns:a16="http://schemas.microsoft.com/office/drawing/2014/main" id="{654D90D9-5F98-FF4A-AC89-CCEE8612EFB9}"/>
              </a:ext>
            </a:extLst>
          </p:cNvPr>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2" name="Picture 11">
            <a:extLst>
              <a:ext uri="{FF2B5EF4-FFF2-40B4-BE49-F238E27FC236}">
                <a16:creationId xmlns:a16="http://schemas.microsoft.com/office/drawing/2014/main" id="{CD3CCA1D-AD5C-E84F-A5AC-6ED8E694F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7"/>
          </a:xfrm>
          <a:prstGeom prst="rect">
            <a:avLst/>
          </a:prstGeom>
        </p:spPr>
      </p:pic>
    </p:spTree>
    <p:extLst>
      <p:ext uri="{BB962C8B-B14F-4D97-AF65-F5344CB8AC3E}">
        <p14:creationId xmlns:p14="http://schemas.microsoft.com/office/powerpoint/2010/main" val="259841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Title Only">
    <p:bg>
      <p:bgPr>
        <a:solidFill>
          <a:srgbClr val="1F497D"/>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773CA1-12FE-F14E-BD74-7EC41B680D05}"/>
              </a:ext>
            </a:extLst>
          </p:cNvPr>
          <p:cNvSpPr>
            <a:spLocks noGrp="1"/>
          </p:cNvSpPr>
          <p:nvPr>
            <p:ph type="pic" sz="quarter" idx="10"/>
          </p:nvPr>
        </p:nvSpPr>
        <p:spPr>
          <a:xfrm>
            <a:off x="262998" y="1295401"/>
            <a:ext cx="4206240" cy="2362200"/>
          </a:xfrm>
          <a:solidFill>
            <a:srgbClr val="56BEED"/>
          </a:solidFill>
        </p:spPr>
        <p:txBody>
          <a:bodyPr/>
          <a:lstStyle/>
          <a:p>
            <a:endParaRPr lang="en-US"/>
          </a:p>
        </p:txBody>
      </p:sp>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solidFill>
                <a:srgbClr val="56BEED"/>
              </a:solidFill>
            </a:endParaRPr>
          </a:p>
        </p:txBody>
      </p:sp>
      <p:sp>
        <p:nvSpPr>
          <p:cNvPr id="19" name="Picture Placeholder 2">
            <a:extLst>
              <a:ext uri="{FF2B5EF4-FFF2-40B4-BE49-F238E27FC236}">
                <a16:creationId xmlns:a16="http://schemas.microsoft.com/office/drawing/2014/main" id="{A8CFA59D-FE5F-6B40-B39D-1DE79B26A503}"/>
              </a:ext>
            </a:extLst>
          </p:cNvPr>
          <p:cNvSpPr>
            <a:spLocks noGrp="1"/>
          </p:cNvSpPr>
          <p:nvPr>
            <p:ph type="pic" sz="quarter" idx="11"/>
          </p:nvPr>
        </p:nvSpPr>
        <p:spPr>
          <a:xfrm>
            <a:off x="4677648" y="1295401"/>
            <a:ext cx="4206240" cy="2362200"/>
          </a:xfrm>
          <a:solidFill>
            <a:srgbClr val="56BEED"/>
          </a:solidFill>
        </p:spPr>
        <p:txBody>
          <a:bodyPr/>
          <a:lstStyle/>
          <a:p>
            <a:endParaRPr lang="en-US"/>
          </a:p>
        </p:txBody>
      </p:sp>
      <p:sp>
        <p:nvSpPr>
          <p:cNvPr id="5" name="Text Placeholder 4">
            <a:extLst>
              <a:ext uri="{FF2B5EF4-FFF2-40B4-BE49-F238E27FC236}">
                <a16:creationId xmlns:a16="http://schemas.microsoft.com/office/drawing/2014/main" id="{A26164B3-82B9-BC43-B66B-CC9E5D94A325}"/>
              </a:ext>
            </a:extLst>
          </p:cNvPr>
          <p:cNvSpPr>
            <a:spLocks noGrp="1"/>
          </p:cNvSpPr>
          <p:nvPr>
            <p:ph type="body" sz="quarter" idx="12"/>
          </p:nvPr>
        </p:nvSpPr>
        <p:spPr>
          <a:xfrm>
            <a:off x="263211" y="3657600"/>
            <a:ext cx="4205815" cy="1916429"/>
          </a:xfrm>
          <a:solidFill>
            <a:schemeClr val="bg1">
              <a:lumMod val="95000"/>
            </a:schemeClr>
          </a:solidFill>
        </p:spPr>
        <p:txBody>
          <a:bodyPr lIns="91440" tIns="182880" rIns="91440">
            <a:noAutofit/>
          </a:bodyP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A5193BF2-7979-214C-9A12-2415048CF6FE}"/>
              </a:ext>
            </a:extLst>
          </p:cNvPr>
          <p:cNvSpPr>
            <a:spLocks noGrp="1"/>
          </p:cNvSpPr>
          <p:nvPr>
            <p:ph type="body" sz="quarter" idx="13"/>
          </p:nvPr>
        </p:nvSpPr>
        <p:spPr>
          <a:xfrm>
            <a:off x="4678125" y="3657600"/>
            <a:ext cx="4205287" cy="1916429"/>
          </a:xfrm>
          <a:solidFill>
            <a:schemeClr val="bg1">
              <a:lumMod val="95000"/>
            </a:schemeClr>
          </a:solidFill>
        </p:spPr>
        <p:txBody>
          <a:bodyPr lIns="91440" tIns="182880" rIns="91440">
            <a:noAutofit/>
          </a:bodyPr>
          <a:lstStyle>
            <a:lvl1pPr>
              <a:spcAft>
                <a:spcPts val="1200"/>
              </a:spcAft>
              <a:defRPr sz="1800" b="0">
                <a:solidFill>
                  <a:schemeClr val="tx1"/>
                </a:solidFill>
              </a:defRPr>
            </a:lvl1pPr>
            <a:lvl2pPr>
              <a:spcAft>
                <a:spcPts val="1200"/>
              </a:spcAft>
              <a:defRPr sz="1800" b="0">
                <a:solidFill>
                  <a:schemeClr val="tx1"/>
                </a:solidFill>
              </a:defRPr>
            </a:lvl2pPr>
            <a:lvl3pPr>
              <a:spcAft>
                <a:spcPts val="1200"/>
              </a:spcAft>
              <a:defRPr sz="1800" b="0">
                <a:solidFill>
                  <a:schemeClr val="tx1"/>
                </a:solidFill>
              </a:defRPr>
            </a:lvl3pPr>
            <a:lvl4pPr>
              <a:spcAft>
                <a:spcPts val="1200"/>
              </a:spcAft>
              <a:defRPr sz="1800" b="0">
                <a:solidFill>
                  <a:schemeClr val="tx1"/>
                </a:solidFill>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6" name="object 6">
            <a:extLst>
              <a:ext uri="{FF2B5EF4-FFF2-40B4-BE49-F238E27FC236}">
                <a16:creationId xmlns:a16="http://schemas.microsoft.com/office/drawing/2014/main" id="{4C324ACC-B7A6-1A49-9F1A-CDC09E8A698C}"/>
              </a:ext>
            </a:extLst>
          </p:cNvPr>
          <p:cNvSpPr/>
          <p:nvPr userDrawn="1"/>
        </p:nvSpPr>
        <p:spPr>
          <a:xfrm>
            <a:off x="263211" y="5574028"/>
            <a:ext cx="4205815" cy="64771"/>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8" name="object 6">
            <a:extLst>
              <a:ext uri="{FF2B5EF4-FFF2-40B4-BE49-F238E27FC236}">
                <a16:creationId xmlns:a16="http://schemas.microsoft.com/office/drawing/2014/main" id="{EF814366-1497-1547-B01A-24C3B43B99CA}"/>
              </a:ext>
            </a:extLst>
          </p:cNvPr>
          <p:cNvSpPr/>
          <p:nvPr userDrawn="1"/>
        </p:nvSpPr>
        <p:spPr>
          <a:xfrm>
            <a:off x="4677861" y="5574028"/>
            <a:ext cx="4205815" cy="64771"/>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20" name="Title 1">
            <a:extLst>
              <a:ext uri="{FF2B5EF4-FFF2-40B4-BE49-F238E27FC236}">
                <a16:creationId xmlns:a16="http://schemas.microsoft.com/office/drawing/2014/main" id="{121E9A86-6211-5649-8524-8CF3A1E2D57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11" name="Holder 6">
            <a:extLst>
              <a:ext uri="{FF2B5EF4-FFF2-40B4-BE49-F238E27FC236}">
                <a16:creationId xmlns:a16="http://schemas.microsoft.com/office/drawing/2014/main" id="{E8A05531-BD3B-8C4F-8B5D-3A9CF756C329}"/>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3" name="Picture 12">
            <a:extLst>
              <a:ext uri="{FF2B5EF4-FFF2-40B4-BE49-F238E27FC236}">
                <a16:creationId xmlns:a16="http://schemas.microsoft.com/office/drawing/2014/main" id="{0FAC2724-A7F1-144A-A785-73395A33DE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1721980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uble Dark Text">
    <p:bg>
      <p:bgPr>
        <a:solidFill>
          <a:srgbClr val="1F497D"/>
        </a:solidFill>
        <a:effectLst/>
      </p:bgPr>
    </p:bg>
    <p:spTree>
      <p:nvGrpSpPr>
        <p:cNvPr id="1" name=""/>
        <p:cNvGrpSpPr/>
        <p:nvPr/>
      </p:nvGrpSpPr>
      <p:grpSpPr>
        <a:xfrm>
          <a:off x="0" y="0"/>
          <a:ext cx="0" cy="0"/>
          <a:chOff x="0" y="0"/>
          <a:chExt cx="0" cy="0"/>
        </a:xfrm>
      </p:grpSpPr>
      <p:sp>
        <p:nvSpPr>
          <p:cNvPr id="18" name="object 6">
            <a:extLst>
              <a:ext uri="{FF2B5EF4-FFF2-40B4-BE49-F238E27FC236}">
                <a16:creationId xmlns:a16="http://schemas.microsoft.com/office/drawing/2014/main" id="{AF916C5E-EF48-8240-AC44-1FEB1CF41729}"/>
              </a:ext>
            </a:extLst>
          </p:cNvPr>
          <p:cNvSpPr/>
          <p:nvPr userDrawn="1"/>
        </p:nvSpPr>
        <p:spPr>
          <a:xfrm>
            <a:off x="0" y="6781800"/>
            <a:ext cx="9144253" cy="76200"/>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56BEED"/>
          </a:solidFill>
        </p:spPr>
        <p:txBody>
          <a:bodyPr wrap="square" lIns="0" tIns="0" rIns="0" bIns="0" rtlCol="0"/>
          <a:lstStyle/>
          <a:p>
            <a:endParaRPr dirty="0"/>
          </a:p>
        </p:txBody>
      </p:sp>
      <p:sp>
        <p:nvSpPr>
          <p:cNvPr id="5" name="Text Placeholder 4">
            <a:extLst>
              <a:ext uri="{FF2B5EF4-FFF2-40B4-BE49-F238E27FC236}">
                <a16:creationId xmlns:a16="http://schemas.microsoft.com/office/drawing/2014/main" id="{A26164B3-82B9-BC43-B66B-CC9E5D94A325}"/>
              </a:ext>
            </a:extLst>
          </p:cNvPr>
          <p:cNvSpPr>
            <a:spLocks noGrp="1"/>
          </p:cNvSpPr>
          <p:nvPr>
            <p:ph type="body" sz="quarter" idx="12"/>
          </p:nvPr>
        </p:nvSpPr>
        <p:spPr>
          <a:xfrm>
            <a:off x="263211" y="1889762"/>
            <a:ext cx="4205815" cy="3684268"/>
          </a:xfrm>
          <a:solidFill>
            <a:schemeClr val="bg1">
              <a:lumMod val="95000"/>
            </a:schemeClr>
          </a:solidFill>
        </p:spPr>
        <p:txBody>
          <a:bodyPr lIns="91440" tIns="182880" rIns="91440">
            <a:noAutofit/>
          </a:bodyPr>
          <a:lstStyle>
            <a:lvl1pPr>
              <a:spcAft>
                <a:spcPts val="1200"/>
              </a:spcAft>
              <a:defRPr sz="1800" b="0">
                <a:solidFill>
                  <a:schemeClr val="tx1"/>
                </a:solidFill>
                <a:latin typeface="Arial" panose="020B0604020202020204" pitchFamily="34" charset="0"/>
                <a:cs typeface="Arial" panose="020B0604020202020204" pitchFamily="34" charset="0"/>
              </a:defRPr>
            </a:lvl1pPr>
            <a:lvl2pPr>
              <a:spcAft>
                <a:spcPts val="1200"/>
              </a:spcAft>
              <a:defRPr sz="1800" b="0">
                <a:solidFill>
                  <a:schemeClr val="tx1"/>
                </a:solidFill>
                <a:latin typeface="Arial" panose="020B0604020202020204" pitchFamily="34" charset="0"/>
                <a:cs typeface="Arial" panose="020B0604020202020204" pitchFamily="34" charset="0"/>
              </a:defRPr>
            </a:lvl2pPr>
            <a:lvl3pPr>
              <a:spcAft>
                <a:spcPts val="1200"/>
              </a:spcAft>
              <a:defRPr sz="1800" b="0">
                <a:solidFill>
                  <a:schemeClr val="tx1"/>
                </a:solidFill>
                <a:latin typeface="Arial" panose="020B0604020202020204" pitchFamily="34" charset="0"/>
                <a:cs typeface="Arial" panose="020B0604020202020204" pitchFamily="34" charset="0"/>
              </a:defRPr>
            </a:lvl3pPr>
            <a:lvl4pPr>
              <a:spcAft>
                <a:spcPts val="1200"/>
              </a:spcAft>
              <a:defRPr sz="1800" b="0">
                <a:solidFill>
                  <a:schemeClr val="tx1"/>
                </a:solidFill>
                <a:latin typeface="Arial" panose="020B0604020202020204" pitchFamily="34" charset="0"/>
                <a:cs typeface="Arial" panose="020B0604020202020204" pitchFamily="34" charset="0"/>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A5193BF2-7979-214C-9A12-2415048CF6FE}"/>
              </a:ext>
            </a:extLst>
          </p:cNvPr>
          <p:cNvSpPr>
            <a:spLocks noGrp="1"/>
          </p:cNvSpPr>
          <p:nvPr>
            <p:ph type="body" sz="quarter" idx="13"/>
          </p:nvPr>
        </p:nvSpPr>
        <p:spPr>
          <a:xfrm>
            <a:off x="4678125" y="1889762"/>
            <a:ext cx="4205287" cy="3684268"/>
          </a:xfrm>
          <a:solidFill>
            <a:schemeClr val="bg1">
              <a:lumMod val="95000"/>
            </a:schemeClr>
          </a:solidFill>
        </p:spPr>
        <p:txBody>
          <a:bodyPr lIns="91440" tIns="182880" rIns="91440">
            <a:noAutofit/>
          </a:bodyPr>
          <a:lstStyle>
            <a:lvl1pPr>
              <a:spcAft>
                <a:spcPts val="1200"/>
              </a:spcAft>
              <a:defRPr sz="1800" b="0">
                <a:solidFill>
                  <a:schemeClr val="tx1"/>
                </a:solidFill>
                <a:latin typeface="Arial" panose="020B0604020202020204" pitchFamily="34" charset="0"/>
                <a:cs typeface="Arial" panose="020B0604020202020204" pitchFamily="34" charset="0"/>
              </a:defRPr>
            </a:lvl1pPr>
            <a:lvl2pPr>
              <a:spcAft>
                <a:spcPts val="1200"/>
              </a:spcAft>
              <a:defRPr sz="1800" b="0">
                <a:solidFill>
                  <a:schemeClr val="tx1"/>
                </a:solidFill>
                <a:latin typeface="Arial" panose="020B0604020202020204" pitchFamily="34" charset="0"/>
                <a:cs typeface="Arial" panose="020B0604020202020204" pitchFamily="34" charset="0"/>
              </a:defRPr>
            </a:lvl2pPr>
            <a:lvl3pPr>
              <a:spcAft>
                <a:spcPts val="1200"/>
              </a:spcAft>
              <a:defRPr sz="1800" b="0">
                <a:solidFill>
                  <a:schemeClr val="tx1"/>
                </a:solidFill>
                <a:latin typeface="Arial" panose="020B0604020202020204" pitchFamily="34" charset="0"/>
                <a:cs typeface="Arial" panose="020B0604020202020204" pitchFamily="34" charset="0"/>
              </a:defRPr>
            </a:lvl3pPr>
            <a:lvl4pPr>
              <a:spcAft>
                <a:spcPts val="1200"/>
              </a:spcAft>
              <a:defRPr sz="1800" b="0">
                <a:solidFill>
                  <a:schemeClr val="tx1"/>
                </a:solidFill>
                <a:latin typeface="Arial" panose="020B0604020202020204" pitchFamily="34" charset="0"/>
                <a:cs typeface="Arial" panose="020B0604020202020204" pitchFamily="34" charset="0"/>
              </a:defRPr>
            </a:lvl4pPr>
            <a:lvl5pPr>
              <a:spcAft>
                <a:spcPts val="1200"/>
              </a:spcAft>
              <a:defRPr sz="1600"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6" name="object 6">
            <a:extLst>
              <a:ext uri="{FF2B5EF4-FFF2-40B4-BE49-F238E27FC236}">
                <a16:creationId xmlns:a16="http://schemas.microsoft.com/office/drawing/2014/main" id="{4C324ACC-B7A6-1A49-9F1A-CDC09E8A698C}"/>
              </a:ext>
            </a:extLst>
          </p:cNvPr>
          <p:cNvSpPr/>
          <p:nvPr userDrawn="1"/>
        </p:nvSpPr>
        <p:spPr>
          <a:xfrm>
            <a:off x="263211" y="5574028"/>
            <a:ext cx="4205815" cy="64771"/>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ED756E"/>
          </a:solidFill>
        </p:spPr>
        <p:txBody>
          <a:bodyPr wrap="square" lIns="0" tIns="0" rIns="0" bIns="0" rtlCol="0"/>
          <a:lstStyle/>
          <a:p>
            <a:endParaRPr dirty="0"/>
          </a:p>
        </p:txBody>
      </p:sp>
      <p:sp>
        <p:nvSpPr>
          <p:cNvPr id="28" name="object 6">
            <a:extLst>
              <a:ext uri="{FF2B5EF4-FFF2-40B4-BE49-F238E27FC236}">
                <a16:creationId xmlns:a16="http://schemas.microsoft.com/office/drawing/2014/main" id="{EF814366-1497-1547-B01A-24C3B43B99CA}"/>
              </a:ext>
            </a:extLst>
          </p:cNvPr>
          <p:cNvSpPr/>
          <p:nvPr userDrawn="1"/>
        </p:nvSpPr>
        <p:spPr>
          <a:xfrm>
            <a:off x="4677861" y="5574028"/>
            <a:ext cx="4205815" cy="64771"/>
          </a:xfrm>
          <a:custGeom>
            <a:avLst/>
            <a:gdLst/>
            <a:ahLst/>
            <a:cxnLst/>
            <a:rect l="l" t="t" r="r" b="b"/>
            <a:pathLst>
              <a:path w="6386195" h="518159">
                <a:moveTo>
                  <a:pt x="0" y="518160"/>
                </a:moveTo>
                <a:lnTo>
                  <a:pt x="6385941" y="518160"/>
                </a:lnTo>
                <a:lnTo>
                  <a:pt x="6385941" y="0"/>
                </a:lnTo>
                <a:lnTo>
                  <a:pt x="0" y="0"/>
                </a:lnTo>
                <a:lnTo>
                  <a:pt x="0" y="518160"/>
                </a:lnTo>
                <a:close/>
              </a:path>
            </a:pathLst>
          </a:custGeom>
          <a:solidFill>
            <a:srgbClr val="8EC73F"/>
          </a:solidFill>
        </p:spPr>
        <p:txBody>
          <a:bodyPr wrap="square" lIns="0" tIns="0" rIns="0" bIns="0" rtlCol="0"/>
          <a:lstStyle/>
          <a:p>
            <a:endParaRPr dirty="0"/>
          </a:p>
        </p:txBody>
      </p:sp>
      <p:sp>
        <p:nvSpPr>
          <p:cNvPr id="20" name="Title 1">
            <a:extLst>
              <a:ext uri="{FF2B5EF4-FFF2-40B4-BE49-F238E27FC236}">
                <a16:creationId xmlns:a16="http://schemas.microsoft.com/office/drawing/2014/main" id="{121E9A86-6211-5649-8524-8CF3A1E2D57E}"/>
              </a:ext>
            </a:extLst>
          </p:cNvPr>
          <p:cNvSpPr>
            <a:spLocks noGrp="1"/>
          </p:cNvSpPr>
          <p:nvPr>
            <p:ph type="title"/>
          </p:nvPr>
        </p:nvSpPr>
        <p:spPr>
          <a:xfrm>
            <a:off x="1548130" y="240948"/>
            <a:ext cx="6047740" cy="825852"/>
          </a:xfrm>
        </p:spPr>
        <p:txBody>
          <a:bodyPr anchor="ctr">
            <a:noAutofit/>
          </a:bodyPr>
          <a:lstStyle>
            <a:lvl1pPr algn="ctr">
              <a:lnSpc>
                <a:spcPct val="80000"/>
              </a:lnSpc>
              <a:defRPr sz="2800" b="0">
                <a:solidFill>
                  <a:schemeClr val="bg1"/>
                </a:solidFill>
              </a:defRPr>
            </a:lvl1pPr>
          </a:lstStyle>
          <a:p>
            <a:r>
              <a:rPr lang="en-US" dirty="0"/>
              <a:t>Click to edit Master title style</a:t>
            </a:r>
          </a:p>
        </p:txBody>
      </p:sp>
      <p:sp>
        <p:nvSpPr>
          <p:cNvPr id="11" name="Holder 6">
            <a:extLst>
              <a:ext uri="{FF2B5EF4-FFF2-40B4-BE49-F238E27FC236}">
                <a16:creationId xmlns:a16="http://schemas.microsoft.com/office/drawing/2014/main" id="{654D90D9-5F98-FF4A-AC89-CCEE8612EFB9}"/>
              </a:ext>
            </a:extLst>
          </p:cNvPr>
          <p:cNvSpPr>
            <a:spLocks noGrp="1"/>
          </p:cNvSpPr>
          <p:nvPr>
            <p:ph type="sldNum" sz="quarter" idx="7"/>
          </p:nvPr>
        </p:nvSpPr>
        <p:spPr>
          <a:xfrm>
            <a:off x="0" y="6461760"/>
            <a:ext cx="386080" cy="396240"/>
          </a:xfrm>
          <a:prstGeom prst="rect">
            <a:avLst/>
          </a:prstGeom>
          <a:solidFill>
            <a:srgbClr val="56BEE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24604272-C70E-164E-9EE7-A14779C195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00380" y="6168729"/>
            <a:ext cx="1142997" cy="398256"/>
          </a:xfrm>
          <a:prstGeom prst="rect">
            <a:avLst/>
          </a:prstGeom>
        </p:spPr>
      </p:pic>
    </p:spTree>
    <p:extLst>
      <p:ext uri="{BB962C8B-B14F-4D97-AF65-F5344CB8AC3E}">
        <p14:creationId xmlns:p14="http://schemas.microsoft.com/office/powerpoint/2010/main" val="9830622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48129" y="439522"/>
            <a:ext cx="6047740" cy="1117600"/>
          </a:xfrm>
          <a:prstGeom prst="rect">
            <a:avLst/>
          </a:prstGeom>
        </p:spPr>
        <p:txBody>
          <a:bodyPr wrap="square" lIns="0" tIns="0" rIns="0" bIns="0">
            <a:spAutoFit/>
          </a:bodyPr>
          <a:lstStyle>
            <a:lvl1pPr>
              <a:defRPr sz="3200" b="1" i="0">
                <a:solidFill>
                  <a:schemeClr val="bg1"/>
                </a:solidFill>
                <a:latin typeface="Arial"/>
                <a:cs typeface="Arial"/>
              </a:defRPr>
            </a:lvl1pPr>
          </a:lstStyle>
          <a:p>
            <a:endParaRPr/>
          </a:p>
        </p:txBody>
      </p:sp>
      <p:sp>
        <p:nvSpPr>
          <p:cNvPr id="3" name="Holder 3"/>
          <p:cNvSpPr>
            <a:spLocks noGrp="1"/>
          </p:cNvSpPr>
          <p:nvPr>
            <p:ph type="body" idx="1"/>
          </p:nvPr>
        </p:nvSpPr>
        <p:spPr>
          <a:xfrm>
            <a:off x="671130" y="1696705"/>
            <a:ext cx="7801739" cy="3942095"/>
          </a:xfrm>
          <a:prstGeom prst="rect">
            <a:avLst/>
          </a:prstGeom>
        </p:spPr>
        <p:txBody>
          <a:bodyPr wrap="square" lIns="0" tIns="0" rIns="0" bIns="0">
            <a:noAutofit/>
          </a:bodyPr>
          <a:lstStyle>
            <a:lvl1pPr>
              <a:defRPr sz="1800" b="1" i="0">
                <a:solidFill>
                  <a:srgbClr val="002F65"/>
                </a:solidFill>
                <a:latin typeface="Arial"/>
                <a:cs typeface="Arial"/>
              </a:defRPr>
            </a:lvl1pPr>
          </a:lstStyle>
          <a:p>
            <a:endParaRPr dirty="0"/>
          </a:p>
        </p:txBody>
      </p:sp>
      <p:sp>
        <p:nvSpPr>
          <p:cNvPr id="6" name="Holder 6"/>
          <p:cNvSpPr>
            <a:spLocks noGrp="1"/>
          </p:cNvSpPr>
          <p:nvPr>
            <p:ph type="sldNum" sz="quarter" idx="7"/>
          </p:nvPr>
        </p:nvSpPr>
        <p:spPr>
          <a:xfrm>
            <a:off x="0" y="6461760"/>
            <a:ext cx="386080" cy="396240"/>
          </a:xfrm>
          <a:prstGeom prst="rect">
            <a:avLst/>
          </a:prstGeom>
          <a:solidFill>
            <a:srgbClr val="1F497D"/>
          </a:solidFill>
        </p:spPr>
        <p:txBody>
          <a:bodyPr wrap="square" lIns="0" tIns="0" rIns="0" bIns="0" anchor="ctr">
            <a:noAutofit/>
          </a:bodyPr>
          <a:lstStyle>
            <a:lvl1pPr algn="ctr">
              <a:defRPr sz="1000" b="0" i="0">
                <a:solidFill>
                  <a:schemeClr val="bg1"/>
                </a:solidFill>
                <a:latin typeface="Arial" panose="020B0604020202020204" pitchFamily="34" charset="0"/>
                <a:cs typeface="Arial" panose="020B0604020202020204"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711" r:id="rId2"/>
    <p:sldLayoutId id="2147483713" r:id="rId3"/>
    <p:sldLayoutId id="2147483714" r:id="rId4"/>
    <p:sldLayoutId id="2147483682" r:id="rId5"/>
    <p:sldLayoutId id="2147483701" r:id="rId6"/>
    <p:sldLayoutId id="2147483684" r:id="rId7"/>
    <p:sldLayoutId id="2147483696" r:id="rId8"/>
    <p:sldLayoutId id="2147483712" r:id="rId9"/>
    <p:sldLayoutId id="2147483685" r:id="rId10"/>
    <p:sldLayoutId id="2147483695" r:id="rId11"/>
    <p:sldLayoutId id="2147483707" r:id="rId12"/>
    <p:sldLayoutId id="2147483708" r:id="rId13"/>
    <p:sldLayoutId id="2147483686" r:id="rId14"/>
    <p:sldLayoutId id="2147483706" r:id="rId15"/>
    <p:sldLayoutId id="2147483710" r:id="rId16"/>
    <p:sldLayoutId id="2147483705" r:id="rId17"/>
    <p:sldLayoutId id="2147483715" r:id="rId18"/>
    <p:sldLayoutId id="2147483699" r:id="rId19"/>
    <p:sldLayoutId id="2147483692" r:id="rId20"/>
    <p:sldLayoutId id="2147483693" r:id="rId21"/>
    <p:sldLayoutId id="2147483697" r:id="rId22"/>
    <p:sldLayoutId id="2147483704" r:id="rId23"/>
    <p:sldLayoutId id="2147483694" r:id="rId24"/>
    <p:sldLayoutId id="2147483709" r:id="rId25"/>
    <p:sldLayoutId id="2147483687" r:id="rId26"/>
    <p:sldLayoutId id="2147483703" r:id="rId27"/>
    <p:sldLayoutId id="2147483688" r:id="rId28"/>
    <p:sldLayoutId id="2147483700" r:id="rId29"/>
    <p:sldLayoutId id="2147483668" r:id="rId30"/>
    <p:sldLayoutId id="2147483698" r:id="rId31"/>
    <p:sldLayoutId id="2147483691" r:id="rId32"/>
    <p:sldLayoutId id="2147483716" r:id="rId33"/>
  </p:sldLayoutIdLst>
  <p:hf hdr="0" ftr="0" dt="0"/>
  <p:txStyles>
    <p:titleStyle>
      <a:lvl1pPr>
        <a:defRPr>
          <a:latin typeface="+mj-lt"/>
          <a:ea typeface="+mj-ea"/>
          <a:cs typeface="+mj-cs"/>
        </a:defRPr>
      </a:lvl1pPr>
    </p:titleStyle>
    <p:bodyStyle>
      <a:lvl1pPr marL="0">
        <a:defRPr sz="1400" b="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1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xml"/><Relationship Id="rId1" Type="http://schemas.openxmlformats.org/officeDocument/2006/relationships/slideLayout" Target="../slideLayouts/slideLayout33.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hyperlink" Target="mailto:Cliff@imt.org" TargetMode="Externa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117.jpeg"/><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5.jpeg"/></Relationships>
</file>

<file path=ppt/slides/_rels/slide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9958" b="11326"/>
          <a:stretch/>
        </p:blipFill>
        <p:spPr/>
      </p:pic>
      <p:sp>
        <p:nvSpPr>
          <p:cNvPr id="2" name="SmartArt Placeholder 1">
            <a:extLst>
              <a:ext uri="{FF2B5EF4-FFF2-40B4-BE49-F238E27FC236}">
                <a16:creationId xmlns:a16="http://schemas.microsoft.com/office/drawing/2014/main" id="{DBF9F982-46EF-1D4A-B86E-C7ABC6739117}"/>
              </a:ext>
            </a:extLst>
          </p:cNvPr>
          <p:cNvSpPr>
            <a:spLocks noGrp="1"/>
          </p:cNvSpPr>
          <p:nvPr>
            <p:ph type="dgm" sz="quarter" idx="11"/>
          </p:nvPr>
        </p:nvSpPr>
        <p:spPr/>
      </p:sp>
      <p:sp>
        <p:nvSpPr>
          <p:cNvPr id="4" name="SmartArt Placeholder 3">
            <a:extLst>
              <a:ext uri="{FF2B5EF4-FFF2-40B4-BE49-F238E27FC236}">
                <a16:creationId xmlns:a16="http://schemas.microsoft.com/office/drawing/2014/main" id="{9BDF6052-560F-4744-8662-C5E5D6B99D95}"/>
              </a:ext>
            </a:extLst>
          </p:cNvPr>
          <p:cNvSpPr>
            <a:spLocks noGrp="1"/>
          </p:cNvSpPr>
          <p:nvPr>
            <p:ph type="dgm" sz="quarter" idx="12"/>
          </p:nvPr>
        </p:nvSpPr>
        <p:spPr/>
      </p:sp>
      <p:sp>
        <p:nvSpPr>
          <p:cNvPr id="3" name="Title 2">
            <a:extLst>
              <a:ext uri="{FF2B5EF4-FFF2-40B4-BE49-F238E27FC236}">
                <a16:creationId xmlns:a16="http://schemas.microsoft.com/office/drawing/2014/main" id="{25D47CCD-AFA6-DE4F-B159-A5AAEB68A1CE}"/>
              </a:ext>
            </a:extLst>
          </p:cNvPr>
          <p:cNvSpPr>
            <a:spLocks noGrp="1"/>
          </p:cNvSpPr>
          <p:nvPr>
            <p:ph type="title"/>
          </p:nvPr>
        </p:nvSpPr>
        <p:spPr>
          <a:xfrm>
            <a:off x="3086099" y="3697956"/>
            <a:ext cx="5715001" cy="689420"/>
          </a:xfrm>
        </p:spPr>
        <p:txBody>
          <a:bodyPr/>
          <a:lstStyle/>
          <a:p>
            <a:r>
              <a:rPr lang="en-US" dirty="0" smtClean="0"/>
              <a:t>Climate and Health: The Case for High-Performance Buildings</a:t>
            </a:r>
            <a:endParaRPr lang="en-US" dirty="0"/>
          </a:p>
        </p:txBody>
      </p:sp>
      <p:sp>
        <p:nvSpPr>
          <p:cNvPr id="15" name="Text Placeholder 14">
            <a:extLst>
              <a:ext uri="{FF2B5EF4-FFF2-40B4-BE49-F238E27FC236}">
                <a16:creationId xmlns:a16="http://schemas.microsoft.com/office/drawing/2014/main" id="{FD5C2B30-EB84-D04D-8121-8E6D91A3BA94}"/>
              </a:ext>
            </a:extLst>
          </p:cNvPr>
          <p:cNvSpPr>
            <a:spLocks noGrp="1"/>
          </p:cNvSpPr>
          <p:nvPr>
            <p:ph type="body" sz="quarter" idx="13"/>
          </p:nvPr>
        </p:nvSpPr>
        <p:spPr>
          <a:xfrm>
            <a:off x="3086098" y="4505643"/>
            <a:ext cx="5715001" cy="276999"/>
          </a:xfrm>
        </p:spPr>
        <p:txBody>
          <a:bodyPr/>
          <a:lstStyle/>
          <a:p>
            <a:r>
              <a:rPr lang="en-US" dirty="0" smtClean="0"/>
              <a:t>Medical Society Consortium on Climate and Health Annual Meeting, April 2019</a:t>
            </a:r>
          </a:p>
        </p:txBody>
      </p:sp>
    </p:spTree>
    <p:extLst>
      <p:ext uri="{BB962C8B-B14F-4D97-AF65-F5344CB8AC3E}">
        <p14:creationId xmlns:p14="http://schemas.microsoft.com/office/powerpoint/2010/main" val="475991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a:xfrm>
            <a:off x="263211" y="3657600"/>
            <a:ext cx="4205815" cy="2264569"/>
          </a:xfrm>
        </p:spPr>
        <p:txBody>
          <a:bodyPr/>
          <a:lstStyle/>
          <a:p>
            <a:pPr lvl="0"/>
            <a:r>
              <a:rPr lang="en-US" dirty="0" smtClean="0">
                <a:solidFill>
                  <a:srgbClr val="424242"/>
                </a:solidFill>
              </a:rPr>
              <a:t>New York City committed to cutting its greenhouse gas emissions 80% by 2050 </a:t>
            </a:r>
            <a:endParaRPr lang="en-US" dirty="0">
              <a:solidFill>
                <a:srgbClr val="424242"/>
              </a:solidFill>
            </a:endParaRPr>
          </a:p>
          <a:p>
            <a:pPr marL="285750" lvl="0" indent="-285750">
              <a:buFont typeface="Arial" panose="020B0604020202020204" pitchFamily="34" charset="0"/>
              <a:buChar char="•"/>
            </a:pPr>
            <a:r>
              <a:rPr lang="en-US" dirty="0" smtClean="0">
                <a:solidFill>
                  <a:srgbClr val="424242"/>
                </a:solidFill>
              </a:rPr>
              <a:t>Buildings account for 67% of emissions</a:t>
            </a:r>
            <a:endParaRPr lang="en-US" dirty="0">
              <a:solidFill>
                <a:srgbClr val="424242"/>
              </a:solidFill>
            </a:endParaRPr>
          </a:p>
          <a:p>
            <a:endParaRPr lang="en-US" dirty="0"/>
          </a:p>
        </p:txBody>
      </p:sp>
      <p:sp>
        <p:nvSpPr>
          <p:cNvPr id="14" name="Text Placeholder 13"/>
          <p:cNvSpPr>
            <a:spLocks noGrp="1"/>
          </p:cNvSpPr>
          <p:nvPr>
            <p:ph type="body" sz="quarter" idx="13"/>
          </p:nvPr>
        </p:nvSpPr>
        <p:spPr>
          <a:xfrm>
            <a:off x="4678125" y="3657600"/>
            <a:ext cx="4205287" cy="2264569"/>
          </a:xfrm>
        </p:spPr>
        <p:txBody>
          <a:bodyPr/>
          <a:lstStyle/>
          <a:p>
            <a:pPr lvl="0"/>
            <a:r>
              <a:rPr lang="en-US" dirty="0">
                <a:solidFill>
                  <a:srgbClr val="424242"/>
                </a:solidFill>
              </a:rPr>
              <a:t>Climate Mobilization Act of 2019</a:t>
            </a:r>
          </a:p>
          <a:p>
            <a:pPr marL="285750" lvl="0" indent="-285750">
              <a:buFont typeface="Arial" panose="020B0604020202020204" pitchFamily="34" charset="0"/>
              <a:buChar char="•"/>
            </a:pPr>
            <a:r>
              <a:rPr lang="en-US" dirty="0">
                <a:solidFill>
                  <a:srgbClr val="424242"/>
                </a:solidFill>
              </a:rPr>
              <a:t>Requires large buildings to cut greenhouse gas emissions 40% by 2030 and 80% by </a:t>
            </a:r>
            <a:r>
              <a:rPr lang="en-US" dirty="0" smtClean="0">
                <a:solidFill>
                  <a:srgbClr val="424242"/>
                </a:solidFill>
              </a:rPr>
              <a:t>2050</a:t>
            </a:r>
          </a:p>
          <a:p>
            <a:pPr marL="285750" lvl="0" indent="-285750">
              <a:buFont typeface="Arial" panose="020B0604020202020204" pitchFamily="34" charset="0"/>
              <a:buChar char="•"/>
            </a:pPr>
            <a:r>
              <a:rPr lang="en-US" dirty="0" smtClean="0"/>
              <a:t>Will prevent </a:t>
            </a:r>
            <a:r>
              <a:rPr lang="en-US" dirty="0"/>
              <a:t>43 premature deaths and 107 ER visits annually by 2030</a:t>
            </a:r>
            <a:endParaRPr lang="en-US" dirty="0">
              <a:solidFill>
                <a:srgbClr val="424242"/>
              </a:solidFill>
            </a:endParaRPr>
          </a:p>
          <a:p>
            <a:endParaRPr lang="en-US" sz="2000" dirty="0"/>
          </a:p>
        </p:txBody>
      </p:sp>
      <p:sp>
        <p:nvSpPr>
          <p:cNvPr id="10" name="Title 9"/>
          <p:cNvSpPr>
            <a:spLocks noGrp="1"/>
          </p:cNvSpPr>
          <p:nvPr>
            <p:ph type="title"/>
          </p:nvPr>
        </p:nvSpPr>
        <p:spPr/>
        <p:txBody>
          <a:bodyPr/>
          <a:lstStyle/>
          <a:p>
            <a:r>
              <a:rPr lang="en-US" dirty="0"/>
              <a:t>Next-Gen Local </a:t>
            </a:r>
            <a:r>
              <a:rPr lang="en-US" dirty="0" smtClean="0"/>
              <a:t>Building </a:t>
            </a:r>
            <a:r>
              <a:rPr lang="en-US" dirty="0"/>
              <a:t>Performance Policies – New York City</a:t>
            </a:r>
          </a:p>
        </p:txBody>
      </p:sp>
      <p:sp>
        <p:nvSpPr>
          <p:cNvPr id="9" name="Slide Number Placeholder 8"/>
          <p:cNvSpPr>
            <a:spLocks noGrp="1"/>
          </p:cNvSpPr>
          <p:nvPr>
            <p:ph type="sldNum" sz="quarter" idx="7"/>
          </p:nvPr>
        </p:nvSpPr>
        <p:spPr/>
        <p:txBody>
          <a:bodyPr/>
          <a:lstStyle/>
          <a:p>
            <a:fld id="{B6F15528-21DE-4FAA-801E-634DDDAF4B2B}" type="slidenum">
              <a:rPr lang="en-US" smtClean="0"/>
              <a:pPr/>
              <a:t>10</a:t>
            </a:fld>
            <a:endParaRPr lang="en-US"/>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052" b="12052"/>
          <a:stretch>
            <a:fillRect/>
          </a:stretch>
        </p:blipFill>
        <p:spPr/>
      </p:pic>
      <p:pic>
        <p:nvPicPr>
          <p:cNvPr id="5" name="Picture Placeholder 4"/>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6071" b="6071"/>
          <a:stretch>
            <a:fillRect/>
          </a:stretch>
        </p:blipFill>
        <p:spPr/>
      </p:pic>
    </p:spTree>
    <p:extLst>
      <p:ext uri="{BB962C8B-B14F-4D97-AF65-F5344CB8AC3E}">
        <p14:creationId xmlns:p14="http://schemas.microsoft.com/office/powerpoint/2010/main" val="34831326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2856EFC-525B-0D4A-89A6-700BABB8E4A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10" name="Title 9">
            <a:extLst>
              <a:ext uri="{FF2B5EF4-FFF2-40B4-BE49-F238E27FC236}">
                <a16:creationId xmlns:a16="http://schemas.microsoft.com/office/drawing/2014/main" id="{44461A07-29C2-9145-99E0-15541F2BCF2A}"/>
              </a:ext>
            </a:extLst>
          </p:cNvPr>
          <p:cNvSpPr>
            <a:spLocks noGrp="1"/>
          </p:cNvSpPr>
          <p:nvPr>
            <p:ph type="title"/>
          </p:nvPr>
        </p:nvSpPr>
        <p:spPr>
          <a:xfrm>
            <a:off x="1548130" y="435306"/>
            <a:ext cx="6047740" cy="430887"/>
          </a:xfrm>
        </p:spPr>
        <p:txBody>
          <a:bodyPr/>
          <a:lstStyle/>
          <a:p>
            <a:r>
              <a:rPr lang="en-US" dirty="0" smtClean="0"/>
              <a:t>Medical </a:t>
            </a:r>
            <a:r>
              <a:rPr lang="en-US" dirty="0"/>
              <a:t>Professionals’ Opportunity in </a:t>
            </a:r>
            <a:r>
              <a:rPr lang="en-US" dirty="0" smtClean="0"/>
              <a:t>Building Performance: Walk the Walk</a:t>
            </a:r>
            <a:endParaRPr lang="en-US" dirty="0"/>
          </a:p>
        </p:txBody>
      </p:sp>
      <p:pic>
        <p:nvPicPr>
          <p:cNvPr id="18" name="Picture Placeholder 17">
            <a:extLst>
              <a:ext uri="{FF2B5EF4-FFF2-40B4-BE49-F238E27FC236}">
                <a16:creationId xmlns:a16="http://schemas.microsoft.com/office/drawing/2014/main" id="{476EC444-6187-CB44-A1B0-B906785914CC}"/>
              </a:ext>
            </a:extLst>
          </p:cNvPr>
          <p:cNvPicPr>
            <a:picLocks noGrp="1" noChangeAspect="1"/>
          </p:cNvPicPr>
          <p:nvPr>
            <p:ph type="pic" sz="quarter" idx="11"/>
          </p:nvPr>
        </p:nvPicPr>
        <p:blipFill>
          <a:blip r:embed="rId4" cstate="email">
            <a:extLst>
              <a:ext uri="{28A0092B-C50C-407E-A947-70E740481C1C}">
                <a14:useLocalDpi xmlns:a14="http://schemas.microsoft.com/office/drawing/2010/main"/>
              </a:ext>
            </a:extLst>
          </a:blip>
          <a:srcRect/>
          <a:stretch>
            <a:fillRect/>
          </a:stretch>
        </p:blipFill>
        <p:spPr/>
      </p:pic>
      <p:sp>
        <p:nvSpPr>
          <p:cNvPr id="13" name="Text Placeholder 12">
            <a:extLst>
              <a:ext uri="{FF2B5EF4-FFF2-40B4-BE49-F238E27FC236}">
                <a16:creationId xmlns:a16="http://schemas.microsoft.com/office/drawing/2014/main" id="{49969F8D-D14E-994F-A3ED-616111CA1C3F}"/>
              </a:ext>
            </a:extLst>
          </p:cNvPr>
          <p:cNvSpPr>
            <a:spLocks noGrp="1"/>
          </p:cNvSpPr>
          <p:nvPr>
            <p:ph type="body" sz="quarter" idx="12"/>
          </p:nvPr>
        </p:nvSpPr>
        <p:spPr/>
        <p:txBody>
          <a:bodyPr/>
          <a:lstStyle/>
          <a:p>
            <a:r>
              <a:rPr lang="en-US" dirty="0" smtClean="0"/>
              <a:t>Intermountain </a:t>
            </a:r>
            <a:r>
              <a:rPr lang="en-US" dirty="0" smtClean="0"/>
              <a:t>Health in Salt Lake City</a:t>
            </a:r>
            <a:endParaRPr lang="en-US" dirty="0" smtClean="0"/>
          </a:p>
          <a:p>
            <a:pPr marL="285750" indent="-285750">
              <a:buFont typeface="Arial" panose="020B0604020202020204" pitchFamily="34" charset="0"/>
              <a:buChar char="•"/>
            </a:pPr>
            <a:r>
              <a:rPr lang="en-US" dirty="0"/>
              <a:t>Building </a:t>
            </a:r>
            <a:r>
              <a:rPr lang="en-US" dirty="0" smtClean="0"/>
              <a:t>automation </a:t>
            </a:r>
            <a:r>
              <a:rPr lang="en-US" dirty="0"/>
              <a:t>s</a:t>
            </a:r>
            <a:r>
              <a:rPr lang="en-US" dirty="0" smtClean="0"/>
              <a:t>ystem</a:t>
            </a:r>
          </a:p>
          <a:p>
            <a:pPr marL="285750" indent="-285750">
              <a:buFont typeface="Arial" panose="020B0604020202020204" pitchFamily="34" charset="0"/>
              <a:buChar char="•"/>
            </a:pPr>
            <a:r>
              <a:rPr lang="en-US" dirty="0" smtClean="0"/>
              <a:t>Steam plant upgrade</a:t>
            </a:r>
          </a:p>
          <a:p>
            <a:pPr marL="285750" indent="-285750">
              <a:buFont typeface="Arial" panose="020B0604020202020204" pitchFamily="34" charset="0"/>
              <a:buChar char="•"/>
            </a:pPr>
            <a:r>
              <a:rPr lang="en-US" dirty="0" smtClean="0"/>
              <a:t>$250,000 in annual energy savings</a:t>
            </a:r>
            <a:endParaRPr lang="en-US" dirty="0"/>
          </a:p>
        </p:txBody>
      </p:sp>
      <p:sp>
        <p:nvSpPr>
          <p:cNvPr id="14" name="Text Placeholder 13">
            <a:extLst>
              <a:ext uri="{FF2B5EF4-FFF2-40B4-BE49-F238E27FC236}">
                <a16:creationId xmlns:a16="http://schemas.microsoft.com/office/drawing/2014/main" id="{31D30F11-E320-6D44-B133-42E924B71C95}"/>
              </a:ext>
            </a:extLst>
          </p:cNvPr>
          <p:cNvSpPr>
            <a:spLocks noGrp="1"/>
          </p:cNvSpPr>
          <p:nvPr>
            <p:ph type="body" sz="quarter" idx="13"/>
          </p:nvPr>
        </p:nvSpPr>
        <p:spPr/>
        <p:txBody>
          <a:bodyPr/>
          <a:lstStyle/>
          <a:p>
            <a:r>
              <a:rPr lang="en-US" dirty="0" smtClean="0"/>
              <a:t>Lurie </a:t>
            </a:r>
            <a:r>
              <a:rPr lang="en-US" dirty="0"/>
              <a:t>Children’s Hospital of </a:t>
            </a:r>
            <a:r>
              <a:rPr lang="en-US" dirty="0" smtClean="0"/>
              <a:t>Chicago</a:t>
            </a:r>
          </a:p>
          <a:p>
            <a:pPr marL="285750" indent="-285750">
              <a:buFont typeface="Arial" panose="020B0604020202020204" pitchFamily="34" charset="0"/>
              <a:buChar char="•"/>
            </a:pPr>
            <a:r>
              <a:rPr lang="en-US" dirty="0"/>
              <a:t>Cuts energy use in </a:t>
            </a:r>
            <a:r>
              <a:rPr lang="en-US" dirty="0" smtClean="0"/>
              <a:t>areas </a:t>
            </a:r>
            <a:r>
              <a:rPr lang="en-US" dirty="0"/>
              <a:t>unoccupied during nights and weekends </a:t>
            </a:r>
            <a:endParaRPr lang="en-US" dirty="0" smtClean="0"/>
          </a:p>
          <a:p>
            <a:pPr marL="285750" indent="-285750">
              <a:buFont typeface="Arial" panose="020B0604020202020204" pitchFamily="34" charset="0"/>
              <a:buChar char="•"/>
            </a:pPr>
            <a:r>
              <a:rPr lang="en-US" dirty="0"/>
              <a:t>$</a:t>
            </a:r>
            <a:r>
              <a:rPr lang="en-US" dirty="0" smtClean="0"/>
              <a:t>220,000 </a:t>
            </a:r>
            <a:r>
              <a:rPr lang="en-US" dirty="0"/>
              <a:t>in annual energy savings</a:t>
            </a: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2A0898D8-BCE7-4C4B-B7DB-AC553B7E38DC}"/>
              </a:ext>
            </a:extLst>
          </p:cNvPr>
          <p:cNvSpPr>
            <a:spLocks noGrp="1"/>
          </p:cNvSpPr>
          <p:nvPr>
            <p:ph type="sldNum" sz="quarter" idx="7"/>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35861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98" y="500059"/>
            <a:ext cx="4335780" cy="492443"/>
          </a:xfrm>
        </p:spPr>
        <p:txBody>
          <a:bodyPr/>
          <a:lstStyle/>
          <a:p>
            <a:r>
              <a:rPr lang="en-US" dirty="0" smtClean="0"/>
              <a:t>Let’s Talk</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837" y="1502826"/>
            <a:ext cx="3767805" cy="2514600"/>
          </a:xfrm>
          <a:prstGeom prst="rect">
            <a:avLst/>
          </a:prstGeom>
        </p:spPr>
      </p:pic>
      <p:sp>
        <p:nvSpPr>
          <p:cNvPr id="3" name="TextBox 2"/>
          <p:cNvSpPr txBox="1"/>
          <p:nvPr/>
        </p:nvSpPr>
        <p:spPr>
          <a:xfrm>
            <a:off x="4794250" y="4672893"/>
            <a:ext cx="3332253" cy="892552"/>
          </a:xfrm>
          <a:prstGeom prst="rect">
            <a:avLst/>
          </a:prstGeom>
          <a:noFill/>
        </p:spPr>
        <p:txBody>
          <a:bodyPr wrap="square" rtlCol="0">
            <a:spAutoFit/>
          </a:bodyPr>
          <a:lstStyle/>
          <a:p>
            <a:r>
              <a:rPr lang="en-US" sz="2600" dirty="0" smtClean="0">
                <a:latin typeface="Arial" panose="020B0604020202020204" pitchFamily="34" charset="0"/>
                <a:cs typeface="Arial" panose="020B0604020202020204" pitchFamily="34" charset="0"/>
              </a:rPr>
              <a:t>Email</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hlinkClick r:id="rId4"/>
              </a:rPr>
              <a:t>Cliff@imt.org</a:t>
            </a:r>
            <a:r>
              <a:rPr lang="en-US" sz="2600" dirty="0" smtClean="0">
                <a:latin typeface="Arial" panose="020B0604020202020204" pitchFamily="34" charset="0"/>
                <a:cs typeface="Arial" panose="020B0604020202020204" pitchFamily="34" charset="0"/>
              </a:rPr>
              <a:t> Twitter: @</a:t>
            </a:r>
            <a:r>
              <a:rPr lang="en-US" sz="2600" dirty="0" err="1" smtClean="0">
                <a:latin typeface="Arial" panose="020B0604020202020204" pitchFamily="34" charset="0"/>
                <a:cs typeface="Arial" panose="020B0604020202020204" pitchFamily="34" charset="0"/>
              </a:rPr>
              <a:t>IMTCliff</a:t>
            </a:r>
            <a:endParaRPr lang="en-US" sz="26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4989" b="30108"/>
          <a:stretch/>
        </p:blipFill>
        <p:spPr>
          <a:xfrm>
            <a:off x="653773" y="4155068"/>
            <a:ext cx="3817870" cy="247796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4861" t="11990"/>
          <a:stretch/>
        </p:blipFill>
        <p:spPr>
          <a:xfrm>
            <a:off x="4666267" y="1502827"/>
            <a:ext cx="3687029" cy="2543754"/>
          </a:xfrm>
          <a:prstGeom prst="rect">
            <a:avLst/>
          </a:prstGeom>
        </p:spPr>
      </p:pic>
    </p:spTree>
    <p:extLst>
      <p:ext uri="{BB962C8B-B14F-4D97-AF65-F5344CB8AC3E}">
        <p14:creationId xmlns:p14="http://schemas.microsoft.com/office/powerpoint/2010/main" val="369488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909B97-BD42-DC4F-9A91-B07EBCC02E0E}"/>
              </a:ext>
            </a:extLst>
          </p:cNvPr>
          <p:cNvSpPr>
            <a:spLocks noGrp="1"/>
          </p:cNvSpPr>
          <p:nvPr>
            <p:ph type="title"/>
          </p:nvPr>
        </p:nvSpPr>
        <p:spPr/>
        <p:txBody>
          <a:bodyPr/>
          <a:lstStyle/>
          <a:p>
            <a:r>
              <a:rPr lang="en-US" dirty="0" smtClean="0"/>
              <a:t>Climate and Health: </a:t>
            </a:r>
            <a:br>
              <a:rPr lang="en-US" dirty="0" smtClean="0"/>
            </a:br>
            <a:r>
              <a:rPr lang="en-US" dirty="0" smtClean="0"/>
              <a:t>Why Buildings Matter</a:t>
            </a:r>
            <a:endParaRPr lang="en-US" dirty="0"/>
          </a:p>
        </p:txBody>
      </p:sp>
      <p:sp>
        <p:nvSpPr>
          <p:cNvPr id="2" name="Slide Number Placeholder 1">
            <a:extLst>
              <a:ext uri="{FF2B5EF4-FFF2-40B4-BE49-F238E27FC236}">
                <a16:creationId xmlns:a16="http://schemas.microsoft.com/office/drawing/2014/main" id="{D6DC3D48-8C01-B24B-A708-061FE83BDB8A}"/>
              </a:ext>
            </a:extLst>
          </p:cNvPr>
          <p:cNvSpPr>
            <a:spLocks noGrp="1"/>
          </p:cNvSpPr>
          <p:nvPr>
            <p:ph type="sldNum" sz="quarter" idx="7"/>
          </p:nvPr>
        </p:nvSpPr>
        <p:spPr/>
        <p:txBody>
          <a:bodyPr/>
          <a:lstStyle/>
          <a:p>
            <a:fld id="{B6F15528-21DE-4FAA-801E-634DDDAF4B2B}" type="slidenum">
              <a:rPr lang="en-US" smtClean="0"/>
              <a:pPr/>
              <a:t>2</a:t>
            </a:fld>
            <a:endParaRPr lang="en-US"/>
          </a:p>
        </p:txBody>
      </p:sp>
      <p:graphicFrame>
        <p:nvGraphicFramePr>
          <p:cNvPr id="10" name="Chart 9"/>
          <p:cNvGraphicFramePr>
            <a:graphicFrameLocks/>
          </p:cNvGraphicFramePr>
          <p:nvPr>
            <p:extLst>
              <p:ext uri="{D42A27DB-BD31-4B8C-83A1-F6EECF244321}">
                <p14:modId xmlns:p14="http://schemas.microsoft.com/office/powerpoint/2010/main" val="3673558533"/>
              </p:ext>
            </p:extLst>
          </p:nvPr>
        </p:nvGraphicFramePr>
        <p:xfrm>
          <a:off x="275354" y="1275443"/>
          <a:ext cx="8593292"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3230651" y="5244049"/>
            <a:ext cx="3459344" cy="292388"/>
          </a:xfrm>
          <a:prstGeom prst="rect">
            <a:avLst/>
          </a:prstGeom>
        </p:spPr>
        <p:txBody>
          <a:bodyPr wrap="none">
            <a:spAutoFit/>
          </a:bodyPr>
          <a:lstStyle/>
          <a:p>
            <a:pPr algn="ctr" defTabSz="457200"/>
            <a:r>
              <a:rPr lang="en-US" altLang="en-US" sz="1300" i="1" dirty="0">
                <a:solidFill>
                  <a:srgbClr val="737373"/>
                </a:solidFill>
                <a:latin typeface="Avenir Light" charset="0"/>
              </a:rPr>
              <a:t>2011 Total Primary Energy Use (Quadrillion BTU)</a:t>
            </a:r>
          </a:p>
        </p:txBody>
      </p:sp>
    </p:spTree>
    <p:extLst>
      <p:ext uri="{BB962C8B-B14F-4D97-AF65-F5344CB8AC3E}">
        <p14:creationId xmlns:p14="http://schemas.microsoft.com/office/powerpoint/2010/main" val="380760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8986" t="-856" r="39816" b="856"/>
          <a:stretch/>
        </p:blipFill>
        <p:spPr/>
      </p:pic>
      <p:sp>
        <p:nvSpPr>
          <p:cNvPr id="15" name="Text Placeholder 14"/>
          <p:cNvSpPr>
            <a:spLocks noGrp="1"/>
          </p:cNvSpPr>
          <p:nvPr>
            <p:ph type="body" sz="quarter" idx="15"/>
          </p:nvPr>
        </p:nvSpPr>
        <p:spPr/>
        <p:txBody>
          <a:bodyPr/>
          <a:lstStyle/>
          <a:p>
            <a:endParaRPr lang="en-US" dirty="0"/>
          </a:p>
          <a:p>
            <a:pPr marL="0" indent="0">
              <a:buNone/>
            </a:pPr>
            <a:r>
              <a:rPr lang="en-US" dirty="0" smtClean="0"/>
              <a:t>Nationwide annual impacts of </a:t>
            </a:r>
            <a:r>
              <a:rPr lang="en-US" dirty="0"/>
              <a:t>reducing electricity </a:t>
            </a:r>
            <a:r>
              <a:rPr lang="en-US" dirty="0" smtClean="0"/>
              <a:t>consumption </a:t>
            </a:r>
            <a:r>
              <a:rPr lang="en-US" dirty="0"/>
              <a:t>by 15</a:t>
            </a:r>
            <a:r>
              <a:rPr lang="en-US" dirty="0" smtClean="0"/>
              <a:t>%: </a:t>
            </a:r>
            <a:endParaRPr lang="en-US" dirty="0"/>
          </a:p>
          <a:p>
            <a:r>
              <a:rPr lang="en-US" dirty="0" smtClean="0"/>
              <a:t>More </a:t>
            </a:r>
            <a:r>
              <a:rPr lang="en-US" dirty="0"/>
              <a:t>than six lives saved each day</a:t>
            </a:r>
          </a:p>
          <a:p>
            <a:r>
              <a:rPr lang="en-US" dirty="0" smtClean="0"/>
              <a:t>Up </a:t>
            </a:r>
            <a:r>
              <a:rPr lang="en-US" dirty="0"/>
              <a:t>to $20 billion in avoided health harms </a:t>
            </a:r>
          </a:p>
          <a:p>
            <a:r>
              <a:rPr lang="en-US" dirty="0"/>
              <a:t>$70 in health savings per </a:t>
            </a:r>
            <a:r>
              <a:rPr lang="en-US" dirty="0" smtClean="0"/>
              <a:t>person</a:t>
            </a:r>
          </a:p>
          <a:p>
            <a:r>
              <a:rPr lang="en-US" dirty="0" smtClean="0"/>
              <a:t>Nearly </a:t>
            </a:r>
            <a:r>
              <a:rPr lang="en-US" dirty="0"/>
              <a:t>30,000 fewer asthma episodes </a:t>
            </a:r>
            <a:endParaRPr lang="en-US" dirty="0" smtClean="0"/>
          </a:p>
          <a:p>
            <a:endParaRPr lang="en-US" dirty="0"/>
          </a:p>
          <a:p>
            <a:endParaRPr lang="en-US" dirty="0" smtClean="0"/>
          </a:p>
          <a:p>
            <a:endParaRPr lang="en-US" dirty="0"/>
          </a:p>
          <a:p>
            <a:endParaRPr lang="en-US" dirty="0"/>
          </a:p>
        </p:txBody>
      </p:sp>
      <p:sp>
        <p:nvSpPr>
          <p:cNvPr id="18" name="Slide Number Placeholder 17">
            <a:extLst>
              <a:ext uri="{FF2B5EF4-FFF2-40B4-BE49-F238E27FC236}">
                <a16:creationId xmlns:a16="http://schemas.microsoft.com/office/drawing/2014/main" id="{41030CDD-82E5-BC44-AB25-596CC1DE091F}"/>
              </a:ext>
            </a:extLst>
          </p:cNvPr>
          <p:cNvSpPr>
            <a:spLocks noGrp="1"/>
          </p:cNvSpPr>
          <p:nvPr>
            <p:ph type="sldNum" sz="quarter" idx="7"/>
          </p:nvPr>
        </p:nvSpPr>
        <p:spPr/>
        <p:txBody>
          <a:bodyPr/>
          <a:lstStyle/>
          <a:p>
            <a:fld id="{B6F15528-21DE-4FAA-801E-634DDDAF4B2B}" type="slidenum">
              <a:rPr lang="en-US" smtClean="0"/>
              <a:pPr/>
              <a:t>3</a:t>
            </a:fld>
            <a:endParaRPr lang="en-US"/>
          </a:p>
        </p:txBody>
      </p:sp>
      <p:sp>
        <p:nvSpPr>
          <p:cNvPr id="13" name="SmartArt Placeholder 12"/>
          <p:cNvSpPr>
            <a:spLocks noGrp="1"/>
          </p:cNvSpPr>
          <p:nvPr>
            <p:ph type="dgm" sz="quarter" idx="13"/>
          </p:nvPr>
        </p:nvSpPr>
        <p:spPr/>
      </p:sp>
      <p:sp>
        <p:nvSpPr>
          <p:cNvPr id="14" name="SmartArt Placeholder 13"/>
          <p:cNvSpPr>
            <a:spLocks noGrp="1"/>
          </p:cNvSpPr>
          <p:nvPr>
            <p:ph type="dgm" sz="quarter" idx="14"/>
          </p:nvPr>
        </p:nvSpPr>
        <p:spPr/>
      </p:sp>
      <p:sp>
        <p:nvSpPr>
          <p:cNvPr id="22" name="Title 21">
            <a:extLst>
              <a:ext uri="{FF2B5EF4-FFF2-40B4-BE49-F238E27FC236}">
                <a16:creationId xmlns:a16="http://schemas.microsoft.com/office/drawing/2014/main" id="{D37DEE17-5C53-FD4B-AA13-05B9E72FD3C6}"/>
              </a:ext>
            </a:extLst>
          </p:cNvPr>
          <p:cNvSpPr>
            <a:spLocks noGrp="1"/>
          </p:cNvSpPr>
          <p:nvPr>
            <p:ph type="title"/>
          </p:nvPr>
        </p:nvSpPr>
        <p:spPr/>
        <p:txBody>
          <a:bodyPr/>
          <a:lstStyle/>
          <a:p>
            <a:r>
              <a:rPr lang="en-US" dirty="0" smtClean="0"/>
              <a:t>Climate and Health: </a:t>
            </a:r>
            <a:br>
              <a:rPr lang="en-US" dirty="0" smtClean="0"/>
            </a:br>
            <a:r>
              <a:rPr lang="en-US" dirty="0" smtClean="0"/>
              <a:t>Why Buildings Matter</a:t>
            </a:r>
            <a:endParaRPr lang="en-US" dirty="0"/>
          </a:p>
        </p:txBody>
      </p:sp>
    </p:spTree>
    <p:extLst>
      <p:ext uri="{BB962C8B-B14F-4D97-AF65-F5344CB8AC3E}">
        <p14:creationId xmlns:p14="http://schemas.microsoft.com/office/powerpoint/2010/main" val="272480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7042" r="7042"/>
          <a:stretch>
            <a:fillRect/>
          </a:stretch>
        </p:blipFill>
        <p:spPr/>
      </p:pic>
      <p:pic>
        <p:nvPicPr>
          <p:cNvPr id="19" name="Picture Placeholder 18"/>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985" r="2985"/>
          <a:stretch>
            <a:fillRect/>
          </a:stretch>
        </p:blipFill>
        <p:spPr/>
      </p:pic>
      <p:pic>
        <p:nvPicPr>
          <p:cNvPr id="2" name="Picture Placeholder 1"/>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8209" r="8209"/>
          <a:stretch>
            <a:fillRect/>
          </a:stretch>
        </p:blipFill>
        <p:spPr/>
      </p:pic>
      <p:sp>
        <p:nvSpPr>
          <p:cNvPr id="14" name="Text Placeholder 13"/>
          <p:cNvSpPr>
            <a:spLocks noGrp="1"/>
          </p:cNvSpPr>
          <p:nvPr>
            <p:ph type="body" sz="quarter" idx="17"/>
          </p:nvPr>
        </p:nvSpPr>
        <p:spPr/>
        <p:txBody>
          <a:bodyPr/>
          <a:lstStyle/>
          <a:p>
            <a:r>
              <a:rPr lang="en-US" dirty="0" smtClean="0"/>
              <a:t>Mental function, memory 10-25% better</a:t>
            </a:r>
          </a:p>
          <a:p>
            <a:endParaRPr lang="en-US" dirty="0"/>
          </a:p>
          <a:p>
            <a:r>
              <a:rPr lang="en-US" dirty="0" smtClean="0"/>
              <a:t>Hospital stays 8.5% shorter</a:t>
            </a:r>
            <a:endParaRPr lang="en-US" dirty="0"/>
          </a:p>
        </p:txBody>
      </p:sp>
      <p:sp>
        <p:nvSpPr>
          <p:cNvPr id="15" name="Text Placeholder 14"/>
          <p:cNvSpPr>
            <a:spLocks noGrp="1"/>
          </p:cNvSpPr>
          <p:nvPr>
            <p:ph type="body" sz="quarter" idx="18"/>
          </p:nvPr>
        </p:nvSpPr>
        <p:spPr/>
        <p:txBody>
          <a:bodyPr/>
          <a:lstStyle/>
          <a:p>
            <a:r>
              <a:rPr lang="en-US" dirty="0" smtClean="0"/>
              <a:t>Test scores 5-14% higher</a:t>
            </a:r>
          </a:p>
          <a:p>
            <a:r>
              <a:rPr lang="en-US" dirty="0" smtClean="0"/>
              <a:t>Retail sales up 15-40%</a:t>
            </a:r>
          </a:p>
          <a:p>
            <a:r>
              <a:rPr lang="en-US" dirty="0" smtClean="0"/>
              <a:t>Worker productivity up 18%</a:t>
            </a:r>
            <a:endParaRPr lang="en-US" dirty="0"/>
          </a:p>
        </p:txBody>
      </p:sp>
      <p:sp>
        <p:nvSpPr>
          <p:cNvPr id="16" name="Text Placeholder 15"/>
          <p:cNvSpPr>
            <a:spLocks noGrp="1"/>
          </p:cNvSpPr>
          <p:nvPr>
            <p:ph type="body" sz="quarter" idx="19"/>
          </p:nvPr>
        </p:nvSpPr>
        <p:spPr/>
        <p:txBody>
          <a:bodyPr/>
          <a:lstStyle/>
          <a:p>
            <a:r>
              <a:rPr lang="en-US" dirty="0" smtClean="0"/>
              <a:t>Productivity gains:</a:t>
            </a:r>
          </a:p>
          <a:p>
            <a:r>
              <a:rPr lang="en-US" dirty="0" smtClean="0"/>
              <a:t>+23% from lighting</a:t>
            </a:r>
          </a:p>
          <a:p>
            <a:r>
              <a:rPr lang="en-US" dirty="0" smtClean="0"/>
              <a:t>+11% from ventilation</a:t>
            </a:r>
          </a:p>
          <a:p>
            <a:r>
              <a:rPr lang="en-US" dirty="0" smtClean="0"/>
              <a:t>+3% from individual temperature control</a:t>
            </a:r>
          </a:p>
        </p:txBody>
      </p:sp>
      <p:sp>
        <p:nvSpPr>
          <p:cNvPr id="22" name="Title 21">
            <a:extLst>
              <a:ext uri="{FF2B5EF4-FFF2-40B4-BE49-F238E27FC236}">
                <a16:creationId xmlns:a16="http://schemas.microsoft.com/office/drawing/2014/main" id="{D37DEE17-5C53-FD4B-AA13-05B9E72FD3C6}"/>
              </a:ext>
            </a:extLst>
          </p:cNvPr>
          <p:cNvSpPr>
            <a:spLocks noGrp="1"/>
          </p:cNvSpPr>
          <p:nvPr>
            <p:ph type="title"/>
          </p:nvPr>
        </p:nvSpPr>
        <p:spPr/>
        <p:txBody>
          <a:bodyPr/>
          <a:lstStyle/>
          <a:p>
            <a:r>
              <a:rPr lang="en-US" dirty="0" smtClean="0"/>
              <a:t>Climate and Health: </a:t>
            </a:r>
            <a:br>
              <a:rPr lang="en-US" dirty="0" smtClean="0"/>
            </a:br>
            <a:r>
              <a:rPr lang="en-US" dirty="0" smtClean="0"/>
              <a:t>Why Buildings Matter</a:t>
            </a:r>
            <a:endParaRPr lang="en-US" dirty="0"/>
          </a:p>
        </p:txBody>
      </p:sp>
      <p:sp>
        <p:nvSpPr>
          <p:cNvPr id="18" name="Slide Number Placeholder 17">
            <a:extLst>
              <a:ext uri="{FF2B5EF4-FFF2-40B4-BE49-F238E27FC236}">
                <a16:creationId xmlns:a16="http://schemas.microsoft.com/office/drawing/2014/main" id="{41030CDD-82E5-BC44-AB25-596CC1DE091F}"/>
              </a:ext>
            </a:extLst>
          </p:cNvPr>
          <p:cNvSpPr>
            <a:spLocks noGrp="1"/>
          </p:cNvSpPr>
          <p:nvPr>
            <p:ph type="sldNum" sz="quarter" idx="7"/>
          </p:nvPr>
        </p:nvSpPr>
        <p:spPr/>
        <p:txBody>
          <a:bodyPr/>
          <a:lstStyle/>
          <a:p>
            <a:fld id="{B6F15528-21DE-4FAA-801E-634DDDAF4B2B}" type="slidenum">
              <a:rPr lang="en-US" smtClean="0"/>
              <a:pPr/>
              <a:t>4</a:t>
            </a:fld>
            <a:endParaRPr lang="en-US"/>
          </a:p>
        </p:txBody>
      </p:sp>
      <p:sp>
        <p:nvSpPr>
          <p:cNvPr id="3" name="TextBox 2"/>
          <p:cNvSpPr txBox="1"/>
          <p:nvPr/>
        </p:nvSpPr>
        <p:spPr>
          <a:xfrm>
            <a:off x="562048" y="6230927"/>
            <a:ext cx="6664661" cy="461665"/>
          </a:xfrm>
          <a:prstGeom prst="rect">
            <a:avLst/>
          </a:prstGeom>
          <a:noFill/>
        </p:spPr>
        <p:txBody>
          <a:bodyPr wrap="square" rtlCol="0">
            <a:spAutoFit/>
          </a:bodyPr>
          <a:lstStyle/>
          <a:p>
            <a:r>
              <a:rPr lang="en-US" sz="1200" dirty="0" smtClean="0"/>
              <a:t>Shown: net present value analysis of the operational cost and productivity and health benefits of LEED-certified buildings. Source: World Green Building Council</a:t>
            </a:r>
            <a:endParaRPr lang="en-US" sz="1200" dirty="0"/>
          </a:p>
        </p:txBody>
      </p:sp>
    </p:spTree>
    <p:extLst>
      <p:ext uri="{BB962C8B-B14F-4D97-AF65-F5344CB8AC3E}">
        <p14:creationId xmlns:p14="http://schemas.microsoft.com/office/powerpoint/2010/main" val="178385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14" b="514"/>
          <a:stretch>
            <a:fillRect/>
          </a:stretch>
        </p:blipFill>
        <p:spPr/>
      </p:pic>
      <p:sp>
        <p:nvSpPr>
          <p:cNvPr id="4" name="SmartArt Placeholder 3"/>
          <p:cNvSpPr>
            <a:spLocks noGrp="1"/>
          </p:cNvSpPr>
          <p:nvPr>
            <p:ph type="dgm" sz="quarter" idx="13"/>
          </p:nvPr>
        </p:nvSpPr>
        <p:spPr>
          <a:solidFill>
            <a:schemeClr val="bg2">
              <a:alpha val="75000"/>
            </a:schemeClr>
          </a:solidFill>
        </p:spPr>
      </p:sp>
      <p:sp>
        <p:nvSpPr>
          <p:cNvPr id="9" name="Title 8"/>
          <p:cNvSpPr>
            <a:spLocks noGrp="1"/>
          </p:cNvSpPr>
          <p:nvPr>
            <p:ph type="title"/>
          </p:nvPr>
        </p:nvSpPr>
        <p:spPr/>
        <p:txBody>
          <a:bodyPr/>
          <a:lstStyle/>
          <a:p>
            <a:r>
              <a:rPr lang="en-US" dirty="0" smtClean="0"/>
              <a:t>What is a High-Performing Building?</a:t>
            </a:r>
            <a:endParaRPr lang="en-US" dirty="0"/>
          </a:p>
        </p:txBody>
      </p:sp>
      <p:sp>
        <p:nvSpPr>
          <p:cNvPr id="3" name="Text Placeholder 2"/>
          <p:cNvSpPr>
            <a:spLocks noGrp="1"/>
          </p:cNvSpPr>
          <p:nvPr>
            <p:ph type="body" sz="quarter" idx="12"/>
          </p:nvPr>
        </p:nvSpPr>
        <p:spPr/>
        <p:txBody>
          <a:bodyPr/>
          <a:lstStyle/>
          <a:p>
            <a:pPr marL="285750" indent="-285750">
              <a:buFont typeface="Arial" panose="020B0604020202020204" pitchFamily="34" charset="0"/>
              <a:buChar char="•"/>
            </a:pPr>
            <a:r>
              <a:rPr lang="en-US" dirty="0" smtClean="0">
                <a:solidFill>
                  <a:schemeClr val="tx2"/>
                </a:solidFill>
              </a:rPr>
              <a:t>Contributes </a:t>
            </a:r>
            <a:r>
              <a:rPr lang="en-US" dirty="0">
                <a:solidFill>
                  <a:schemeClr val="tx2"/>
                </a:solidFill>
              </a:rPr>
              <a:t>to the health, safety, comfort, and productivity of occupants; </a:t>
            </a:r>
          </a:p>
          <a:p>
            <a:pPr marL="285750" indent="-285750">
              <a:buFont typeface="Arial" panose="020B0604020202020204" pitchFamily="34" charset="0"/>
              <a:buChar char="•"/>
            </a:pPr>
            <a:r>
              <a:rPr lang="en-US" dirty="0" smtClean="0">
                <a:solidFill>
                  <a:schemeClr val="tx2"/>
                </a:solidFill>
              </a:rPr>
              <a:t>Uses </a:t>
            </a:r>
            <a:r>
              <a:rPr lang="en-US" dirty="0">
                <a:solidFill>
                  <a:schemeClr val="tx2"/>
                </a:solidFill>
              </a:rPr>
              <a:t>energy, water, and other resources efficiently; </a:t>
            </a:r>
          </a:p>
          <a:p>
            <a:pPr marL="285750" indent="-285750">
              <a:buFont typeface="Arial" panose="020B0604020202020204" pitchFamily="34" charset="0"/>
              <a:buChar char="•"/>
            </a:pPr>
            <a:r>
              <a:rPr lang="en-US" dirty="0" smtClean="0">
                <a:solidFill>
                  <a:schemeClr val="tx2"/>
                </a:solidFill>
              </a:rPr>
              <a:t>Incorporates </a:t>
            </a:r>
            <a:r>
              <a:rPr lang="en-US" dirty="0">
                <a:solidFill>
                  <a:schemeClr val="tx2"/>
                </a:solidFill>
              </a:rPr>
              <a:t>advanced energy solutions; </a:t>
            </a:r>
          </a:p>
          <a:p>
            <a:pPr marL="285750" indent="-285750">
              <a:buFont typeface="Arial" panose="020B0604020202020204" pitchFamily="34" charset="0"/>
              <a:buChar char="•"/>
            </a:pPr>
            <a:r>
              <a:rPr lang="en-US" dirty="0" smtClean="0">
                <a:solidFill>
                  <a:schemeClr val="tx2"/>
                </a:solidFill>
              </a:rPr>
              <a:t>Is capable </a:t>
            </a:r>
            <a:r>
              <a:rPr lang="en-US" dirty="0">
                <a:solidFill>
                  <a:schemeClr val="tx2"/>
                </a:solidFill>
              </a:rPr>
              <a:t>of self-sufficiency or actively </a:t>
            </a:r>
            <a:r>
              <a:rPr lang="en-US" dirty="0" smtClean="0">
                <a:solidFill>
                  <a:schemeClr val="tx2"/>
                </a:solidFill>
              </a:rPr>
              <a:t>contributes </a:t>
            </a:r>
            <a:r>
              <a:rPr lang="en-US" dirty="0">
                <a:solidFill>
                  <a:schemeClr val="tx2"/>
                </a:solidFill>
              </a:rPr>
              <a:t>to electric grid resilience.</a:t>
            </a:r>
          </a:p>
          <a:p>
            <a:pPr marL="285750" indent="-285750">
              <a:buFont typeface="Arial" panose="020B0604020202020204" pitchFamily="34" charset="0"/>
              <a:buChar char="•"/>
            </a:pPr>
            <a:endParaRPr lang="en-US" dirty="0">
              <a:solidFill>
                <a:schemeClr val="tx2"/>
              </a:solidFill>
            </a:endParaRPr>
          </a:p>
        </p:txBody>
      </p:sp>
      <p:sp>
        <p:nvSpPr>
          <p:cNvPr id="7" name="Slide Number Placeholder 6"/>
          <p:cNvSpPr>
            <a:spLocks noGrp="1"/>
          </p:cNvSpPr>
          <p:nvPr>
            <p:ph type="sldNum" sz="quarter" idx="7"/>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05109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F909B97-BD42-DC4F-9A91-B07EBCC02E0E}"/>
              </a:ext>
            </a:extLst>
          </p:cNvPr>
          <p:cNvSpPr>
            <a:spLocks noGrp="1"/>
          </p:cNvSpPr>
          <p:nvPr>
            <p:ph type="title"/>
          </p:nvPr>
        </p:nvSpPr>
        <p:spPr/>
        <p:txBody>
          <a:bodyPr/>
          <a:lstStyle/>
          <a:p>
            <a:r>
              <a:rPr lang="en-US" dirty="0" smtClean="0"/>
              <a:t>Bold Action on Climate at </a:t>
            </a:r>
            <a:br>
              <a:rPr lang="en-US" dirty="0" smtClean="0"/>
            </a:br>
            <a:r>
              <a:rPr lang="en-US" dirty="0" smtClean="0"/>
              <a:t>the Local Level</a:t>
            </a:r>
            <a:endParaRPr lang="en-US" dirty="0"/>
          </a:p>
        </p:txBody>
      </p:sp>
      <p:sp>
        <p:nvSpPr>
          <p:cNvPr id="2" name="Slide Number Placeholder 1">
            <a:extLst>
              <a:ext uri="{FF2B5EF4-FFF2-40B4-BE49-F238E27FC236}">
                <a16:creationId xmlns:a16="http://schemas.microsoft.com/office/drawing/2014/main" id="{D6DC3D48-8C01-B24B-A708-061FE83BDB8A}"/>
              </a:ext>
            </a:extLst>
          </p:cNvPr>
          <p:cNvSpPr>
            <a:spLocks noGrp="1"/>
          </p:cNvSpPr>
          <p:nvPr>
            <p:ph type="sldNum" sz="quarter" idx="7"/>
          </p:nvPr>
        </p:nvSpPr>
        <p:spPr/>
        <p:txBody>
          <a:bodyPr/>
          <a:lstStyle/>
          <a:p>
            <a:fld id="{B6F15528-21DE-4FAA-801E-634DDDAF4B2B}" type="slidenum">
              <a:rPr lang="en-US" smtClean="0"/>
              <a:pPr/>
              <a:t>6</a:t>
            </a:fld>
            <a:endParaRPr lang="en-US"/>
          </a:p>
        </p:txBody>
      </p:sp>
      <p:sp>
        <p:nvSpPr>
          <p:cNvPr id="10" name="TextBox 9"/>
          <p:cNvSpPr txBox="1"/>
          <p:nvPr/>
        </p:nvSpPr>
        <p:spPr>
          <a:xfrm>
            <a:off x="2773096" y="1748761"/>
            <a:ext cx="5998027" cy="4832092"/>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3,500+ signatories, including 286 cities and counties, 10 states, 2100+ businesses and investors.</a:t>
            </a:r>
          </a:p>
          <a:p>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100 cities committed to 100% clean and renewable energy.</a:t>
            </a:r>
          </a:p>
          <a:p>
            <a:endParaRPr lang="en-US" sz="2200" dirty="0" smtClean="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19 cities pledging to cut greenhouse gas emissions 80%-100% by 2050 or sooner.</a:t>
            </a:r>
          </a:p>
          <a:p>
            <a:endParaRPr lang="en-US" sz="2200" dirty="0">
              <a:latin typeface="Arial" panose="020B0604020202020204" pitchFamily="34" charset="0"/>
              <a:cs typeface="Arial" panose="020B0604020202020204" pitchFamily="34" charset="0"/>
            </a:endParaRPr>
          </a:p>
          <a:p>
            <a:r>
              <a:rPr lang="en-US" sz="2200" dirty="0" smtClean="0">
                <a:latin typeface="Arial" panose="020B0604020202020204" pitchFamily="34" charset="0"/>
                <a:cs typeface="Arial" panose="020B0604020202020204" pitchFamily="34" charset="0"/>
              </a:rPr>
              <a:t>19 cities </a:t>
            </a:r>
            <a:r>
              <a:rPr lang="en-US" sz="2200" dirty="0" err="1" smtClean="0">
                <a:latin typeface="Arial" panose="020B0604020202020204" pitchFamily="34" charset="0"/>
                <a:cs typeface="Arial" panose="020B0604020202020204" pitchFamily="34" charset="0"/>
              </a:rPr>
              <a:t>commiting</a:t>
            </a:r>
            <a:r>
              <a:rPr lang="en-US" sz="2200" dirty="0" smtClean="0">
                <a:latin typeface="Arial" panose="020B0604020202020204" pitchFamily="34" charset="0"/>
                <a:cs typeface="Arial" panose="020B0604020202020204" pitchFamily="34" charset="0"/>
              </a:rPr>
              <a:t> to all new buildings being net-zero carbon by 2030, 12 cities </a:t>
            </a:r>
            <a:r>
              <a:rPr lang="en-US" sz="2200" dirty="0" err="1" smtClean="0">
                <a:latin typeface="Arial" panose="020B0604020202020204" pitchFamily="34" charset="0"/>
                <a:cs typeface="Arial" panose="020B0604020202020204" pitchFamily="34" charset="0"/>
              </a:rPr>
              <a:t>commiting</a:t>
            </a:r>
            <a:r>
              <a:rPr lang="en-US" sz="2200" dirty="0" smtClean="0">
                <a:latin typeface="Arial" panose="020B0604020202020204" pitchFamily="34" charset="0"/>
                <a:cs typeface="Arial" panose="020B0604020202020204" pitchFamily="34" charset="0"/>
              </a:rPr>
              <a:t> to owning, occupying, developing only net-zero carbon assets by 2030.</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08" y="3882560"/>
            <a:ext cx="1236215" cy="132406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726" y="1952757"/>
            <a:ext cx="1489679" cy="75947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93" y="2712235"/>
            <a:ext cx="1356195" cy="145257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094" y="5210849"/>
            <a:ext cx="902577" cy="966719"/>
          </a:xfrm>
          <a:prstGeom prst="rect">
            <a:avLst/>
          </a:prstGeom>
        </p:spPr>
      </p:pic>
    </p:spTree>
    <p:extLst>
      <p:ext uri="{BB962C8B-B14F-4D97-AF65-F5344CB8AC3E}">
        <p14:creationId xmlns:p14="http://schemas.microsoft.com/office/powerpoint/2010/main" val="326393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Building Performance Policy</a:t>
            </a:r>
            <a:endParaRPr lang="en-US" dirty="0"/>
          </a:p>
        </p:txBody>
      </p:sp>
      <p:sp>
        <p:nvSpPr>
          <p:cNvPr id="7" name="Slide Number Placeholder 6"/>
          <p:cNvSpPr>
            <a:spLocks noGrp="1"/>
          </p:cNvSpPr>
          <p:nvPr>
            <p:ph type="sldNum" sz="quarter" idx="7"/>
          </p:nvPr>
        </p:nvSpPr>
        <p:spPr/>
        <p:txBody>
          <a:bodyPr/>
          <a:lstStyle/>
          <a:p>
            <a:fld id="{B6F15528-21DE-4FAA-801E-634DDDAF4B2B}" type="slidenum">
              <a:rPr lang="en-US" smtClean="0"/>
              <a:pPr/>
              <a:t>7</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151" y="934710"/>
            <a:ext cx="7787151" cy="5771051"/>
          </a:xfrm>
          <a:prstGeom prst="rect">
            <a:avLst/>
          </a:prstGeom>
        </p:spPr>
      </p:pic>
    </p:spTree>
    <p:extLst>
      <p:ext uri="{BB962C8B-B14F-4D97-AF65-F5344CB8AC3E}">
        <p14:creationId xmlns:p14="http://schemas.microsoft.com/office/powerpoint/2010/main" val="1321318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smtClean="0"/>
              <a:t>Boston</a:t>
            </a:r>
          </a:p>
          <a:p>
            <a:r>
              <a:rPr lang="en-US" dirty="0" smtClean="0"/>
              <a:t>2013 Building </a:t>
            </a:r>
            <a:r>
              <a:rPr lang="en-US" dirty="0"/>
              <a:t>Energy Reporting and Disclosure Ordinance</a:t>
            </a:r>
          </a:p>
        </p:txBody>
      </p:sp>
      <p:sp>
        <p:nvSpPr>
          <p:cNvPr id="5" name="Text Placeholder 4"/>
          <p:cNvSpPr>
            <a:spLocks noGrp="1"/>
          </p:cNvSpPr>
          <p:nvPr>
            <p:ph type="body" sz="quarter" idx="13"/>
          </p:nvPr>
        </p:nvSpPr>
        <p:spPr/>
        <p:txBody>
          <a:bodyPr/>
          <a:lstStyle/>
          <a:p>
            <a:r>
              <a:rPr lang="en-US" dirty="0" smtClean="0"/>
              <a:t>Salt Lake City</a:t>
            </a:r>
          </a:p>
          <a:p>
            <a:r>
              <a:rPr lang="en-US" dirty="0" smtClean="0"/>
              <a:t>2017 Energy </a:t>
            </a:r>
            <a:r>
              <a:rPr lang="en-US" dirty="0"/>
              <a:t>Benchmarking &amp; Transparency Ordinance</a:t>
            </a:r>
          </a:p>
        </p:txBody>
      </p:sp>
      <p:sp>
        <p:nvSpPr>
          <p:cNvPr id="9" name="Title 8"/>
          <p:cNvSpPr>
            <a:spLocks noGrp="1"/>
          </p:cNvSpPr>
          <p:nvPr>
            <p:ph type="title"/>
          </p:nvPr>
        </p:nvSpPr>
        <p:spPr/>
        <p:txBody>
          <a:bodyPr/>
          <a:lstStyle/>
          <a:p>
            <a:r>
              <a:rPr lang="en-US" dirty="0" smtClean="0"/>
              <a:t>Medical Professionals’ Opportunity in Building Performance Policy</a:t>
            </a:r>
            <a:endParaRPr lang="en-US" dirty="0"/>
          </a:p>
        </p:txBody>
      </p:sp>
      <p:sp>
        <p:nvSpPr>
          <p:cNvPr id="7" name="Slide Number Placeholder 6"/>
          <p:cNvSpPr>
            <a:spLocks noGrp="1"/>
          </p:cNvSpPr>
          <p:nvPr>
            <p:ph type="sldNum" sz="quarter" idx="7"/>
          </p:nvPr>
        </p:nvSpPr>
        <p:spPr/>
        <p:txBody>
          <a:bodyPr/>
          <a:lstStyle/>
          <a:p>
            <a:fld id="{B6F15528-21DE-4FAA-801E-634DDDAF4B2B}" type="slidenum">
              <a:rPr lang="en-US" smtClean="0"/>
              <a:pPr/>
              <a:t>8</a:t>
            </a:fld>
            <a:endParaRPr lang="en-US"/>
          </a:p>
        </p:txBody>
      </p:sp>
      <p:pic>
        <p:nvPicPr>
          <p:cNvPr id="11" name="Picture Placeholder 10"/>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0658" b="15212"/>
          <a:stretch/>
        </p:blipFill>
        <p:spPr/>
      </p:pic>
      <p:pic>
        <p:nvPicPr>
          <p:cNvPr id="16" name="Picture Placeholder 1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t="7863" b="7863"/>
          <a:stretch>
            <a:fillRect/>
          </a:stretch>
        </p:blipFill>
        <p:spPr/>
      </p:pic>
    </p:spTree>
    <p:extLst>
      <p:ext uri="{BB962C8B-B14F-4D97-AF65-F5344CB8AC3E}">
        <p14:creationId xmlns:p14="http://schemas.microsoft.com/office/powerpoint/2010/main" val="3928550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64" r="64"/>
          <a:stretch>
            <a:fillRect/>
          </a:stretch>
        </p:blipFill>
        <p:spPr/>
      </p:pic>
      <p:pic>
        <p:nvPicPr>
          <p:cNvPr id="15" name="Picture Placeholder 14"/>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47" r="147"/>
          <a:stretch>
            <a:fillRect/>
          </a:stretch>
        </p:blipFill>
        <p:spPr/>
      </p:pic>
      <p:sp>
        <p:nvSpPr>
          <p:cNvPr id="13" name="Text Placeholder 12"/>
          <p:cNvSpPr>
            <a:spLocks noGrp="1"/>
          </p:cNvSpPr>
          <p:nvPr>
            <p:ph type="body" sz="quarter" idx="12"/>
          </p:nvPr>
        </p:nvSpPr>
        <p:spPr>
          <a:xfrm>
            <a:off x="263211" y="3657600"/>
            <a:ext cx="4205815" cy="2264569"/>
          </a:xfrm>
        </p:spPr>
        <p:txBody>
          <a:bodyPr/>
          <a:lstStyle/>
          <a:p>
            <a:r>
              <a:rPr lang="en-US" dirty="0" smtClean="0"/>
              <a:t>Clean &amp; Affordable Energy Act of 2008</a:t>
            </a:r>
            <a:endParaRPr lang="en-US" dirty="0"/>
          </a:p>
          <a:p>
            <a:pPr marL="342900" indent="-342900">
              <a:buFont typeface="Arial" panose="020B0604020202020204" pitchFamily="34" charset="0"/>
              <a:buChar char="•"/>
            </a:pPr>
            <a:r>
              <a:rPr lang="en-US" dirty="0"/>
              <a:t>Population up 16</a:t>
            </a:r>
            <a:r>
              <a:rPr lang="en-US" dirty="0" smtClean="0"/>
              <a:t>%</a:t>
            </a:r>
          </a:p>
          <a:p>
            <a:pPr marL="342900" indent="-342900">
              <a:buFont typeface="Arial" panose="020B0604020202020204" pitchFamily="34" charset="0"/>
              <a:buChar char="•"/>
            </a:pPr>
            <a:r>
              <a:rPr lang="en-US" dirty="0" smtClean="0"/>
              <a:t>Electric </a:t>
            </a:r>
            <a:r>
              <a:rPr lang="en-US" dirty="0"/>
              <a:t>use down 1.5%</a:t>
            </a:r>
          </a:p>
          <a:p>
            <a:pPr marL="342900" indent="-342900">
              <a:buFont typeface="Arial" panose="020B0604020202020204" pitchFamily="34" charset="0"/>
              <a:buChar char="•"/>
            </a:pPr>
            <a:r>
              <a:rPr lang="en-US" dirty="0"/>
              <a:t>Large bldg. energy use down 10</a:t>
            </a:r>
            <a:r>
              <a:rPr lang="en-US" dirty="0" smtClean="0"/>
              <a:t>%</a:t>
            </a:r>
            <a:endParaRPr lang="en-US" dirty="0"/>
          </a:p>
        </p:txBody>
      </p:sp>
      <p:sp>
        <p:nvSpPr>
          <p:cNvPr id="14" name="Text Placeholder 13"/>
          <p:cNvSpPr>
            <a:spLocks noGrp="1"/>
          </p:cNvSpPr>
          <p:nvPr>
            <p:ph type="body" sz="quarter" idx="13"/>
          </p:nvPr>
        </p:nvSpPr>
        <p:spPr>
          <a:xfrm>
            <a:off x="4678125" y="3657600"/>
            <a:ext cx="4205287" cy="2264569"/>
          </a:xfrm>
        </p:spPr>
        <p:txBody>
          <a:bodyPr/>
          <a:lstStyle/>
          <a:p>
            <a:pPr algn="l"/>
            <a:r>
              <a:rPr lang="en-US" dirty="0"/>
              <a:t>Clean Energy DC </a:t>
            </a:r>
            <a:r>
              <a:rPr lang="en-US" dirty="0" smtClean="0"/>
              <a:t>Act </a:t>
            </a:r>
            <a:r>
              <a:rPr lang="en-US" dirty="0"/>
              <a:t>of 2018</a:t>
            </a:r>
          </a:p>
          <a:p>
            <a:pPr marL="342900" indent="-342900">
              <a:buFont typeface="Arial" panose="020B0604020202020204" pitchFamily="34" charset="0"/>
              <a:buChar char="•"/>
            </a:pPr>
            <a:r>
              <a:rPr lang="en-US" dirty="0"/>
              <a:t>RPS of 100% by 2032</a:t>
            </a:r>
          </a:p>
          <a:p>
            <a:pPr marL="342900" indent="-342900">
              <a:buFont typeface="Arial" panose="020B0604020202020204" pitchFamily="34" charset="0"/>
              <a:buChar char="•"/>
            </a:pPr>
            <a:r>
              <a:rPr lang="en-US" dirty="0"/>
              <a:t>Building Energy Performance </a:t>
            </a:r>
            <a:r>
              <a:rPr lang="en-US" dirty="0" smtClean="0"/>
              <a:t>Standard</a:t>
            </a:r>
          </a:p>
          <a:p>
            <a:pPr marL="342900" indent="-342900">
              <a:buFont typeface="Arial" panose="020B0604020202020204" pitchFamily="34" charset="0"/>
              <a:buChar char="•"/>
            </a:pPr>
            <a:r>
              <a:rPr lang="en-US" dirty="0" smtClean="0"/>
              <a:t>Cuts citywide emissions by 40% by 2032</a:t>
            </a:r>
            <a:endParaRPr lang="en-US" sz="2000" dirty="0"/>
          </a:p>
          <a:p>
            <a:endParaRPr lang="en-US" sz="2000" dirty="0"/>
          </a:p>
        </p:txBody>
      </p:sp>
      <p:sp>
        <p:nvSpPr>
          <p:cNvPr id="10" name="Title 9"/>
          <p:cNvSpPr>
            <a:spLocks noGrp="1"/>
          </p:cNvSpPr>
          <p:nvPr>
            <p:ph type="title"/>
          </p:nvPr>
        </p:nvSpPr>
        <p:spPr/>
        <p:txBody>
          <a:bodyPr/>
          <a:lstStyle/>
          <a:p>
            <a:r>
              <a:rPr lang="en-US" dirty="0"/>
              <a:t>Next-Gen Local </a:t>
            </a:r>
            <a:r>
              <a:rPr lang="en-US" dirty="0" smtClean="0"/>
              <a:t>Building </a:t>
            </a:r>
            <a:r>
              <a:rPr lang="en-US" dirty="0"/>
              <a:t>Performance </a:t>
            </a:r>
            <a:r>
              <a:rPr lang="en-US" dirty="0" smtClean="0"/>
              <a:t>Policies – Washington, DC</a:t>
            </a:r>
            <a:endParaRPr lang="en-US" dirty="0"/>
          </a:p>
        </p:txBody>
      </p:sp>
      <p:sp>
        <p:nvSpPr>
          <p:cNvPr id="9" name="Slide Number Placeholder 8"/>
          <p:cNvSpPr>
            <a:spLocks noGrp="1"/>
          </p:cNvSpPr>
          <p:nvPr>
            <p:ph type="sldNum" sz="quarter" idx="7"/>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1350626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2 IMT Colors">
      <a:dk1>
        <a:srgbClr val="424242"/>
      </a:dk1>
      <a:lt1>
        <a:srgbClr val="FFFFFF"/>
      </a:lt1>
      <a:dk2>
        <a:srgbClr val="1A3967"/>
      </a:dk2>
      <a:lt2>
        <a:srgbClr val="CCDDEA"/>
      </a:lt2>
      <a:accent1>
        <a:srgbClr val="EC756E"/>
      </a:accent1>
      <a:accent2>
        <a:srgbClr val="F9D07A"/>
      </a:accent2>
      <a:accent3>
        <a:srgbClr val="8EC63F"/>
      </a:accent3>
      <a:accent4>
        <a:srgbClr val="53B7E4"/>
      </a:accent4>
      <a:accent5>
        <a:srgbClr val="8EC63F"/>
      </a:accent5>
      <a:accent6>
        <a:srgbClr val="CCD0D0"/>
      </a:accent6>
      <a:hlink>
        <a:srgbClr val="55BBE9"/>
      </a:hlink>
      <a:folHlink>
        <a:srgbClr val="EC75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97D">
            <a:alpha val="90000"/>
          </a:srgbClr>
        </a:solidFill>
        <a:ln>
          <a:solidFill>
            <a:schemeClr val="bg1"/>
          </a:solidFill>
        </a:ln>
      </a:spPr>
      <a:bodyPr rtlCol="0" anchor="ctr"/>
      <a:lstStyle>
        <a:defPPr algn="ctr">
          <a:defRPr sz="1600"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sq">
          <a:solidFill>
            <a:srgbClr val="ED756E"/>
          </a:solidFill>
          <a:miter lim="800000"/>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20065</TotalTime>
  <Words>1011</Words>
  <Application>Microsoft Office PowerPoint</Application>
  <PresentationFormat>On-screen Show (4:3)</PresentationFormat>
  <Paragraphs>163</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Light</vt:lpstr>
      <vt:lpstr>Calibri</vt:lpstr>
      <vt:lpstr>Wingdings</vt:lpstr>
      <vt:lpstr>Office Theme</vt:lpstr>
      <vt:lpstr>Climate and Health: The Case for High-Performance Buildings</vt:lpstr>
      <vt:lpstr>Climate and Health:  Why Buildings Matter</vt:lpstr>
      <vt:lpstr>Climate and Health:  Why Buildings Matter</vt:lpstr>
      <vt:lpstr>Climate and Health:  Why Buildings Matter</vt:lpstr>
      <vt:lpstr>What is a High-Performing Building?</vt:lpstr>
      <vt:lpstr>Bold Action on Climate at  the Local Level</vt:lpstr>
      <vt:lpstr>Building Performance Policy</vt:lpstr>
      <vt:lpstr>Medical Professionals’ Opportunity in Building Performance Policy</vt:lpstr>
      <vt:lpstr>Next-Gen Local Building Performance Policies – Washington, DC</vt:lpstr>
      <vt:lpstr>Next-Gen Local Building Performance Policies – New York City</vt:lpstr>
      <vt:lpstr>Medical Professionals’ Opportunity in Building Performance: Walk the Walk</vt:lpstr>
      <vt:lpstr>Let’s Talk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Transformation in the Energy Efficiency Landscape</dc:title>
  <dc:creator>Katie Weeks</dc:creator>
  <cp:lastModifiedBy>Cliff Majersik</cp:lastModifiedBy>
  <cp:revision>392</cp:revision>
  <cp:lastPrinted>2016-04-06T15:08:03Z</cp:lastPrinted>
  <dcterms:created xsi:type="dcterms:W3CDTF">2015-07-16T13:54:55Z</dcterms:created>
  <dcterms:modified xsi:type="dcterms:W3CDTF">2019-04-19T22:49:01Z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2015-07-16T00:00:00Z</vt:filetime>
  </property>
  <property fmtid="{D5CDD505-2E9C-101B-9397-08002B2CF9AE}" pid="3" name="Creator">
    <vt:lpwstr>Adobe InDesign CC 2015 (Macintosh)</vt:lpwstr>
  </property>
  <property fmtid="{D5CDD505-2E9C-101B-9397-08002B2CF9AE}" pid="4" name="LastSaved">
    <vt:filetime>2015-07-16T00:00:00Z</vt:filetime>
  </property>
</Properties>
</file>