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5" r:id="rId3"/>
    <p:sldMasterId id="2147483686" r:id="rId4"/>
  </p:sldMasterIdLst>
  <p:notesMasterIdLst>
    <p:notesMasterId r:id="rId15"/>
  </p:notesMasterIdLst>
  <p:sldIdLst>
    <p:sldId id="261" r:id="rId5"/>
    <p:sldId id="266" r:id="rId6"/>
    <p:sldId id="268" r:id="rId7"/>
    <p:sldId id="280" r:id="rId8"/>
    <p:sldId id="274" r:id="rId9"/>
    <p:sldId id="275" r:id="rId10"/>
    <p:sldId id="276" r:id="rId11"/>
    <p:sldId id="281" r:id="rId12"/>
    <p:sldId id="264" r:id="rId13"/>
    <p:sldId id="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A400"/>
    <a:srgbClr val="7BBA09"/>
    <a:srgbClr val="7A9D14"/>
    <a:srgbClr val="F30617"/>
    <a:srgbClr val="798F19"/>
    <a:srgbClr val="799018"/>
    <a:srgbClr val="766528"/>
    <a:srgbClr val="7A9E13"/>
    <a:srgbClr val="787921"/>
    <a:srgbClr val="754C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6405" autoAdjust="0"/>
  </p:normalViewPr>
  <p:slideViewPr>
    <p:cSldViewPr snapToGrid="0">
      <p:cViewPr varScale="1">
        <p:scale>
          <a:sx n="60" d="100"/>
          <a:sy n="60" d="100"/>
        </p:scale>
        <p:origin x="84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D511D-990F-4D32-A9B0-508171C125D0}" type="datetimeFigureOut">
              <a:rPr lang="en-US" smtClean="0"/>
              <a:t>4/10/2018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6150A-60BA-45F3-A79A-8F77E12CBFD7}" type="slidenum">
              <a:rPr lang="en-US" smtClean="0"/>
              <a:t>‹#›</a:t>
            </a:fld>
            <a:endParaRPr lang="en-US"/>
          </a:p>
        </p:txBody>
      </p:sp>
    </p:spTree>
    <p:extLst>
      <p:ext uri="{BB962C8B-B14F-4D97-AF65-F5344CB8AC3E}">
        <p14:creationId xmlns:p14="http://schemas.microsoft.com/office/powerpoint/2010/main" val="2842701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pitchFamily="-65" charset="-128"/>
                <a:cs typeface="ＭＳ Ｐゴシック" pitchFamily="-65" charset="-128"/>
              </a:rPr>
              <a:t>Our history brings to light our long-time commitment to taking care of those we touch. As a leading global healthcare company, we believe we have a responsibility to the people we serve, the communities in which we live and work, and to our employees around the world, helping to make this world a healthier, better place. Whether we are researching and developing new treatments for disease or meeting goals to reduce our environmental footprint, Johnson &amp; Johnson continues to exceed industry standards by conducting business in a responsible and caring way.</a:t>
            </a:r>
          </a:p>
          <a:p>
            <a:endParaRPr lang="en-US" dirty="0"/>
          </a:p>
        </p:txBody>
      </p:sp>
      <p:sp>
        <p:nvSpPr>
          <p:cNvPr id="4" name="Slide Number Placeholder 3"/>
          <p:cNvSpPr>
            <a:spLocks noGrp="1"/>
          </p:cNvSpPr>
          <p:nvPr>
            <p:ph type="sldNum" sz="quarter" idx="10"/>
          </p:nvPr>
        </p:nvSpPr>
        <p:spPr/>
        <p:txBody>
          <a:bodyPr/>
          <a:lstStyle/>
          <a:p>
            <a:fld id="{95B6150A-60BA-45F3-A79A-8F77E12CBFD7}" type="slidenum">
              <a:rPr lang="en-US" smtClean="0"/>
              <a:t>2</a:t>
            </a:fld>
            <a:endParaRPr lang="en-US"/>
          </a:p>
        </p:txBody>
      </p:sp>
    </p:spTree>
    <p:extLst>
      <p:ext uri="{BB962C8B-B14F-4D97-AF65-F5344CB8AC3E}">
        <p14:creationId xmlns:p14="http://schemas.microsoft.com/office/powerpoint/2010/main" val="3411760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C58D987-5313-C346-88C2-8880848D1C94}" type="datetime8">
              <a:rPr lang="en-US" smtClean="0"/>
              <a:pPr/>
              <a:t>4/10/2018 6:20 AM</a:t>
            </a:fld>
            <a:endParaRPr lang="en-US"/>
          </a:p>
        </p:txBody>
      </p:sp>
      <p:sp>
        <p:nvSpPr>
          <p:cNvPr id="5" name="Footer Placeholder 4"/>
          <p:cNvSpPr>
            <a:spLocks noGrp="1"/>
          </p:cNvSpPr>
          <p:nvPr>
            <p:ph type="ftr" sz="quarter" idx="11"/>
          </p:nvPr>
        </p:nvSpPr>
        <p:spPr/>
        <p:txBody>
          <a:bodyPr/>
          <a:lstStyle/>
          <a:p>
            <a:r>
              <a:rPr lang="en-US"/>
              <a:t>05_ASM09_ColleenGoggins_v32.ppt</a:t>
            </a:r>
          </a:p>
        </p:txBody>
      </p:sp>
      <p:sp>
        <p:nvSpPr>
          <p:cNvPr id="6" name="Slide Number Placeholder 5"/>
          <p:cNvSpPr>
            <a:spLocks noGrp="1"/>
          </p:cNvSpPr>
          <p:nvPr>
            <p:ph type="sldNum" sz="quarter" idx="12"/>
          </p:nvPr>
        </p:nvSpPr>
        <p:spPr/>
        <p:txBody>
          <a:bodyPr/>
          <a:lstStyle/>
          <a:p>
            <a:fld id="{B976D8D5-0ECD-3A4D-8E63-E16D685F0695}" type="slidenum">
              <a:rPr lang="en-US" smtClean="0"/>
              <a:pPr/>
              <a:t>3</a:t>
            </a:fld>
            <a:endParaRPr lang="en-US"/>
          </a:p>
        </p:txBody>
      </p:sp>
    </p:spTree>
    <p:extLst>
      <p:ext uri="{BB962C8B-B14F-4D97-AF65-F5344CB8AC3E}">
        <p14:creationId xmlns:p14="http://schemas.microsoft.com/office/powerpoint/2010/main" val="227236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Sustainability</a:t>
            </a:r>
            <a:r>
              <a:rPr lang="en-US" baseline="0" dirty="0"/>
              <a:t> reach and impact I beyond our four walls – facilities, external manufacturing, suppliers, products and world</a:t>
            </a:r>
          </a:p>
          <a:p>
            <a:r>
              <a:rPr lang="en-US" dirty="0"/>
              <a:t>1</a:t>
            </a:r>
            <a:r>
              <a:rPr lang="en-US" baseline="30000" dirty="0"/>
              <a:t>st</a:t>
            </a:r>
            <a:r>
              <a:rPr lang="en-US" dirty="0"/>
              <a:t> 3 are what you have to do.</a:t>
            </a:r>
          </a:p>
          <a:p>
            <a:r>
              <a:rPr lang="en-US" dirty="0"/>
              <a:t>World is leadership </a:t>
            </a:r>
          </a:p>
          <a:p>
            <a:r>
              <a:rPr lang="en-US" dirty="0"/>
              <a:t>Blend products between the two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040F41-D338-AE40-8082-A167C430ADE7}"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517362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DC58D987-5313-C346-88C2-8880848D1C94}"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4/10/2018 6:20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Footer Placeholder 4"/>
          <p:cNvSpPr>
            <a:spLocks noGrp="1"/>
          </p:cNvSpPr>
          <p:nvPr>
            <p:ph type="ftr" sz="quarter" idx="11"/>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rPr>
              <a:t>05_ASM09_ColleenGoggins_v32.ppt</a:t>
            </a:r>
          </a:p>
        </p:txBody>
      </p:sp>
      <p:sp>
        <p:nvSpPr>
          <p:cNvPr id="6" name="Slide Number Placeholder 5"/>
          <p:cNvSpPr>
            <a:spLocks noGrp="1"/>
          </p:cNvSpPr>
          <p:nvPr>
            <p:ph type="sldNum" sz="quarter" idx="12"/>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2343369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DC58D987-5313-C346-88C2-8880848D1C94}"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4/10/2018 6:20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Footer Placeholder 4"/>
          <p:cNvSpPr>
            <a:spLocks noGrp="1"/>
          </p:cNvSpPr>
          <p:nvPr>
            <p:ph type="ftr" sz="quarter" idx="11"/>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rPr>
              <a:t>05_ASM09_ColleenGoggins_v32.ppt</a:t>
            </a:r>
          </a:p>
        </p:txBody>
      </p:sp>
      <p:sp>
        <p:nvSpPr>
          <p:cNvPr id="6" name="Slide Number Placeholder 5"/>
          <p:cNvSpPr>
            <a:spLocks noGrp="1"/>
          </p:cNvSpPr>
          <p:nvPr>
            <p:ph type="sldNum" sz="quarter" idx="12"/>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402072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DC58D987-5313-C346-88C2-8880848D1C94}"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4/10/2018 6:20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Footer Placeholder 4"/>
          <p:cNvSpPr>
            <a:spLocks noGrp="1"/>
          </p:cNvSpPr>
          <p:nvPr>
            <p:ph type="ftr" sz="quarter" idx="11"/>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rPr>
              <a:t>05_ASM09_ColleenGoggins_v32.ppt</a:t>
            </a:r>
          </a:p>
        </p:txBody>
      </p:sp>
      <p:sp>
        <p:nvSpPr>
          <p:cNvPr id="6" name="Slide Number Placeholder 5"/>
          <p:cNvSpPr>
            <a:spLocks noGrp="1"/>
          </p:cNvSpPr>
          <p:nvPr>
            <p:ph type="sldNum" sz="quarter" idx="12"/>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2512671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cs typeface="Arial Unicode MS" pitchFamily="34" charset="-128"/>
              </a:rPr>
              <a:t>While we have two partners working on a similar problem – the health impacts of climate change and air pollution – the affected audiences are slightly different and the theory of change is different with each of the partners</a:t>
            </a:r>
            <a:r>
              <a:rPr lang="en-US" altLang="en-US">
                <a:latin typeface="Arial" pitchFamily="34" charset="0"/>
                <a:cs typeface="Arial Unicode MS" pitchFamily="34" charset="-128"/>
              </a:rPr>
              <a:t>. </a:t>
            </a:r>
            <a:endParaRPr lang="en-US" altLang="en-US" dirty="0">
              <a:latin typeface="Arial" pitchFamily="34" charset="0"/>
              <a:cs typeface="Arial Unicode MS"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itchFamily="34" charset="0"/>
              <a:cs typeface="Arial Unicode MS"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cs typeface="Arial Unicode MS" pitchFamily="34" charset="-128"/>
              </a:rPr>
              <a:t>C40:  </a:t>
            </a:r>
            <a:r>
              <a:rPr lang="en-GB" sz="1200" kern="0" dirty="0">
                <a:solidFill>
                  <a:sysClr val="windowText" lastClr="000000"/>
                </a:solidFill>
                <a:latin typeface="Arial"/>
                <a:ea typeface="ヒラギノ角ゴ ProN W3"/>
              </a:rPr>
              <a:t>The partnership </a:t>
            </a:r>
            <a:r>
              <a:rPr lang="en-US" sz="1200" kern="0" dirty="0">
                <a:solidFill>
                  <a:sysClr val="windowText" lastClr="000000"/>
                </a:solidFill>
                <a:latin typeface="Arial"/>
                <a:ea typeface="ヒラギノ角ゴ ProN W3"/>
              </a:rPr>
              <a:t>through research and education, will help connect the dots between climate action, improved air quality and measurably better health benefits in vulnerable urban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34343"/>
                </a:solidFill>
                <a:latin typeface="Arial"/>
                <a:ea typeface="ヒラギノ角ゴ ProN W3"/>
              </a:rPr>
              <a:t>Our 5-year SDG target: </a:t>
            </a:r>
            <a:r>
              <a:rPr lang="en-US" sz="1200" b="1" dirty="0">
                <a:solidFill>
                  <a:srgbClr val="F30617"/>
                </a:solidFill>
                <a:latin typeface="Arial"/>
                <a:ea typeface="ヒラギノ角ゴ ProN W3"/>
              </a:rPr>
              <a:t>100 million citizens</a:t>
            </a:r>
            <a:r>
              <a:rPr lang="en-US" sz="1200" dirty="0">
                <a:solidFill>
                  <a:srgbClr val="434343"/>
                </a:solidFill>
                <a:latin typeface="Arial"/>
                <a:ea typeface="ヒラギノ角ゴ ProN W3"/>
              </a:rPr>
              <a:t> living across 30 cities will have benefited from climate and air quality actions that have the potential to positively impact public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34343"/>
              </a:solidFill>
              <a:latin typeface="Arial"/>
              <a:ea typeface="ヒラギノ角ゴ ProN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34343"/>
                </a:solidFill>
                <a:latin typeface="Arial"/>
                <a:ea typeface="ヒラギノ角ゴ ProN W3"/>
              </a:rPr>
              <a:t>MSCCH:  </a:t>
            </a:r>
            <a:r>
              <a:rPr lang="en-US" sz="1200" dirty="0"/>
              <a:t>Most Americans are not aware of the health harms of climate change.  As physicians are a trusted source of information, support for MSCCH helps give physicians the knowledge that they need to educate their patients on the health impacts that they can expect to see and gives them the tools that they need to become advocates for better public policies that support improved environmental health through action to mitigate climate change and control air pollution, and ultimately improve human health</a:t>
            </a:r>
            <a:endParaRPr lang="en-US" altLang="en-US" sz="1100" dirty="0">
              <a:solidFill>
                <a:srgbClr val="000000"/>
              </a:solidFill>
              <a:latin typeface="Georgia" charset="0"/>
              <a:ea typeface="Georgia" charset="0"/>
              <a:cs typeface="Georg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34343"/>
              </a:solidFill>
              <a:latin typeface="Arial"/>
              <a:ea typeface="ヒラギノ角ゴ ProN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ysClr val="windowText" lastClr="000000"/>
              </a:solidFill>
              <a:latin typeface="Arial"/>
              <a:ea typeface="ヒラギノ角ゴ ProN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ysClr val="windowText" lastClr="000000"/>
              </a:solidFill>
              <a:latin typeface="Arial"/>
              <a:ea typeface="ヒラギノ角ゴ ProN W3"/>
            </a:endParaRPr>
          </a:p>
          <a:p>
            <a:endParaRPr lang="en-US" altLang="en-US" dirty="0">
              <a:latin typeface="Arial" pitchFamily="34" charset="0"/>
              <a:cs typeface="Arial Unicode MS" pitchFamily="34" charset="-128"/>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700"/>
              </a:spcBef>
              <a:buFont typeface="Arial" pitchFamily="34" charset="0"/>
              <a:buChar char="•"/>
              <a:defRPr sz="800">
                <a:solidFill>
                  <a:schemeClr val="tx1"/>
                </a:solidFill>
                <a:latin typeface="Arial" pitchFamily="34" charset="0"/>
                <a:ea typeface="MS PGothic" pitchFamily="34" charset="-128"/>
                <a:cs typeface="Arial Unicode MS" pitchFamily="34" charset="-128"/>
              </a:defRPr>
            </a:lvl1pPr>
            <a:lvl2pPr marL="742950" indent="-285750" eaLnBrk="0" hangingPunct="0">
              <a:lnSpc>
                <a:spcPct val="90000"/>
              </a:lnSpc>
              <a:spcBef>
                <a:spcPts val="138"/>
              </a:spcBef>
              <a:buFont typeface="Arial" pitchFamily="34" charset="0"/>
              <a:buChar char="•"/>
              <a:defRPr sz="800">
                <a:solidFill>
                  <a:schemeClr val="tx1"/>
                </a:solidFill>
                <a:latin typeface="Arial" pitchFamily="34" charset="0"/>
                <a:ea typeface="Arial Unicode MS" pitchFamily="34" charset="-128"/>
                <a:cs typeface="Arial Unicode MS" pitchFamily="34" charset="-128"/>
              </a:defRPr>
            </a:lvl2pPr>
            <a:lvl3pPr marL="1143000" indent="-228600" eaLnBrk="0" hangingPunct="0">
              <a:lnSpc>
                <a:spcPct val="90000"/>
              </a:lnSpc>
              <a:spcBef>
                <a:spcPts val="138"/>
              </a:spcBef>
              <a:buFont typeface="Arial" pitchFamily="34" charset="0"/>
              <a:buChar char="•"/>
              <a:defRPr sz="800">
                <a:solidFill>
                  <a:schemeClr val="tx1"/>
                </a:solidFill>
                <a:latin typeface="Arial" pitchFamily="34" charset="0"/>
                <a:ea typeface="Arial Unicode MS" pitchFamily="34" charset="-128"/>
                <a:cs typeface="Arial Unicode MS" pitchFamily="34" charset="-128"/>
              </a:defRPr>
            </a:lvl3pPr>
            <a:lvl4pPr marL="1600200" indent="-228600" eaLnBrk="0" hangingPunct="0">
              <a:lnSpc>
                <a:spcPct val="90000"/>
              </a:lnSpc>
              <a:spcBef>
                <a:spcPts val="138"/>
              </a:spcBef>
              <a:buFont typeface="Arial" pitchFamily="34" charset="0"/>
              <a:buChar char="•"/>
              <a:defRPr sz="800">
                <a:solidFill>
                  <a:schemeClr val="tx1"/>
                </a:solidFill>
                <a:latin typeface="Arial" pitchFamily="34" charset="0"/>
                <a:ea typeface="Arial Unicode MS" pitchFamily="34" charset="-128"/>
                <a:cs typeface="Arial Unicode MS" pitchFamily="34" charset="-128"/>
              </a:defRPr>
            </a:lvl4pPr>
            <a:lvl5pPr marL="2057400" indent="-228600" eaLnBrk="0" hangingPunct="0">
              <a:lnSpc>
                <a:spcPct val="90000"/>
              </a:lnSpc>
              <a:spcBef>
                <a:spcPts val="138"/>
              </a:spcBef>
              <a:buFont typeface="Arial" pitchFamily="34" charset="0"/>
              <a:buChar char="•"/>
              <a:defRPr sz="800">
                <a:solidFill>
                  <a:schemeClr val="tx1"/>
                </a:solidFill>
                <a:latin typeface="Arial" pitchFamily="34" charset="0"/>
                <a:ea typeface="Arial Unicode MS" pitchFamily="34" charset="-128"/>
                <a:cs typeface="Arial Unicode MS" pitchFamily="34" charset="-128"/>
              </a:defRPr>
            </a:lvl5pPr>
            <a:lvl6pPr marL="2514600" indent="-228600" defTabSz="511175" eaLnBrk="0" fontAlgn="base" hangingPunct="0">
              <a:lnSpc>
                <a:spcPct val="90000"/>
              </a:lnSpc>
              <a:spcBef>
                <a:spcPts val="138"/>
              </a:spcBef>
              <a:spcAft>
                <a:spcPct val="0"/>
              </a:spcAft>
              <a:buFont typeface="Arial" pitchFamily="34" charset="0"/>
              <a:buChar char="•"/>
              <a:defRPr sz="800">
                <a:solidFill>
                  <a:schemeClr val="tx1"/>
                </a:solidFill>
                <a:latin typeface="Arial" pitchFamily="34" charset="0"/>
                <a:ea typeface="Arial Unicode MS" pitchFamily="34" charset="-128"/>
                <a:cs typeface="Arial Unicode MS" pitchFamily="34" charset="-128"/>
              </a:defRPr>
            </a:lvl6pPr>
            <a:lvl7pPr marL="2971800" indent="-228600" defTabSz="511175" eaLnBrk="0" fontAlgn="base" hangingPunct="0">
              <a:lnSpc>
                <a:spcPct val="90000"/>
              </a:lnSpc>
              <a:spcBef>
                <a:spcPts val="138"/>
              </a:spcBef>
              <a:spcAft>
                <a:spcPct val="0"/>
              </a:spcAft>
              <a:buFont typeface="Arial" pitchFamily="34" charset="0"/>
              <a:buChar char="•"/>
              <a:defRPr sz="800">
                <a:solidFill>
                  <a:schemeClr val="tx1"/>
                </a:solidFill>
                <a:latin typeface="Arial" pitchFamily="34" charset="0"/>
                <a:ea typeface="Arial Unicode MS" pitchFamily="34" charset="-128"/>
                <a:cs typeface="Arial Unicode MS" pitchFamily="34" charset="-128"/>
              </a:defRPr>
            </a:lvl7pPr>
            <a:lvl8pPr marL="3429000" indent="-228600" defTabSz="511175" eaLnBrk="0" fontAlgn="base" hangingPunct="0">
              <a:lnSpc>
                <a:spcPct val="90000"/>
              </a:lnSpc>
              <a:spcBef>
                <a:spcPts val="138"/>
              </a:spcBef>
              <a:spcAft>
                <a:spcPct val="0"/>
              </a:spcAft>
              <a:buFont typeface="Arial" pitchFamily="34" charset="0"/>
              <a:buChar char="•"/>
              <a:defRPr sz="800">
                <a:solidFill>
                  <a:schemeClr val="tx1"/>
                </a:solidFill>
                <a:latin typeface="Arial" pitchFamily="34" charset="0"/>
                <a:ea typeface="Arial Unicode MS" pitchFamily="34" charset="-128"/>
                <a:cs typeface="Arial Unicode MS" pitchFamily="34" charset="-128"/>
              </a:defRPr>
            </a:lvl8pPr>
            <a:lvl9pPr marL="3886200" indent="-228600" defTabSz="511175" eaLnBrk="0" fontAlgn="base" hangingPunct="0">
              <a:lnSpc>
                <a:spcPct val="90000"/>
              </a:lnSpc>
              <a:spcBef>
                <a:spcPts val="138"/>
              </a:spcBef>
              <a:spcAft>
                <a:spcPct val="0"/>
              </a:spcAft>
              <a:buFont typeface="Arial" pitchFamily="34" charset="0"/>
              <a:buChar char="•"/>
              <a:defRPr sz="800">
                <a:solidFill>
                  <a:schemeClr val="tx1"/>
                </a:solidFill>
                <a:latin typeface="Arial" pitchFamily="34" charset="0"/>
                <a:ea typeface="Arial Unicode MS" pitchFamily="34" charset="-128"/>
                <a:cs typeface="Arial Unicode MS" pitchFamily="34" charset="-128"/>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16BA3FAB-41B8-4BC2-BC0D-852E0F4F2524}" type="slidenum">
              <a:rPr kumimoji="0" lang="en-US" altLang="en-US" sz="1200" b="0" i="0" u="none" strike="noStrike" kern="0" cap="none" spc="0" normalizeH="0" baseline="0" noProof="0" smtClean="0">
                <a:ln>
                  <a:noFill/>
                </a:ln>
                <a:solidFill>
                  <a:prstClr val="black"/>
                </a:solidFill>
                <a:effectLst/>
                <a:uLnTx/>
                <a:uFillTx/>
                <a:latin typeface="Arial" pitchFamily="34" charset="0"/>
                <a:ea typeface="Arial Unicode MS" pitchFamily="34" charset="-128"/>
                <a:cs typeface="Arial Unicode MS" pitchFamily="34" charset="-128"/>
              </a:rPr>
              <a:pPr marL="0" marR="0" lvl="0" indent="0" algn="r" defTabSz="914400" rtl="0" eaLnBrk="0" fontAlgn="auto" latinLnBrk="0" hangingPunct="0">
                <a:lnSpc>
                  <a:spcPct val="100000"/>
                </a:lnSpc>
                <a:spcBef>
                  <a:spcPct val="0"/>
                </a:spcBef>
                <a:spcAft>
                  <a:spcPts val="0"/>
                </a:spcAft>
                <a:buClrTx/>
                <a:buSzTx/>
                <a:buFontTx/>
                <a:buNone/>
                <a:tabLst/>
                <a:defRPr/>
              </a:pPr>
              <a:t>8</a:t>
            </a:fld>
            <a:endParaRPr kumimoji="0" lang="en-US" altLang="en-US" sz="1200" b="0" i="0" u="none" strike="noStrike" kern="0" cap="none" spc="0" normalizeH="0" baseline="0" noProof="0">
              <a:ln>
                <a:noFill/>
              </a:ln>
              <a:solidFill>
                <a:prstClr val="black"/>
              </a:solidFill>
              <a:effectLst/>
              <a:uLnTx/>
              <a:uFillTx/>
              <a:latin typeface="Arial"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2281722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5A9C4C-C40D-204C-984C-98F9843DEA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377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5A9C4C-C40D-204C-984C-98F9843DEA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9691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850603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Slide">
    <p:bg bwMode="gray">
      <p:bgPr>
        <a:solidFill>
          <a:srgbClr val="F30617"/>
        </a:solidFill>
        <a:effectLst/>
      </p:bgPr>
    </p:bg>
    <p:spTree>
      <p:nvGrpSpPr>
        <p:cNvPr id="1" name=""/>
        <p:cNvGrpSpPr/>
        <p:nvPr/>
      </p:nvGrpSpPr>
      <p:grpSpPr>
        <a:xfrm>
          <a:off x="0" y="0"/>
          <a:ext cx="0" cy="0"/>
          <a:chOff x="0" y="0"/>
          <a:chExt cx="0" cy="0"/>
        </a:xfrm>
      </p:grpSpPr>
      <p:pic>
        <p:nvPicPr>
          <p:cNvPr id="4" name="Picture 3" descr="jnj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0632" y="2913290"/>
            <a:ext cx="7177003" cy="980620"/>
          </a:xfrm>
          <a:prstGeom prst="rect">
            <a:avLst/>
          </a:prstGeom>
        </p:spPr>
      </p:pic>
    </p:spTree>
    <p:extLst>
      <p:ext uri="{BB962C8B-B14F-4D97-AF65-F5344CB8AC3E}">
        <p14:creationId xmlns:p14="http://schemas.microsoft.com/office/powerpoint/2010/main" val="236828764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5" name="Rectangle 4"/>
          <p:cNvSpPr/>
          <p:nvPr userDrawn="1"/>
        </p:nvSpPr>
        <p:spPr>
          <a:xfrm>
            <a:off x="0" y="6489700"/>
            <a:ext cx="12192000" cy="381000"/>
          </a:xfrm>
          <a:prstGeom prst="rect">
            <a:avLst/>
          </a:prstGeom>
          <a:solidFill>
            <a:srgbClr val="F30617"/>
          </a:solidFill>
          <a:ln>
            <a:noFill/>
          </a:ln>
          <a:effectLst/>
        </p:spPr>
        <p:style>
          <a:lnRef idx="1">
            <a:schemeClr val="accent1"/>
          </a:lnRef>
          <a:fillRef idx="3">
            <a:schemeClr val="accent1"/>
          </a:fillRef>
          <a:effectRef idx="2">
            <a:schemeClr val="accent1"/>
          </a:effectRef>
          <a:fontRef idx="minor">
            <a:schemeClr val="lt1"/>
          </a:fontRef>
        </p:style>
        <p:txBody>
          <a:bodyPr lIns="64008" tIns="32004" rIns="64008" bIns="32004" anchor="ctr"/>
          <a:lstStyle/>
          <a:p>
            <a:pPr algn="ctr" eaLnBrk="1" hangingPunct="1">
              <a:defRPr/>
            </a:pPr>
            <a:endParaRPr lang="en-US" sz="2000">
              <a:solidFill>
                <a:srgbClr val="FFFFFF"/>
              </a:solidFill>
            </a:endParaRP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6269" y="6559552"/>
            <a:ext cx="1428751" cy="26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11705167" y="6561669"/>
            <a:ext cx="296333" cy="218017"/>
          </a:xfrm>
          <a:prstGeom prst="rect">
            <a:avLst/>
          </a:prstGeom>
          <a:noFill/>
          <a:ln>
            <a:noFill/>
          </a:ln>
          <a:extLst/>
        </p:spPr>
        <p:txBody>
          <a:bodyPr wrap="none" lIns="0" tIns="0" rIns="57595" bIns="0" anchor="ctr"/>
          <a:lstStyle>
            <a:lvl1pPr>
              <a:defRPr sz="2100">
                <a:solidFill>
                  <a:schemeClr val="tx1"/>
                </a:solidFill>
                <a:latin typeface="Arial" charset="0"/>
                <a:ea typeface="MS PGothic" charset="0"/>
                <a:cs typeface="MS PGothic" charset="0"/>
              </a:defRPr>
            </a:lvl1pPr>
            <a:lvl2pPr marL="742950" indent="-285750">
              <a:defRPr sz="2100">
                <a:solidFill>
                  <a:schemeClr val="tx1"/>
                </a:solidFill>
                <a:latin typeface="Arial" charset="0"/>
                <a:ea typeface="MS PGothic" charset="0"/>
                <a:cs typeface="MS PGothic" charset="0"/>
              </a:defRPr>
            </a:lvl2pPr>
            <a:lvl3pPr marL="1143000" indent="-228600">
              <a:defRPr sz="2100">
                <a:solidFill>
                  <a:schemeClr val="tx1"/>
                </a:solidFill>
                <a:latin typeface="Arial" charset="0"/>
                <a:ea typeface="MS PGothic" charset="0"/>
                <a:cs typeface="MS PGothic" charset="0"/>
              </a:defRPr>
            </a:lvl3pPr>
            <a:lvl4pPr marL="1600200" indent="-228600">
              <a:defRPr sz="2100">
                <a:solidFill>
                  <a:schemeClr val="tx1"/>
                </a:solidFill>
                <a:latin typeface="Arial" charset="0"/>
                <a:ea typeface="MS PGothic" charset="0"/>
                <a:cs typeface="MS PGothic" charset="0"/>
              </a:defRPr>
            </a:lvl4pPr>
            <a:lvl5pPr marL="2057400" indent="-228600">
              <a:defRPr sz="2100">
                <a:solidFill>
                  <a:schemeClr val="tx1"/>
                </a:solidFill>
                <a:latin typeface="Arial" charset="0"/>
                <a:ea typeface="MS PGothic" charset="0"/>
                <a:cs typeface="MS PGothic" charset="0"/>
              </a:defRPr>
            </a:lvl5pPr>
            <a:lvl6pPr marL="2514600" indent="-228600" defTabSz="511175" eaLnBrk="0" fontAlgn="base" hangingPunct="0">
              <a:spcBef>
                <a:spcPct val="0"/>
              </a:spcBef>
              <a:spcAft>
                <a:spcPct val="0"/>
              </a:spcAft>
              <a:defRPr sz="2100">
                <a:solidFill>
                  <a:schemeClr val="tx1"/>
                </a:solidFill>
                <a:latin typeface="Arial" charset="0"/>
                <a:ea typeface="MS PGothic" charset="0"/>
                <a:cs typeface="MS PGothic" charset="0"/>
              </a:defRPr>
            </a:lvl6pPr>
            <a:lvl7pPr marL="2971800" indent="-228600" defTabSz="511175" eaLnBrk="0" fontAlgn="base" hangingPunct="0">
              <a:spcBef>
                <a:spcPct val="0"/>
              </a:spcBef>
              <a:spcAft>
                <a:spcPct val="0"/>
              </a:spcAft>
              <a:defRPr sz="2100">
                <a:solidFill>
                  <a:schemeClr val="tx1"/>
                </a:solidFill>
                <a:latin typeface="Arial" charset="0"/>
                <a:ea typeface="MS PGothic" charset="0"/>
                <a:cs typeface="MS PGothic" charset="0"/>
              </a:defRPr>
            </a:lvl7pPr>
            <a:lvl8pPr marL="3429000" indent="-228600" defTabSz="511175" eaLnBrk="0" fontAlgn="base" hangingPunct="0">
              <a:spcBef>
                <a:spcPct val="0"/>
              </a:spcBef>
              <a:spcAft>
                <a:spcPct val="0"/>
              </a:spcAft>
              <a:defRPr sz="2100">
                <a:solidFill>
                  <a:schemeClr val="tx1"/>
                </a:solidFill>
                <a:latin typeface="Arial" charset="0"/>
                <a:ea typeface="MS PGothic" charset="0"/>
                <a:cs typeface="MS PGothic" charset="0"/>
              </a:defRPr>
            </a:lvl8pPr>
            <a:lvl9pPr marL="3886200" indent="-228600" defTabSz="511175" eaLnBrk="0" fontAlgn="base" hangingPunct="0">
              <a:spcBef>
                <a:spcPct val="0"/>
              </a:spcBef>
              <a:spcAft>
                <a:spcPct val="0"/>
              </a:spcAft>
              <a:defRPr sz="2100">
                <a:solidFill>
                  <a:schemeClr val="tx1"/>
                </a:solidFill>
                <a:latin typeface="Arial" charset="0"/>
                <a:ea typeface="MS PGothic" charset="0"/>
                <a:cs typeface="MS PGothic" charset="0"/>
              </a:defRPr>
            </a:lvl9pPr>
          </a:lstStyle>
          <a:p>
            <a:pPr algn="r" eaLnBrk="1" hangingPunct="1">
              <a:spcBef>
                <a:spcPct val="50000"/>
              </a:spcBef>
              <a:defRPr/>
            </a:pPr>
            <a:fld id="{F52C77FD-3DF3-4744-8201-9277C2826220}" type="slidenum">
              <a:rPr lang="en-US" sz="800" smtClean="0">
                <a:solidFill>
                  <a:schemeClr val="bg1"/>
                </a:solidFill>
                <a:sym typeface="Arial" charset="0"/>
              </a:rPr>
              <a:pPr algn="r" eaLnBrk="1" hangingPunct="1">
                <a:spcBef>
                  <a:spcPct val="50000"/>
                </a:spcBef>
                <a:defRPr/>
              </a:pPr>
              <a:t>‹#›</a:t>
            </a:fld>
            <a:endParaRPr lang="en-US" sz="800">
              <a:solidFill>
                <a:schemeClr val="bg1"/>
              </a:solidFill>
              <a:sym typeface="Arial" charset="0"/>
            </a:endParaRPr>
          </a:p>
        </p:txBody>
      </p:sp>
      <p:sp>
        <p:nvSpPr>
          <p:cNvPr id="2" name="Holder 2"/>
          <p:cNvSpPr>
            <a:spLocks noGrp="1"/>
          </p:cNvSpPr>
          <p:nvPr>
            <p:ph type="title"/>
          </p:nvPr>
        </p:nvSpPr>
        <p:spPr/>
        <p:txBody>
          <a:bodyPr/>
          <a:lstStyle>
            <a:lvl1pPr>
              <a:defRPr sz="3000" b="0" i="0">
                <a:solidFill>
                  <a:schemeClr val="tx1"/>
                </a:solidFill>
                <a:latin typeface="Georgia"/>
                <a:cs typeface="Georgia"/>
              </a:defRPr>
            </a:lvl1pPr>
          </a:lstStyle>
          <a:p>
            <a:endParaRPr/>
          </a:p>
        </p:txBody>
      </p:sp>
      <p:sp>
        <p:nvSpPr>
          <p:cNvPr id="3" name="Holder 3"/>
          <p:cNvSpPr>
            <a:spLocks noGrp="1"/>
          </p:cNvSpPr>
          <p:nvPr>
            <p:ph sz="half" idx="2"/>
          </p:nvPr>
        </p:nvSpPr>
        <p:spPr>
          <a:xfrm>
            <a:off x="609600" y="1577341"/>
            <a:ext cx="5303520" cy="432597"/>
          </a:xfrm>
          <a:prstGeom prst="rect">
            <a:avLst/>
          </a:prstGeom>
        </p:spPr>
        <p:txBody>
          <a:bodyPr/>
          <a:lstStyle>
            <a:lvl1pPr>
              <a:defRPr/>
            </a:lvl1pPr>
          </a:lstStyle>
          <a:p>
            <a:endParaRPr/>
          </a:p>
        </p:txBody>
      </p:sp>
      <p:sp>
        <p:nvSpPr>
          <p:cNvPr id="4" name="Holder 4"/>
          <p:cNvSpPr>
            <a:spLocks noGrp="1"/>
          </p:cNvSpPr>
          <p:nvPr>
            <p:ph sz="half" idx="3"/>
          </p:nvPr>
        </p:nvSpPr>
        <p:spPr>
          <a:xfrm>
            <a:off x="6417734" y="1508334"/>
            <a:ext cx="5173133" cy="550579"/>
          </a:xfrm>
          <a:prstGeom prst="rect">
            <a:avLst/>
          </a:prstGeom>
        </p:spPr>
        <p:txBody>
          <a:bodyPr/>
          <a:lstStyle>
            <a:lvl1pPr>
              <a:defRPr sz="2800" b="0" i="0">
                <a:solidFill>
                  <a:schemeClr val="tx1"/>
                </a:solidFill>
                <a:latin typeface="Georgia"/>
                <a:cs typeface="Georgia"/>
              </a:defRPr>
            </a:lvl1pPr>
          </a:lstStyle>
          <a:p>
            <a:endParaRPr/>
          </a:p>
        </p:txBody>
      </p:sp>
    </p:spTree>
    <p:extLst>
      <p:ext uri="{BB962C8B-B14F-4D97-AF65-F5344CB8AC3E}">
        <p14:creationId xmlns:p14="http://schemas.microsoft.com/office/powerpoint/2010/main" val="1633786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grpSp>
        <p:nvGrpSpPr>
          <p:cNvPr id="2" name="Group 3"/>
          <p:cNvGrpSpPr>
            <a:grpSpLocks/>
          </p:cNvGrpSpPr>
          <p:nvPr userDrawn="1"/>
        </p:nvGrpSpPr>
        <p:grpSpPr bwMode="auto">
          <a:xfrm>
            <a:off x="0" y="6328836"/>
            <a:ext cx="12192000" cy="529167"/>
            <a:chOff x="0" y="4746625"/>
            <a:chExt cx="9144000" cy="396875"/>
          </a:xfrm>
        </p:grpSpPr>
        <p:sp>
          <p:nvSpPr>
            <p:cNvPr id="3" name="Rectangle 2"/>
            <p:cNvSpPr/>
            <p:nvPr/>
          </p:nvSpPr>
          <p:spPr bwMode="auto">
            <a:xfrm>
              <a:off x="0" y="4746625"/>
              <a:ext cx="9144000" cy="396875"/>
            </a:xfrm>
            <a:prstGeom prst="rect">
              <a:avLst/>
            </a:prstGeom>
            <a:solidFill>
              <a:srgbClr val="F30617"/>
            </a:solidFill>
            <a:ln>
              <a:noFill/>
            </a:ln>
            <a:effectLst/>
          </p:spPr>
          <p:style>
            <a:lnRef idx="1">
              <a:schemeClr val="accent1"/>
            </a:lnRef>
            <a:fillRef idx="3">
              <a:schemeClr val="accent1"/>
            </a:fillRef>
            <a:effectRef idx="2">
              <a:schemeClr val="accent1"/>
            </a:effectRef>
            <a:fontRef idx="minor">
              <a:schemeClr val="lt1"/>
            </a:fontRef>
          </p:style>
          <p:txBody>
            <a:bodyPr lIns="64008" tIns="32004" rIns="64008" bIns="32004" anchor="ctr"/>
            <a:lstStyle/>
            <a:p>
              <a:pPr algn="ctr" defTabSz="511149">
                <a:defRPr/>
              </a:pPr>
              <a:endParaRPr lang="en-US" sz="1800">
                <a:solidFill>
                  <a:srgbClr val="FFFFFF"/>
                </a:solidFill>
              </a:endParaRPr>
            </a:p>
          </p:txBody>
        </p:sp>
        <p:sp>
          <p:nvSpPr>
            <p:cNvPr id="4" name="TextBox 3"/>
            <p:cNvSpPr txBox="1">
              <a:spLocks noChangeArrowheads="1"/>
            </p:cNvSpPr>
            <p:nvPr userDrawn="1"/>
          </p:nvSpPr>
          <p:spPr bwMode="auto">
            <a:xfrm>
              <a:off x="8778875" y="4884738"/>
              <a:ext cx="222250" cy="163512"/>
            </a:xfrm>
            <a:prstGeom prst="rect">
              <a:avLst/>
            </a:prstGeom>
            <a:noFill/>
            <a:ln>
              <a:noFill/>
            </a:ln>
            <a:extLst/>
          </p:spPr>
          <p:txBody>
            <a:bodyPr wrap="none" lIns="0" tIns="0" rIns="57595" bIns="0" anchor="ctr"/>
            <a:lstStyle>
              <a:lvl1pPr>
                <a:defRPr sz="2100">
                  <a:solidFill>
                    <a:schemeClr val="tx1"/>
                  </a:solidFill>
                  <a:latin typeface="Arial" charset="0"/>
                  <a:ea typeface="MS PGothic" charset="0"/>
                  <a:cs typeface="MS PGothic" charset="0"/>
                </a:defRPr>
              </a:lvl1pPr>
              <a:lvl2pPr marL="742950" indent="-285750">
                <a:defRPr sz="2100">
                  <a:solidFill>
                    <a:schemeClr val="tx1"/>
                  </a:solidFill>
                  <a:latin typeface="Arial" charset="0"/>
                  <a:ea typeface="MS PGothic" charset="0"/>
                  <a:cs typeface="MS PGothic" charset="0"/>
                </a:defRPr>
              </a:lvl2pPr>
              <a:lvl3pPr marL="1143000" indent="-228600">
                <a:defRPr sz="2100">
                  <a:solidFill>
                    <a:schemeClr val="tx1"/>
                  </a:solidFill>
                  <a:latin typeface="Arial" charset="0"/>
                  <a:ea typeface="MS PGothic" charset="0"/>
                  <a:cs typeface="MS PGothic" charset="0"/>
                </a:defRPr>
              </a:lvl3pPr>
              <a:lvl4pPr marL="1600200" indent="-228600">
                <a:defRPr sz="2100">
                  <a:solidFill>
                    <a:schemeClr val="tx1"/>
                  </a:solidFill>
                  <a:latin typeface="Arial" charset="0"/>
                  <a:ea typeface="MS PGothic" charset="0"/>
                  <a:cs typeface="MS PGothic" charset="0"/>
                </a:defRPr>
              </a:lvl4pPr>
              <a:lvl5pPr marL="2057400" indent="-228600">
                <a:defRPr sz="2100">
                  <a:solidFill>
                    <a:schemeClr val="tx1"/>
                  </a:solidFill>
                  <a:latin typeface="Arial" charset="0"/>
                  <a:ea typeface="MS PGothic" charset="0"/>
                  <a:cs typeface="MS PGothic" charset="0"/>
                </a:defRPr>
              </a:lvl5pPr>
              <a:lvl6pPr marL="2514600" indent="-228600" defTabSz="511175" eaLnBrk="0" fontAlgn="base" hangingPunct="0">
                <a:spcBef>
                  <a:spcPct val="0"/>
                </a:spcBef>
                <a:spcAft>
                  <a:spcPct val="0"/>
                </a:spcAft>
                <a:defRPr sz="2100">
                  <a:solidFill>
                    <a:schemeClr val="tx1"/>
                  </a:solidFill>
                  <a:latin typeface="Arial" charset="0"/>
                  <a:ea typeface="MS PGothic" charset="0"/>
                  <a:cs typeface="MS PGothic" charset="0"/>
                </a:defRPr>
              </a:lvl6pPr>
              <a:lvl7pPr marL="2971800" indent="-228600" defTabSz="511175" eaLnBrk="0" fontAlgn="base" hangingPunct="0">
                <a:spcBef>
                  <a:spcPct val="0"/>
                </a:spcBef>
                <a:spcAft>
                  <a:spcPct val="0"/>
                </a:spcAft>
                <a:defRPr sz="2100">
                  <a:solidFill>
                    <a:schemeClr val="tx1"/>
                  </a:solidFill>
                  <a:latin typeface="Arial" charset="0"/>
                  <a:ea typeface="MS PGothic" charset="0"/>
                  <a:cs typeface="MS PGothic" charset="0"/>
                </a:defRPr>
              </a:lvl7pPr>
              <a:lvl8pPr marL="3429000" indent="-228600" defTabSz="511175" eaLnBrk="0" fontAlgn="base" hangingPunct="0">
                <a:spcBef>
                  <a:spcPct val="0"/>
                </a:spcBef>
                <a:spcAft>
                  <a:spcPct val="0"/>
                </a:spcAft>
                <a:defRPr sz="2100">
                  <a:solidFill>
                    <a:schemeClr val="tx1"/>
                  </a:solidFill>
                  <a:latin typeface="Arial" charset="0"/>
                  <a:ea typeface="MS PGothic" charset="0"/>
                  <a:cs typeface="MS PGothic" charset="0"/>
                </a:defRPr>
              </a:lvl8pPr>
              <a:lvl9pPr marL="3886200" indent="-228600" defTabSz="511175" eaLnBrk="0" fontAlgn="base" hangingPunct="0">
                <a:spcBef>
                  <a:spcPct val="0"/>
                </a:spcBef>
                <a:spcAft>
                  <a:spcPct val="0"/>
                </a:spcAft>
                <a:defRPr sz="2100">
                  <a:solidFill>
                    <a:schemeClr val="tx1"/>
                  </a:solidFill>
                  <a:latin typeface="Arial" charset="0"/>
                  <a:ea typeface="MS PGothic" charset="0"/>
                  <a:cs typeface="MS PGothic" charset="0"/>
                </a:defRPr>
              </a:lvl9pPr>
            </a:lstStyle>
            <a:p>
              <a:pPr algn="r" defTabSz="511149">
                <a:spcBef>
                  <a:spcPct val="50000"/>
                </a:spcBef>
                <a:defRPr/>
              </a:pPr>
              <a:endParaRPr lang="en-US" sz="800">
                <a:solidFill>
                  <a:srgbClr val="FFFFFF"/>
                </a:solidFill>
                <a:cs typeface="Arial" charset="0"/>
                <a:sym typeface="Arial" charset="0"/>
              </a:endParaRPr>
            </a:p>
          </p:txBody>
        </p:sp>
      </p:grpSp>
      <p:pic>
        <p:nvPicPr>
          <p:cNvPr id="5" name="Picture 11" descr="J&amp;J_2020_l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653" y="6438903"/>
            <a:ext cx="4525433" cy="33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a:spLocks noGrp="1"/>
          </p:cNvSpPr>
          <p:nvPr>
            <p:ph type="sldNum" sz="quarter" idx="10"/>
          </p:nvPr>
        </p:nvSpPr>
        <p:spPr/>
        <p:txBody>
          <a:bodyPr/>
          <a:lstStyle>
            <a:lvl1pPr>
              <a:defRPr/>
            </a:lvl1pPr>
          </a:lstStyle>
          <a:p>
            <a:fld id="{F2429902-EC46-4314-B5C0-CC53896462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5086013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3" y="2055815"/>
            <a:ext cx="17678400" cy="5030788"/>
          </a:xfrm>
          <a:noFill/>
          <a:ln w="12700">
            <a:noFill/>
            <a:miter lim="800000"/>
            <a:headEnd/>
            <a:tailEnd/>
          </a:ln>
        </p:spPr>
        <p:txBody>
          <a:bodyPr vert="horz" wrap="square" lIns="0" tIns="0" rIns="0" bIns="0" numCol="1" anchor="t" anchorCtr="0" compatLnSpc="1">
            <a:prstTxWarp prst="textNoShape">
              <a:avLst/>
            </a:prstTxWarp>
            <a:noAutofit/>
          </a:bodyPr>
          <a:lstStyle>
            <a:lvl1pPr algn="l" rtl="0" eaLnBrk="0" fontAlgn="base" hangingPunct="0">
              <a:lnSpc>
                <a:spcPct val="110000"/>
              </a:lnSpc>
              <a:spcBef>
                <a:spcPts val="1800"/>
              </a:spcBef>
              <a:spcAft>
                <a:spcPct val="0"/>
              </a:spcAft>
              <a:buClr>
                <a:schemeClr val="tx1"/>
              </a:buClr>
              <a:buSzPct val="100000"/>
              <a:buFont typeface="Arial" pitchFamily="-65" charset="0"/>
              <a:defRPr lang="en-US" sz="3100" dirty="0" smtClean="0">
                <a:solidFill>
                  <a:schemeClr val="tx1"/>
                </a:solidFill>
                <a:latin typeface="+mn-lt"/>
                <a:ea typeface="Arial Unicode MS" pitchFamily="-65" charset="0"/>
                <a:cs typeface="Arial Unicode MS" pitchFamily="-65"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29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260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260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2600" dirty="0">
                <a:solidFill>
                  <a:schemeClr val="tx1"/>
                </a:solidFill>
                <a:latin typeface="+mn-lt"/>
                <a:ea typeface="Arial Unicode MS" pitchFamily="-65" charset="0"/>
                <a:cs typeface="Arial Unicode MS" pitchFamily="-65" charset="0"/>
                <a:sym typeface="Arial" pitchFamily="-65"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914403" y="1146190"/>
            <a:ext cx="17678400" cy="461665"/>
          </a:xfrm>
        </p:spPr>
        <p:txBody>
          <a:bodyPr lIns="0" tIns="0" rIns="0" bIns="0"/>
          <a:lstStyle>
            <a:lvl1pPr marL="0" indent="0">
              <a:buNone/>
              <a:defRPr sz="3100"/>
            </a:lvl1pPr>
            <a:lvl2pPr>
              <a:defRPr sz="3100"/>
            </a:lvl2pPr>
            <a:lvl3pPr>
              <a:defRPr sz="3100"/>
            </a:lvl3pPr>
            <a:lvl4pPr>
              <a:defRPr sz="3100"/>
            </a:lvl4pPr>
            <a:lvl5pPr>
              <a:defRPr sz="3100"/>
            </a:lvl5pPr>
          </a:lstStyle>
          <a:p>
            <a:pPr lvl="0"/>
            <a:r>
              <a:rPr lang="en-US"/>
              <a:t>Click to edit Master text styles</a:t>
            </a:r>
          </a:p>
        </p:txBody>
      </p:sp>
    </p:spTree>
    <p:extLst>
      <p:ext uri="{BB962C8B-B14F-4D97-AF65-F5344CB8AC3E}">
        <p14:creationId xmlns:p14="http://schemas.microsoft.com/office/powerpoint/2010/main" val="371277584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p:spPr>
        <p:txBody>
          <a:bodyPr/>
          <a:lstStyle/>
          <a:p>
            <a:r>
              <a:rPr lang="en-US"/>
              <a:t>Click to edit Master title style</a:t>
            </a:r>
          </a:p>
        </p:txBody>
      </p:sp>
    </p:spTree>
    <p:extLst>
      <p:ext uri="{BB962C8B-B14F-4D97-AF65-F5344CB8AC3E}">
        <p14:creationId xmlns:p14="http://schemas.microsoft.com/office/powerpoint/2010/main" val="391753544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EA60F90-132C-4A11-BAB7-F80730EE73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310462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90321E3-A7BA-41C1-928E-F943F9387D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362504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534009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1"/>
          </p:nvPr>
        </p:nvSpPr>
        <p:spPr>
          <a:xfrm>
            <a:off x="6242304" y="1600200"/>
            <a:ext cx="534009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2"/>
          </p:nvPr>
        </p:nvSpPr>
        <p:spPr>
          <a:ln/>
        </p:spPr>
        <p:txBody>
          <a:bodyPr/>
          <a:lstStyle>
            <a:lvl1pPr>
              <a:defRPr/>
            </a:lvl1pPr>
          </a:lstStyle>
          <a:p>
            <a:pPr>
              <a:defRPr/>
            </a:pPr>
            <a:fld id="{AD31193D-A354-4AEB-A5DD-811C085DD8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70578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3511296" cy="4572000"/>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2"/>
          </p:nvPr>
        </p:nvSpPr>
        <p:spPr>
          <a:xfrm>
            <a:off x="4340353" y="1600200"/>
            <a:ext cx="3511296" cy="4572000"/>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p:nvPr>
        </p:nvSpPr>
        <p:spPr>
          <a:xfrm>
            <a:off x="8071104" y="1600200"/>
            <a:ext cx="3511296" cy="4572000"/>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3"/>
          <p:cNvSpPr txBox="1">
            <a:spLocks noGrp="1" noChangeArrowheads="1"/>
          </p:cNvSpPr>
          <p:nvPr>
            <p:ph type="sldNum" sz="quarter" idx="14"/>
          </p:nvPr>
        </p:nvSpPr>
        <p:spPr>
          <a:ln/>
        </p:spPr>
        <p:txBody>
          <a:bodyPr/>
          <a:lstStyle>
            <a:lvl1pPr>
              <a:defRPr/>
            </a:lvl1pPr>
          </a:lstStyle>
          <a:p>
            <a:pPr>
              <a:defRPr/>
            </a:pPr>
            <a:fld id="{F62DEA42-FD12-4C61-BCEC-DC58AE5AE1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998733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A43CB270-45D1-4A73-A413-E370A30103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37332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idx="1"/>
          </p:nvPr>
        </p:nvSpPr>
        <p:spPr>
          <a:xfrm>
            <a:off x="571500" y="1524000"/>
            <a:ext cx="11049000" cy="4572000"/>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902592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0"/>
          </p:nvPr>
        </p:nvSpPr>
        <p:spPr>
          <a:xfrm>
            <a:off x="605367" y="868059"/>
            <a:ext cx="10981267" cy="307777"/>
          </a:xfrm>
          <a:noFill/>
          <a:ln w="12700">
            <a:noFill/>
            <a:miter lim="800000"/>
            <a:headEnd/>
            <a:tailEnd/>
          </a:ln>
        </p:spPr>
        <p:txBody>
          <a:bodyPr>
            <a:spAutoFit/>
          </a:bodyPr>
          <a:lstStyle>
            <a:lvl1pPr marL="0" indent="0">
              <a:buNone/>
              <a:defRPr lang="en-US" sz="2000" dirty="0">
                <a:solidFill>
                  <a:schemeClr val="tx1"/>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lvl="0"/>
            <a:r>
              <a:rPr lang="en-US" dirty="0"/>
              <a:t>Click to edit Master text styles</a:t>
            </a:r>
          </a:p>
        </p:txBody>
      </p:sp>
      <p:sp>
        <p:nvSpPr>
          <p:cNvPr id="4" name="Slide Number Placeholder 5"/>
          <p:cNvSpPr>
            <a:spLocks noGrp="1"/>
          </p:cNvSpPr>
          <p:nvPr>
            <p:ph type="sldNum" sz="quarter" idx="11"/>
          </p:nvPr>
        </p:nvSpPr>
        <p:spPr>
          <a:xfrm>
            <a:off x="11633200" y="6524626"/>
            <a:ext cx="408517" cy="333375"/>
          </a:xfrm>
        </p:spPr>
        <p:txBody>
          <a:bodyPr lIns="91440" tIns="45720" rIns="91440" bIns="45720"/>
          <a:lstStyle>
            <a:lvl1pPr>
              <a:defRPr/>
            </a:lvl1pPr>
          </a:lstStyle>
          <a:p>
            <a:pPr>
              <a:defRPr/>
            </a:pPr>
            <a:fld id="{607D542D-6C73-470A-A1AC-EFB83AC089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512067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ub, LEFT HALF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4"/>
          <p:cNvSpPr>
            <a:spLocks noGrp="1"/>
          </p:cNvSpPr>
          <p:nvPr>
            <p:ph type="body" sz="quarter" idx="10"/>
          </p:nvPr>
        </p:nvSpPr>
        <p:spPr>
          <a:xfrm>
            <a:off x="605367" y="868059"/>
            <a:ext cx="10981267" cy="307777"/>
          </a:xfrm>
          <a:noFill/>
          <a:ln w="12700">
            <a:noFill/>
            <a:miter lim="800000"/>
            <a:headEnd/>
            <a:tailEnd/>
          </a:ln>
        </p:spPr>
        <p:txBody>
          <a:bodyPr>
            <a:spAutoFit/>
          </a:bodyPr>
          <a:lstStyle>
            <a:lvl1pPr marL="0" indent="0">
              <a:buNone/>
              <a:defRPr lang="en-US" sz="2000" dirty="0">
                <a:solidFill>
                  <a:schemeClr val="tx1"/>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lvl="0"/>
            <a:r>
              <a:rPr lang="en-US" dirty="0"/>
              <a:t>Click to edit Master text styles</a:t>
            </a:r>
          </a:p>
        </p:txBody>
      </p:sp>
      <p:sp>
        <p:nvSpPr>
          <p:cNvPr id="8" name="Text Placeholder 7"/>
          <p:cNvSpPr>
            <a:spLocks noGrp="1"/>
          </p:cNvSpPr>
          <p:nvPr>
            <p:ph type="body" sz="quarter" idx="11"/>
          </p:nvPr>
        </p:nvSpPr>
        <p:spPr>
          <a:xfrm>
            <a:off x="605367" y="1712914"/>
            <a:ext cx="5401733" cy="43799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2"/>
          </p:nvPr>
        </p:nvSpPr>
        <p:spPr>
          <a:xfrm>
            <a:off x="11633200" y="6524626"/>
            <a:ext cx="408517" cy="333375"/>
          </a:xfrm>
        </p:spPr>
        <p:txBody>
          <a:bodyPr lIns="91440" tIns="45720" rIns="91440" bIns="45720" rtlCol="0"/>
          <a:lstStyle>
            <a:lvl1pPr algn="r">
              <a:defRPr sz="800">
                <a:solidFill>
                  <a:schemeClr val="bg1"/>
                </a:solidFill>
              </a:defRPr>
            </a:lvl1pPr>
          </a:lstStyle>
          <a:p>
            <a:pPr>
              <a:defRPr/>
            </a:pPr>
            <a:fld id="{B390D617-2446-4919-8791-5FFD55E7147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3252189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9307" y="410632"/>
            <a:ext cx="10515600" cy="566309"/>
          </a:xfrm>
          <a:prstGeom prst="rect">
            <a:avLst/>
          </a:prstGeom>
        </p:spPr>
        <p:txBody>
          <a:bodyPr/>
          <a:lstStyle>
            <a:lvl1pPr>
              <a:defRPr sz="2400">
                <a:solidFill>
                  <a:schemeClr val="tx1"/>
                </a:solidFill>
                <a:latin typeface="Georgia" panose="02040502050405020303" pitchFamily="18" charset="0"/>
              </a:defRPr>
            </a:lvl1pPr>
          </a:lstStyle>
          <a:p>
            <a:r>
              <a:rPr lang="en-US"/>
              <a:t>Click to edit Master title style</a:t>
            </a:r>
            <a:endParaRPr lang="en-GB"/>
          </a:p>
        </p:txBody>
      </p:sp>
    </p:spTree>
    <p:extLst>
      <p:ext uri="{BB962C8B-B14F-4D97-AF65-F5344CB8AC3E}">
        <p14:creationId xmlns:p14="http://schemas.microsoft.com/office/powerpoint/2010/main" val="2733388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48629" y="6525338"/>
            <a:ext cx="1427380" cy="94817"/>
          </a:xfrm>
          <a:prstGeom prst="rect">
            <a:avLst/>
          </a:prstGeom>
        </p:spPr>
        <p:txBody>
          <a:bodyPr lIns="0" tIns="0" rIns="0" bIns="0"/>
          <a:lstStyle>
            <a:lvl1pPr>
              <a:defRPr sz="529" b="0" i="0">
                <a:solidFill>
                  <a:srgbClr val="A7A9AC"/>
                </a:solidFill>
                <a:latin typeface="Arial"/>
                <a:cs typeface="Arial"/>
              </a:defRPr>
            </a:lvl1pPr>
          </a:lstStyle>
          <a:p>
            <a:pPr marL="7468">
              <a:spcBef>
                <a:spcPts val="15"/>
              </a:spcBef>
            </a:pPr>
            <a:r>
              <a:rPr lang="en-US" spc="-3"/>
              <a:t>Confidential  </a:t>
            </a:r>
            <a:r>
              <a:rPr lang="en-US"/>
              <a:t>|  For J&amp;J </a:t>
            </a:r>
            <a:r>
              <a:rPr lang="en-US" spc="-3"/>
              <a:t>internal </a:t>
            </a:r>
            <a:r>
              <a:rPr lang="en-US"/>
              <a:t>use</a:t>
            </a:r>
            <a:r>
              <a:rPr lang="en-US" spc="-3"/>
              <a:t> </a:t>
            </a:r>
            <a:r>
              <a:rPr lang="en-US"/>
              <a:t>only</a:t>
            </a:r>
            <a:endParaRPr lang="en-US" dirty="0"/>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A7ACA8B5-82F4-3645-B248-2EE7A641EB02}" type="datetime1">
              <a:rPr lang="en-US" smtClean="0"/>
              <a:t>4/10/2018</a:t>
            </a:fld>
            <a:endParaRPr lang="en-US"/>
          </a:p>
        </p:txBody>
      </p:sp>
      <p:sp>
        <p:nvSpPr>
          <p:cNvPr id="4" name="Holder 4"/>
          <p:cNvSpPr>
            <a:spLocks noGrp="1"/>
          </p:cNvSpPr>
          <p:nvPr>
            <p:ph type="sldNum" sz="quarter" idx="7"/>
          </p:nvPr>
        </p:nvSpPr>
        <p:spPr>
          <a:xfrm>
            <a:off x="11724923" y="6525338"/>
            <a:ext cx="128495" cy="94817"/>
          </a:xfrm>
          <a:prstGeom prst="rect">
            <a:avLst/>
          </a:prstGeom>
        </p:spPr>
        <p:txBody>
          <a:bodyPr lIns="0" tIns="0" rIns="0" bIns="0"/>
          <a:lstStyle>
            <a:lvl1pPr>
              <a:defRPr sz="529" b="0" i="0">
                <a:solidFill>
                  <a:srgbClr val="A7A9AC"/>
                </a:solidFill>
                <a:latin typeface="Arial"/>
                <a:cs typeface="Arial"/>
              </a:defRPr>
            </a:lvl1pPr>
          </a:lstStyle>
          <a:p>
            <a:pPr marL="48171">
              <a:spcBef>
                <a:spcPts val="15"/>
              </a:spcBef>
            </a:pPr>
            <a:fld id="{81D60167-4931-47E6-BA6A-407CBD079E47}" type="slidenum">
              <a:rPr lang="uk-UA" smtClean="0"/>
              <a:pPr marL="48171">
                <a:spcBef>
                  <a:spcPts val="15"/>
                </a:spcBef>
              </a:pPr>
              <a:t>‹#›</a:t>
            </a:fld>
            <a:endParaRPr lang="uk-UA" dirty="0"/>
          </a:p>
        </p:txBody>
      </p:sp>
    </p:spTree>
    <p:extLst>
      <p:ext uri="{BB962C8B-B14F-4D97-AF65-F5344CB8AC3E}">
        <p14:creationId xmlns:p14="http://schemas.microsoft.com/office/powerpoint/2010/main" val="2390537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p:spPr>
        <p:txBody>
          <a:bodyPr/>
          <a:lstStyle/>
          <a:p>
            <a:r>
              <a:rPr lang="en-US"/>
              <a:t>Click to edit Master title style</a:t>
            </a:r>
          </a:p>
        </p:txBody>
      </p:sp>
    </p:spTree>
    <p:extLst>
      <p:ext uri="{BB962C8B-B14F-4D97-AF65-F5344CB8AC3E}">
        <p14:creationId xmlns:p14="http://schemas.microsoft.com/office/powerpoint/2010/main" val="111623655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416581-FFD7-4540-9142-A7DCDBCA43C3}"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1D879-3AAD-9A4C-BF84-23A00C7473AB}" type="slidenum">
              <a:rPr lang="en-US" smtClean="0"/>
              <a:t>‹#›</a:t>
            </a:fld>
            <a:endParaRPr lang="en-US"/>
          </a:p>
        </p:txBody>
      </p:sp>
    </p:spTree>
    <p:extLst>
      <p:ext uri="{BB962C8B-B14F-4D97-AF65-F5344CB8AC3E}">
        <p14:creationId xmlns:p14="http://schemas.microsoft.com/office/powerpoint/2010/main" val="140147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221839" y="6198545"/>
            <a:ext cx="1907447" cy="63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354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416581-FFD7-4540-9142-A7DCDBCA43C3}"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1D879-3AAD-9A4C-BF84-23A00C7473AB}" type="slidenum">
              <a:rPr lang="en-US" smtClean="0"/>
              <a:t>‹#›</a:t>
            </a:fld>
            <a:endParaRPr lang="en-US"/>
          </a:p>
        </p:txBody>
      </p:sp>
    </p:spTree>
    <p:extLst>
      <p:ext uri="{BB962C8B-B14F-4D97-AF65-F5344CB8AC3E}">
        <p14:creationId xmlns:p14="http://schemas.microsoft.com/office/powerpoint/2010/main" val="2923456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416581-FFD7-4540-9142-A7DCDBCA43C3}"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1D879-3AAD-9A4C-BF84-23A00C7473AB}" type="slidenum">
              <a:rPr lang="en-US" smtClean="0"/>
              <a:t>‹#›</a:t>
            </a:fld>
            <a:endParaRPr lang="en-US"/>
          </a:p>
        </p:txBody>
      </p:sp>
    </p:spTree>
    <p:extLst>
      <p:ext uri="{BB962C8B-B14F-4D97-AF65-F5344CB8AC3E}">
        <p14:creationId xmlns:p14="http://schemas.microsoft.com/office/powerpoint/2010/main" val="275452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416581-FFD7-4540-9142-A7DCDBCA43C3}" type="datetimeFigureOut">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51D879-3AAD-9A4C-BF84-23A00C7473AB}" type="slidenum">
              <a:rPr lang="en-US" smtClean="0"/>
              <a:t>‹#›</a:t>
            </a:fld>
            <a:endParaRPr lang="en-US"/>
          </a:p>
        </p:txBody>
      </p:sp>
    </p:spTree>
    <p:extLst>
      <p:ext uri="{BB962C8B-B14F-4D97-AF65-F5344CB8AC3E}">
        <p14:creationId xmlns:p14="http://schemas.microsoft.com/office/powerpoint/2010/main" val="131789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71501" y="1524000"/>
            <a:ext cx="543306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1"/>
          </p:nvPr>
        </p:nvSpPr>
        <p:spPr>
          <a:xfrm>
            <a:off x="6195061" y="1524000"/>
            <a:ext cx="543306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936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416581-FFD7-4540-9142-A7DCDBCA43C3}" type="datetimeFigureOut">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51D879-3AAD-9A4C-BF84-23A00C7473AB}" type="slidenum">
              <a:rPr lang="en-US" smtClean="0"/>
              <a:t>‹#›</a:t>
            </a:fld>
            <a:endParaRPr lang="en-US"/>
          </a:p>
        </p:txBody>
      </p:sp>
    </p:spTree>
    <p:extLst>
      <p:ext uri="{BB962C8B-B14F-4D97-AF65-F5344CB8AC3E}">
        <p14:creationId xmlns:p14="http://schemas.microsoft.com/office/powerpoint/2010/main" val="2379094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416581-FFD7-4540-9142-A7DCDBCA43C3}" type="datetimeFigureOut">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51D879-3AAD-9A4C-BF84-23A00C7473AB}" type="slidenum">
              <a:rPr lang="en-US" smtClean="0"/>
              <a:t>‹#›</a:t>
            </a:fld>
            <a:endParaRPr lang="en-US"/>
          </a:p>
        </p:txBody>
      </p:sp>
    </p:spTree>
    <p:extLst>
      <p:ext uri="{BB962C8B-B14F-4D97-AF65-F5344CB8AC3E}">
        <p14:creationId xmlns:p14="http://schemas.microsoft.com/office/powerpoint/2010/main" val="3183471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416581-FFD7-4540-9142-A7DCDBCA43C3}"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1D879-3AAD-9A4C-BF84-23A00C7473AB}" type="slidenum">
              <a:rPr lang="en-US" smtClean="0"/>
              <a:t>‹#›</a:t>
            </a:fld>
            <a:endParaRPr lang="en-US"/>
          </a:p>
        </p:txBody>
      </p:sp>
    </p:spTree>
    <p:extLst>
      <p:ext uri="{BB962C8B-B14F-4D97-AF65-F5344CB8AC3E}">
        <p14:creationId xmlns:p14="http://schemas.microsoft.com/office/powerpoint/2010/main" val="38225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416581-FFD7-4540-9142-A7DCDBCA43C3}"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1D879-3AAD-9A4C-BF84-23A00C7473AB}" type="slidenum">
              <a:rPr lang="en-US" smtClean="0"/>
              <a:t>‹#›</a:t>
            </a:fld>
            <a:endParaRPr lang="en-US"/>
          </a:p>
        </p:txBody>
      </p:sp>
    </p:spTree>
    <p:extLst>
      <p:ext uri="{BB962C8B-B14F-4D97-AF65-F5344CB8AC3E}">
        <p14:creationId xmlns:p14="http://schemas.microsoft.com/office/powerpoint/2010/main" val="420193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16581-FFD7-4540-9142-A7DCDBCA43C3}"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1D879-3AAD-9A4C-BF84-23A00C7473AB}" type="slidenum">
              <a:rPr lang="en-US" smtClean="0"/>
              <a:t>‹#›</a:t>
            </a:fld>
            <a:endParaRPr lang="en-US"/>
          </a:p>
        </p:txBody>
      </p:sp>
    </p:spTree>
    <p:extLst>
      <p:ext uri="{BB962C8B-B14F-4D97-AF65-F5344CB8AC3E}">
        <p14:creationId xmlns:p14="http://schemas.microsoft.com/office/powerpoint/2010/main" val="1153250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16581-FFD7-4540-9142-A7DCDBCA43C3}"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1D879-3AAD-9A4C-BF84-23A00C7473AB}" type="slidenum">
              <a:rPr lang="en-US" smtClean="0"/>
              <a:t>‹#›</a:t>
            </a:fld>
            <a:endParaRPr lang="en-US"/>
          </a:p>
        </p:txBody>
      </p:sp>
    </p:spTree>
    <p:extLst>
      <p:ext uri="{BB962C8B-B14F-4D97-AF65-F5344CB8AC3E}">
        <p14:creationId xmlns:p14="http://schemas.microsoft.com/office/powerpoint/2010/main" val="423196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71501" y="1524000"/>
            <a:ext cx="355854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4318001" y="1524000"/>
            <a:ext cx="355854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2"/>
          </p:nvPr>
        </p:nvSpPr>
        <p:spPr>
          <a:xfrm>
            <a:off x="8064501" y="1524000"/>
            <a:ext cx="355854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84665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44750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000">
                <a:solidFill>
                  <a:srgbClr val="7F7F7F"/>
                </a:solidFill>
              </a:defRPr>
            </a:lvl1pPr>
            <a:lvl2pPr>
              <a:defRPr>
                <a:solidFill>
                  <a:srgbClr val="7F7F7F"/>
                </a:solidFill>
              </a:defRPr>
            </a:lvl2pPr>
            <a:lvl3pPr>
              <a:defRPr>
                <a:solidFill>
                  <a:srgbClr val="7F7F7F"/>
                </a:solidFill>
              </a:defRPr>
            </a:lvl3pPr>
            <a:lvl4pPr>
              <a:defRPr>
                <a:solidFill>
                  <a:srgbClr val="7F7F7F"/>
                </a:solidFill>
              </a:defRPr>
            </a:lvl4pPr>
            <a:lvl5pPr>
              <a:defRPr>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EC7205F1-E59E-431B-BE25-EA91E20A16BB}" type="slidenum">
              <a:rPr lang="en-US"/>
              <a:pPr/>
              <a:t>‹#›</a:t>
            </a:fld>
            <a:endParaRPr lang="en-US"/>
          </a:p>
        </p:txBody>
      </p:sp>
    </p:spTree>
    <p:extLst>
      <p:ext uri="{BB962C8B-B14F-4D97-AF65-F5344CB8AC3E}">
        <p14:creationId xmlns:p14="http://schemas.microsoft.com/office/powerpoint/2010/main" val="92651834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sz="2000">
                <a:solidFill>
                  <a:srgbClr val="7F7F7F"/>
                </a:solidFill>
              </a:defRPr>
            </a:lvl1pPr>
            <a:lvl2pPr>
              <a:defRPr>
                <a:solidFill>
                  <a:srgbClr val="7F7F7F"/>
                </a:solidFill>
              </a:defRPr>
            </a:lvl2pPr>
            <a:lvl3pPr>
              <a:defRPr>
                <a:solidFill>
                  <a:srgbClr val="7F7F7F"/>
                </a:solidFill>
              </a:defRPr>
            </a:lvl3pPr>
            <a:lvl4pPr>
              <a:defRPr>
                <a:solidFill>
                  <a:srgbClr val="7F7F7F"/>
                </a:solidFill>
              </a:defRPr>
            </a:lvl4pPr>
            <a:lvl5pPr>
              <a:defRPr>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sz="1200"/>
            </a:lvl1pPr>
          </a:lstStyle>
          <a:p>
            <a:fld id="{A7FA8398-E53E-49EB-972E-B919C7266EE2}" type="slidenum">
              <a:rPr lang="en-US" smtClean="0"/>
              <a:pPr/>
              <a:t>‹#›</a:t>
            </a:fld>
            <a:endParaRPr lang="en-US"/>
          </a:p>
        </p:txBody>
      </p:sp>
    </p:spTree>
    <p:extLst>
      <p:ext uri="{BB962C8B-B14F-4D97-AF65-F5344CB8AC3E}">
        <p14:creationId xmlns:p14="http://schemas.microsoft.com/office/powerpoint/2010/main" val="425627441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5340096" cy="4572000"/>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1"/>
          </p:nvPr>
        </p:nvSpPr>
        <p:spPr>
          <a:xfrm>
            <a:off x="6242304" y="1600200"/>
            <a:ext cx="5340096" cy="4572000"/>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2"/>
          </p:nvPr>
        </p:nvSpPr>
        <p:spPr>
          <a:ln/>
        </p:spPr>
        <p:txBody>
          <a:bodyPr/>
          <a:lstStyle>
            <a:lvl1pPr>
              <a:defRPr sz="1200"/>
            </a:lvl1pPr>
          </a:lstStyle>
          <a:p>
            <a:fld id="{FC70C3EA-802A-4ABA-83FA-0BC4E628068C}" type="slidenum">
              <a:rPr lang="en-US" smtClean="0"/>
              <a:pPr/>
              <a:t>‹#›</a:t>
            </a:fld>
            <a:endParaRPr lang="en-US"/>
          </a:p>
        </p:txBody>
      </p:sp>
    </p:spTree>
    <p:extLst>
      <p:ext uri="{BB962C8B-B14F-4D97-AF65-F5344CB8AC3E}">
        <p14:creationId xmlns:p14="http://schemas.microsoft.com/office/powerpoint/2010/main" val="33128017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3511296" cy="4572000"/>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2"/>
          </p:nvPr>
        </p:nvSpPr>
        <p:spPr>
          <a:xfrm>
            <a:off x="4340353" y="1600200"/>
            <a:ext cx="3511296" cy="4572000"/>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3"/>
          </p:nvPr>
        </p:nvSpPr>
        <p:spPr>
          <a:xfrm>
            <a:off x="8071104" y="1600200"/>
            <a:ext cx="3511296" cy="4572000"/>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Box 3"/>
          <p:cNvSpPr txBox="1">
            <a:spLocks noGrp="1" noChangeArrowheads="1"/>
          </p:cNvSpPr>
          <p:nvPr>
            <p:ph type="sldNum" sz="quarter" idx="14"/>
          </p:nvPr>
        </p:nvSpPr>
        <p:spPr>
          <a:ln/>
        </p:spPr>
        <p:txBody>
          <a:bodyPr/>
          <a:lstStyle>
            <a:lvl1pPr>
              <a:defRPr/>
            </a:lvl1pPr>
          </a:lstStyle>
          <a:p>
            <a:fld id="{941BE613-4B06-490F-846B-2D23BB3673C5}" type="slidenum">
              <a:rPr lang="en-US"/>
              <a:pPr/>
              <a:t>‹#›</a:t>
            </a:fld>
            <a:endParaRPr lang="en-US"/>
          </a:p>
        </p:txBody>
      </p:sp>
    </p:spTree>
    <p:extLst>
      <p:ext uri="{BB962C8B-B14F-4D97-AF65-F5344CB8AC3E}">
        <p14:creationId xmlns:p14="http://schemas.microsoft.com/office/powerpoint/2010/main" val="327319370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emf"/><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6.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6477000"/>
            <a:ext cx="12192000" cy="381000"/>
          </a:xfrm>
          <a:prstGeom prst="rect">
            <a:avLst/>
          </a:prstGeom>
          <a:solidFill>
            <a:srgbClr val="F30617"/>
          </a:solidFill>
          <a:ln>
            <a:noFill/>
          </a:ln>
          <a:effectLst/>
        </p:spPr>
        <p:style>
          <a:lnRef idx="1">
            <a:schemeClr val="accent1"/>
          </a:lnRef>
          <a:fillRef idx="3">
            <a:schemeClr val="accent1"/>
          </a:fillRef>
          <a:effectRef idx="2">
            <a:schemeClr val="accent1"/>
          </a:effectRef>
          <a:fontRef idx="minor">
            <a:schemeClr val="lt1"/>
          </a:fontRef>
        </p:style>
        <p:txBody>
          <a:bodyPr lIns="76196" tIns="38098" rIns="76196" bIns="38098" anchor="ctr">
            <a:prstTxWarp prst="textNoShape">
              <a:avLst/>
            </a:prstTxWarp>
          </a:bodyPr>
          <a:lstStyle/>
          <a:p>
            <a:pPr algn="ctr">
              <a:spcBef>
                <a:spcPct val="0"/>
              </a:spcBef>
              <a:defRPr/>
            </a:pPr>
            <a:endParaRPr lang="en-US" sz="2417">
              <a:solidFill>
                <a:srgbClr val="FFFFFF"/>
              </a:solidFill>
            </a:endParaRPr>
          </a:p>
        </p:txBody>
      </p:sp>
      <p:sp>
        <p:nvSpPr>
          <p:cNvPr id="9219" name="Rectangle 1"/>
          <p:cNvSpPr>
            <a:spLocks noGrp="1" noChangeArrowheads="1"/>
          </p:cNvSpPr>
          <p:nvPr>
            <p:ph type="title"/>
          </p:nvPr>
        </p:nvSpPr>
        <p:spPr bwMode="auto">
          <a:xfrm>
            <a:off x="571500" y="381000"/>
            <a:ext cx="11049000" cy="11430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dirty="0">
                <a:sym typeface="Arial" pitchFamily="-65" charset="0"/>
              </a:rPr>
              <a:t>Incident Management/ Good Saves/ CAPA/ JSA</a:t>
            </a:r>
          </a:p>
        </p:txBody>
      </p:sp>
      <p:sp>
        <p:nvSpPr>
          <p:cNvPr id="9220" name="Rectangle 2"/>
          <p:cNvSpPr>
            <a:spLocks noGrp="1" noChangeArrowheads="1"/>
          </p:cNvSpPr>
          <p:nvPr>
            <p:ph type="body" idx="1"/>
          </p:nvPr>
        </p:nvSpPr>
        <p:spPr bwMode="auto">
          <a:xfrm>
            <a:off x="571500" y="1524000"/>
            <a:ext cx="11049000" cy="45720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dirty="0">
                <a:sym typeface="Arial" pitchFamily="-65" charset="0"/>
              </a:rPr>
              <a:t>Module build status</a:t>
            </a:r>
          </a:p>
          <a:p>
            <a:pPr lvl="0"/>
            <a:r>
              <a:rPr lang="en-US" dirty="0">
                <a:sym typeface="Arial" pitchFamily="-65" charset="0"/>
              </a:rPr>
              <a:t>Soft launch timing</a:t>
            </a:r>
          </a:p>
          <a:p>
            <a:pPr lvl="0"/>
            <a:r>
              <a:rPr lang="en-US" dirty="0">
                <a:sym typeface="Arial" pitchFamily="-65" charset="0"/>
              </a:rPr>
              <a:t>Chang</a:t>
            </a:r>
          </a:p>
          <a:p>
            <a:pPr lvl="1"/>
            <a:r>
              <a:rPr lang="en-US" dirty="0">
                <a:sym typeface="Arial" pitchFamily="-65" charset="0"/>
              </a:rPr>
              <a:t>Second level</a:t>
            </a:r>
          </a:p>
          <a:p>
            <a:pPr lvl="2"/>
            <a:r>
              <a:rPr lang="en-US" dirty="0">
                <a:sym typeface="Arial" pitchFamily="-65" charset="0"/>
              </a:rPr>
              <a:t>Third level</a:t>
            </a:r>
          </a:p>
          <a:p>
            <a:pPr lvl="3"/>
            <a:r>
              <a:rPr lang="en-US" dirty="0">
                <a:sym typeface="Arial" pitchFamily="-65" charset="0"/>
              </a:rPr>
              <a:t>Fourth level</a:t>
            </a:r>
          </a:p>
          <a:p>
            <a:pPr lvl="4"/>
            <a:r>
              <a:rPr lang="en-US" dirty="0">
                <a:sym typeface="Arial" pitchFamily="-65" charset="0"/>
              </a:rPr>
              <a:t>Fifth level</a:t>
            </a:r>
          </a:p>
        </p:txBody>
      </p:sp>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439" y="6467766"/>
            <a:ext cx="3714751" cy="390235"/>
          </a:xfrm>
          <a:prstGeom prst="rect">
            <a:avLst/>
          </a:prstGeom>
        </p:spPr>
      </p:pic>
    </p:spTree>
    <p:extLst>
      <p:ext uri="{BB962C8B-B14F-4D97-AF65-F5344CB8AC3E}">
        <p14:creationId xmlns:p14="http://schemas.microsoft.com/office/powerpoint/2010/main" val="2900358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fade/>
  </p:transition>
  <p:hf hdr="0" ftr="0" dt="0"/>
  <p:txStyles>
    <p:titleStyle>
      <a:lvl1pPr algn="l" rtl="0" eaLnBrk="0" fontAlgn="base" hangingPunct="0">
        <a:lnSpc>
          <a:spcPct val="100000"/>
        </a:lnSpc>
        <a:spcBef>
          <a:spcPct val="0"/>
        </a:spcBef>
        <a:spcAft>
          <a:spcPct val="0"/>
        </a:spcAft>
        <a:defRPr sz="3833" baseline="0">
          <a:solidFill>
            <a:schemeClr val="tx2"/>
          </a:solidFill>
          <a:latin typeface="Georgia"/>
          <a:ea typeface="Arial Unicode MS" pitchFamily="-65" charset="0"/>
          <a:cs typeface="Arial Unicode MS" pitchFamily="-65" charset="0"/>
          <a:sym typeface="Arial" pitchFamily="-65" charset="0"/>
        </a:defRPr>
      </a:lvl1pPr>
      <a:lvl2pPr algn="l" rtl="0" eaLnBrk="0" fontAlgn="base" hangingPunct="0">
        <a:lnSpc>
          <a:spcPts val="4000"/>
        </a:lnSpc>
        <a:spcBef>
          <a:spcPct val="0"/>
        </a:spcBef>
        <a:spcAft>
          <a:spcPct val="0"/>
        </a:spcAft>
        <a:defRPr sz="3833">
          <a:solidFill>
            <a:schemeClr val="tx2"/>
          </a:solidFill>
          <a:latin typeface="Georgia" pitchFamily="-111" charset="0"/>
          <a:ea typeface="Arial Unicode MS" pitchFamily="-65" charset="0"/>
          <a:cs typeface="Arial Unicode MS" pitchFamily="-65" charset="0"/>
          <a:sym typeface="Arial" pitchFamily="-65" charset="0"/>
        </a:defRPr>
      </a:lvl2pPr>
      <a:lvl3pPr algn="l" rtl="0" eaLnBrk="0" fontAlgn="base" hangingPunct="0">
        <a:lnSpc>
          <a:spcPts val="4000"/>
        </a:lnSpc>
        <a:spcBef>
          <a:spcPct val="0"/>
        </a:spcBef>
        <a:spcAft>
          <a:spcPct val="0"/>
        </a:spcAft>
        <a:defRPr sz="3833">
          <a:solidFill>
            <a:schemeClr val="tx2"/>
          </a:solidFill>
          <a:latin typeface="Georgia" pitchFamily="-111" charset="0"/>
          <a:ea typeface="Arial Unicode MS" pitchFamily="-65" charset="0"/>
          <a:cs typeface="Arial Unicode MS" pitchFamily="-65" charset="0"/>
          <a:sym typeface="Arial" pitchFamily="-65" charset="0"/>
        </a:defRPr>
      </a:lvl3pPr>
      <a:lvl4pPr algn="l" rtl="0" eaLnBrk="0" fontAlgn="base" hangingPunct="0">
        <a:lnSpc>
          <a:spcPts val="4000"/>
        </a:lnSpc>
        <a:spcBef>
          <a:spcPct val="0"/>
        </a:spcBef>
        <a:spcAft>
          <a:spcPct val="0"/>
        </a:spcAft>
        <a:defRPr sz="3833">
          <a:solidFill>
            <a:schemeClr val="tx2"/>
          </a:solidFill>
          <a:latin typeface="Georgia" pitchFamily="-111" charset="0"/>
          <a:ea typeface="Arial Unicode MS" pitchFamily="-65" charset="0"/>
          <a:cs typeface="Arial Unicode MS" pitchFamily="-65" charset="0"/>
          <a:sym typeface="Arial" pitchFamily="-65" charset="0"/>
        </a:defRPr>
      </a:lvl4pPr>
      <a:lvl5pPr algn="l" rtl="0" eaLnBrk="0" fontAlgn="base" hangingPunct="0">
        <a:lnSpc>
          <a:spcPts val="4000"/>
        </a:lnSpc>
        <a:spcBef>
          <a:spcPct val="0"/>
        </a:spcBef>
        <a:spcAft>
          <a:spcPct val="0"/>
        </a:spcAft>
        <a:defRPr sz="3833">
          <a:solidFill>
            <a:schemeClr val="tx2"/>
          </a:solidFill>
          <a:latin typeface="Georgia" pitchFamily="-111" charset="0"/>
          <a:ea typeface="Arial Unicode MS" pitchFamily="-65" charset="0"/>
          <a:cs typeface="Arial Unicode MS" pitchFamily="-65" charset="0"/>
          <a:sym typeface="Arial" pitchFamily="-65" charset="0"/>
        </a:defRPr>
      </a:lvl5pPr>
      <a:lvl6pPr marL="342869" algn="l" rtl="0" fontAlgn="base">
        <a:spcBef>
          <a:spcPct val="0"/>
        </a:spcBef>
        <a:spcAft>
          <a:spcPct val="0"/>
        </a:spcAft>
        <a:defRPr sz="3083" b="1">
          <a:solidFill>
            <a:srgbClr val="F30617"/>
          </a:solidFill>
          <a:latin typeface="Arial" pitchFamily="-110" charset="0"/>
          <a:ea typeface="ヒラギノ角ゴ ProN W6" pitchFamily="-110" charset="-128"/>
          <a:cs typeface="ヒラギノ角ゴ ProN W6" pitchFamily="-110" charset="-128"/>
          <a:sym typeface="Arial" pitchFamily="-110" charset="0"/>
        </a:defRPr>
      </a:lvl6pPr>
      <a:lvl7pPr marL="685738" algn="l" rtl="0" fontAlgn="base">
        <a:spcBef>
          <a:spcPct val="0"/>
        </a:spcBef>
        <a:spcAft>
          <a:spcPct val="0"/>
        </a:spcAft>
        <a:defRPr sz="3083" b="1">
          <a:solidFill>
            <a:srgbClr val="F30617"/>
          </a:solidFill>
          <a:latin typeface="Arial" pitchFamily="-110" charset="0"/>
          <a:ea typeface="ヒラギノ角ゴ ProN W6" pitchFamily="-110" charset="-128"/>
          <a:cs typeface="ヒラギノ角ゴ ProN W6" pitchFamily="-110" charset="-128"/>
          <a:sym typeface="Arial" pitchFamily="-110" charset="0"/>
        </a:defRPr>
      </a:lvl7pPr>
      <a:lvl8pPr marL="1028607" algn="l" rtl="0" fontAlgn="base">
        <a:spcBef>
          <a:spcPct val="0"/>
        </a:spcBef>
        <a:spcAft>
          <a:spcPct val="0"/>
        </a:spcAft>
        <a:defRPr sz="3083" b="1">
          <a:solidFill>
            <a:srgbClr val="F30617"/>
          </a:solidFill>
          <a:latin typeface="Arial" pitchFamily="-110" charset="0"/>
          <a:ea typeface="ヒラギノ角ゴ ProN W6" pitchFamily="-110" charset="-128"/>
          <a:cs typeface="ヒラギノ角ゴ ProN W6" pitchFamily="-110" charset="-128"/>
          <a:sym typeface="Arial" pitchFamily="-110" charset="0"/>
        </a:defRPr>
      </a:lvl8pPr>
      <a:lvl9pPr marL="1371477" algn="l" rtl="0" fontAlgn="base">
        <a:spcBef>
          <a:spcPct val="0"/>
        </a:spcBef>
        <a:spcAft>
          <a:spcPct val="0"/>
        </a:spcAft>
        <a:defRPr sz="3083" b="1">
          <a:solidFill>
            <a:srgbClr val="F30617"/>
          </a:solidFill>
          <a:latin typeface="Arial" pitchFamily="-110" charset="0"/>
          <a:ea typeface="ヒラギノ角ゴ ProN W6" pitchFamily="-110" charset="-128"/>
          <a:cs typeface="ヒラギノ角ゴ ProN W6" pitchFamily="-110" charset="-128"/>
          <a:sym typeface="Arial" pitchFamily="-110" charset="0"/>
        </a:defRPr>
      </a:lvl9pPr>
    </p:titleStyle>
    <p:bodyStyle>
      <a:lvl1pPr marL="251437" indent="-274296" algn="l" rtl="0" eaLnBrk="0" fontAlgn="base" hangingPunct="0">
        <a:spcBef>
          <a:spcPts val="667"/>
        </a:spcBef>
        <a:spcAft>
          <a:spcPct val="0"/>
        </a:spcAft>
        <a:buSzPct val="100000"/>
        <a:buFont typeface="Arial" pitchFamily="-65" charset="0"/>
        <a:buChar char="•"/>
        <a:defRPr sz="2500" baseline="0">
          <a:solidFill>
            <a:srgbClr val="595959"/>
          </a:solidFill>
          <a:latin typeface="+mn-lt"/>
          <a:ea typeface="Arial Unicode MS" pitchFamily="-65" charset="0"/>
          <a:cs typeface="Arial Unicode MS" pitchFamily="-65" charset="0"/>
          <a:sym typeface="Arial" pitchFamily="-65" charset="0"/>
        </a:defRPr>
      </a:lvl1pPr>
      <a:lvl2pPr marL="647642" indent="-274296" algn="l" rtl="0" eaLnBrk="0" fontAlgn="base" hangingPunct="0">
        <a:spcBef>
          <a:spcPts val="532"/>
        </a:spcBef>
        <a:spcAft>
          <a:spcPct val="0"/>
        </a:spcAft>
        <a:buSzPct val="100000"/>
        <a:buFont typeface="Arial" pitchFamily="-65" charset="0"/>
        <a:buChar char="–"/>
        <a:defRPr sz="2167">
          <a:solidFill>
            <a:srgbClr val="595959"/>
          </a:solidFill>
          <a:latin typeface="+mn-lt"/>
          <a:ea typeface="Arial Unicode MS" pitchFamily="-65" charset="0"/>
          <a:cs typeface="Arial Unicode MS" pitchFamily="-65" charset="0"/>
          <a:sym typeface="Arial" pitchFamily="-65" charset="0"/>
        </a:defRPr>
      </a:lvl2pPr>
      <a:lvl3pPr marL="1066704" indent="-228579" algn="l" rtl="0" eaLnBrk="0" fontAlgn="base" hangingPunct="0">
        <a:spcBef>
          <a:spcPts val="449"/>
        </a:spcBef>
        <a:spcAft>
          <a:spcPct val="0"/>
        </a:spcAft>
        <a:buSzPct val="100000"/>
        <a:buFont typeface="Arial" pitchFamily="-65" charset="0"/>
        <a:buChar char="•"/>
        <a:defRPr sz="1667">
          <a:solidFill>
            <a:srgbClr val="595959"/>
          </a:solidFill>
          <a:latin typeface="+mn-lt"/>
          <a:ea typeface="Arial Unicode MS" pitchFamily="-65" charset="0"/>
          <a:cs typeface="Arial Unicode MS" pitchFamily="-65" charset="0"/>
          <a:sym typeface="Arial" pitchFamily="-65" charset="0"/>
        </a:defRPr>
      </a:lvl3pPr>
      <a:lvl4pPr marL="1371477" indent="-227521" algn="l" rtl="0" eaLnBrk="0" fontAlgn="base" hangingPunct="0">
        <a:spcBef>
          <a:spcPts val="449"/>
        </a:spcBef>
        <a:spcAft>
          <a:spcPct val="0"/>
        </a:spcAft>
        <a:buSzPct val="100000"/>
        <a:buFont typeface="Arial" pitchFamily="-65" charset="0"/>
        <a:buChar char="–"/>
        <a:defRPr sz="1667">
          <a:solidFill>
            <a:srgbClr val="595959"/>
          </a:solidFill>
          <a:latin typeface="+mn-lt"/>
          <a:ea typeface="Arial Unicode MS" pitchFamily="-65" charset="0"/>
          <a:cs typeface="Arial Unicode MS" pitchFamily="-65" charset="0"/>
          <a:sym typeface="Arial" pitchFamily="-65" charset="0"/>
        </a:defRPr>
      </a:lvl4pPr>
      <a:lvl5pPr marL="1752442" indent="-227521" algn="l" rtl="0" eaLnBrk="0" fontAlgn="base" hangingPunct="0">
        <a:spcBef>
          <a:spcPts val="449"/>
        </a:spcBef>
        <a:spcAft>
          <a:spcPct val="0"/>
        </a:spcAft>
        <a:buSzPct val="100000"/>
        <a:buFont typeface="Arial" pitchFamily="-65" charset="0"/>
        <a:buChar char="»"/>
        <a:defRPr sz="1667">
          <a:solidFill>
            <a:srgbClr val="595959"/>
          </a:solidFill>
          <a:latin typeface="+mn-lt"/>
          <a:ea typeface="Arial Unicode MS" pitchFamily="-65" charset="0"/>
          <a:cs typeface="Arial Unicode MS" pitchFamily="-65" charset="0"/>
          <a:sym typeface="Arial" pitchFamily="-65" charset="0"/>
        </a:defRPr>
      </a:lvl5pPr>
      <a:lvl6pPr marL="2114361" indent="-228579"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6pPr>
      <a:lvl7pPr marL="2457230" indent="-228579"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7pPr>
      <a:lvl8pPr marL="2800099" indent="-228579"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8pPr>
      <a:lvl9pPr marL="3142968" indent="-228579"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9pPr>
    </p:bodyStyle>
    <p:otherStyle>
      <a:defPPr>
        <a:defRPr lang="en-US"/>
      </a:defPPr>
      <a:lvl1pPr marL="0" algn="l" defTabSz="342869" rtl="0" eaLnBrk="1" latinLnBrk="0" hangingPunct="1">
        <a:defRPr sz="1333" kern="1200">
          <a:solidFill>
            <a:schemeClr val="tx1"/>
          </a:solidFill>
          <a:latin typeface="+mn-lt"/>
          <a:ea typeface="+mn-ea"/>
          <a:cs typeface="+mn-cs"/>
        </a:defRPr>
      </a:lvl1pPr>
      <a:lvl2pPr marL="342869" algn="l" defTabSz="342869" rtl="0" eaLnBrk="1" latinLnBrk="0" hangingPunct="1">
        <a:defRPr sz="1333" kern="1200">
          <a:solidFill>
            <a:schemeClr val="tx1"/>
          </a:solidFill>
          <a:latin typeface="+mn-lt"/>
          <a:ea typeface="+mn-ea"/>
          <a:cs typeface="+mn-cs"/>
        </a:defRPr>
      </a:lvl2pPr>
      <a:lvl3pPr marL="685738" algn="l" defTabSz="342869" rtl="0" eaLnBrk="1" latinLnBrk="0" hangingPunct="1">
        <a:defRPr sz="1333" kern="1200">
          <a:solidFill>
            <a:schemeClr val="tx1"/>
          </a:solidFill>
          <a:latin typeface="+mn-lt"/>
          <a:ea typeface="+mn-ea"/>
          <a:cs typeface="+mn-cs"/>
        </a:defRPr>
      </a:lvl3pPr>
      <a:lvl4pPr marL="1028607" algn="l" defTabSz="342869" rtl="0" eaLnBrk="1" latinLnBrk="0" hangingPunct="1">
        <a:defRPr sz="1333" kern="1200">
          <a:solidFill>
            <a:schemeClr val="tx1"/>
          </a:solidFill>
          <a:latin typeface="+mn-lt"/>
          <a:ea typeface="+mn-ea"/>
          <a:cs typeface="+mn-cs"/>
        </a:defRPr>
      </a:lvl4pPr>
      <a:lvl5pPr marL="1371477" algn="l" defTabSz="342869" rtl="0" eaLnBrk="1" latinLnBrk="0" hangingPunct="1">
        <a:defRPr sz="1333" kern="1200">
          <a:solidFill>
            <a:schemeClr val="tx1"/>
          </a:solidFill>
          <a:latin typeface="+mn-lt"/>
          <a:ea typeface="+mn-ea"/>
          <a:cs typeface="+mn-cs"/>
        </a:defRPr>
      </a:lvl5pPr>
      <a:lvl6pPr marL="1714346" algn="l" defTabSz="342869" rtl="0" eaLnBrk="1" latinLnBrk="0" hangingPunct="1">
        <a:defRPr sz="1333" kern="1200">
          <a:solidFill>
            <a:schemeClr val="tx1"/>
          </a:solidFill>
          <a:latin typeface="+mn-lt"/>
          <a:ea typeface="+mn-ea"/>
          <a:cs typeface="+mn-cs"/>
        </a:defRPr>
      </a:lvl6pPr>
      <a:lvl7pPr marL="2057215" algn="l" defTabSz="342869" rtl="0" eaLnBrk="1" latinLnBrk="0" hangingPunct="1">
        <a:defRPr sz="1333" kern="1200">
          <a:solidFill>
            <a:schemeClr val="tx1"/>
          </a:solidFill>
          <a:latin typeface="+mn-lt"/>
          <a:ea typeface="+mn-ea"/>
          <a:cs typeface="+mn-cs"/>
        </a:defRPr>
      </a:lvl7pPr>
      <a:lvl8pPr marL="2400084" algn="l" defTabSz="342869" rtl="0" eaLnBrk="1" latinLnBrk="0" hangingPunct="1">
        <a:defRPr sz="1333" kern="1200">
          <a:solidFill>
            <a:schemeClr val="tx1"/>
          </a:solidFill>
          <a:latin typeface="+mn-lt"/>
          <a:ea typeface="+mn-ea"/>
          <a:cs typeface="+mn-cs"/>
        </a:defRPr>
      </a:lvl8pPr>
      <a:lvl9pPr marL="2742953" algn="l" defTabSz="342869" rtl="0" eaLnBrk="1" latinLnBrk="0" hangingPunct="1">
        <a:defRPr sz="13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6519863"/>
            <a:ext cx="12192000" cy="347662"/>
          </a:xfrm>
          <a:prstGeom prst="rect">
            <a:avLst/>
          </a:prstGeom>
          <a:solidFill>
            <a:srgbClr val="F30617"/>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11149">
              <a:defRPr/>
            </a:pPr>
            <a:endParaRPr lang="en-US" sz="1800">
              <a:solidFill>
                <a:srgbClr val="FFFFFF"/>
              </a:solidFill>
            </a:endParaRPr>
          </a:p>
        </p:txBody>
      </p:sp>
      <p:sp>
        <p:nvSpPr>
          <p:cNvPr id="3075" name="Rectangle 1"/>
          <p:cNvSpPr>
            <a:spLocks noGrp="1" noChangeArrowheads="1"/>
          </p:cNvSpPr>
          <p:nvPr>
            <p:ph type="title"/>
          </p:nvPr>
        </p:nvSpPr>
        <p:spPr bwMode="auto">
          <a:xfrm>
            <a:off x="609600" y="457200"/>
            <a:ext cx="10972800" cy="11430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sym typeface="Arial" pitchFamily="34" charset="0"/>
              </a:rPr>
              <a:t>Click to edit Master title style</a:t>
            </a:r>
          </a:p>
        </p:txBody>
      </p:sp>
      <p:sp>
        <p:nvSpPr>
          <p:cNvPr id="3076" name="Rectangle 2"/>
          <p:cNvSpPr>
            <a:spLocks noGrp="1" noChangeArrowheads="1"/>
          </p:cNvSpPr>
          <p:nvPr>
            <p:ph type="body" idx="1"/>
          </p:nvPr>
        </p:nvSpPr>
        <p:spPr bwMode="auto">
          <a:xfrm>
            <a:off x="609600" y="1600200"/>
            <a:ext cx="10972800" cy="45720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a:p>
            <a:pPr lvl="4"/>
            <a:r>
              <a:rPr lang="en-US">
                <a:sym typeface="Arial" pitchFamily="34" charset="0"/>
              </a:rPr>
              <a:t>Fifth level</a:t>
            </a:r>
          </a:p>
        </p:txBody>
      </p:sp>
      <p:sp>
        <p:nvSpPr>
          <p:cNvPr id="12" name="Text Box 3"/>
          <p:cNvSpPr txBox="1">
            <a:spLocks noGrp="1" noChangeArrowheads="1"/>
          </p:cNvSpPr>
          <p:nvPr>
            <p:ph type="sldNum" sz="quarter" idx="4"/>
          </p:nvPr>
        </p:nvSpPr>
        <p:spPr bwMode="auto">
          <a:xfrm>
            <a:off x="11582402" y="6519863"/>
            <a:ext cx="463551" cy="347662"/>
          </a:xfrm>
          <a:prstGeom prst="rect">
            <a:avLst/>
          </a:prstGeom>
          <a:noFill/>
          <a:ln w="12700">
            <a:noFill/>
            <a:miter lim="800000"/>
            <a:headEnd/>
            <a:tailEnd/>
          </a:ln>
          <a:effectLst/>
        </p:spPr>
        <p:txBody>
          <a:bodyPr vert="horz" wrap="none" lIns="0" tIns="0" rIns="0" bIns="0" numCol="1" anchor="ctr" anchorCtr="0" compatLnSpc="1">
            <a:prstTxWarp prst="textNoShape">
              <a:avLst/>
            </a:prstTxWarp>
          </a:bodyPr>
          <a:lstStyle>
            <a:lvl1pPr algn="r">
              <a:defRPr sz="1200">
                <a:solidFill>
                  <a:schemeClr val="bg1"/>
                </a:solidFill>
                <a:cs typeface="Arial" pitchFamily="34" charset="0"/>
                <a:sym typeface="Arial" pitchFamily="34" charset="0"/>
              </a:defRPr>
            </a:lvl1pPr>
          </a:lstStyle>
          <a:p>
            <a:fld id="{35770006-77CD-4799-AC77-8BEE5F995690}" type="slidenum">
              <a:rPr lang="en-US" smtClean="0"/>
              <a:pPr/>
              <a:t>‹#›</a:t>
            </a:fld>
            <a:endParaRPr lang="en-US"/>
          </a:p>
        </p:txBody>
      </p:sp>
      <p:pic>
        <p:nvPicPr>
          <p:cNvPr id="3078"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6616701"/>
            <a:ext cx="4445000" cy="182563"/>
          </a:xfrm>
          <a:prstGeom prst="rect">
            <a:avLst/>
          </a:prstGeom>
          <a:noFill/>
          <a:ln w="9525">
            <a:noFill/>
            <a:miter lim="800000"/>
            <a:headEnd/>
            <a:tailEnd/>
          </a:ln>
        </p:spPr>
      </p:pic>
    </p:spTree>
    <p:extLst>
      <p:ext uri="{BB962C8B-B14F-4D97-AF65-F5344CB8AC3E}">
        <p14:creationId xmlns:p14="http://schemas.microsoft.com/office/powerpoint/2010/main" val="7943091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98" r:id="rId9"/>
  </p:sldLayoutIdLst>
  <p:transition>
    <p:fade/>
  </p:transition>
  <p:hf hdr="0" ftr="0" dt="0"/>
  <p:txStyles>
    <p:titleStyle>
      <a:lvl1pPr algn="l" rtl="0" eaLnBrk="0" fontAlgn="base" hangingPunct="0">
        <a:spcBef>
          <a:spcPct val="0"/>
        </a:spcBef>
        <a:spcAft>
          <a:spcPct val="0"/>
        </a:spcAft>
        <a:defRPr sz="3000">
          <a:solidFill>
            <a:schemeClr val="bg1">
              <a:lumMod val="50000"/>
            </a:schemeClr>
          </a:solidFill>
          <a:latin typeface="Georgia"/>
          <a:ea typeface="+mj-ea"/>
          <a:cs typeface="Georgia"/>
          <a:sym typeface="Arial" pitchFamily="34" charset="0"/>
        </a:defRPr>
      </a:lvl1pPr>
      <a:lvl2pPr algn="l" rtl="0" eaLnBrk="0" fontAlgn="base" hangingPunct="0">
        <a:spcBef>
          <a:spcPct val="0"/>
        </a:spcBef>
        <a:spcAft>
          <a:spcPct val="0"/>
        </a:spcAft>
        <a:defRPr sz="3000">
          <a:solidFill>
            <a:schemeClr val="tx2"/>
          </a:solidFill>
          <a:latin typeface="Georgia" pitchFamily="-111" charset="0"/>
          <a:ea typeface="ヒラギノ角ゴ ProN W6" pitchFamily="-110" charset="-128"/>
          <a:cs typeface="ヒラギノ角ゴ ProN W6" pitchFamily="-110" charset="-128"/>
          <a:sym typeface="Arial" pitchFamily="34" charset="0"/>
        </a:defRPr>
      </a:lvl2pPr>
      <a:lvl3pPr algn="l" rtl="0" eaLnBrk="0" fontAlgn="base" hangingPunct="0">
        <a:spcBef>
          <a:spcPct val="0"/>
        </a:spcBef>
        <a:spcAft>
          <a:spcPct val="0"/>
        </a:spcAft>
        <a:defRPr sz="3000">
          <a:solidFill>
            <a:schemeClr val="tx2"/>
          </a:solidFill>
          <a:latin typeface="Georgia" pitchFamily="-111" charset="0"/>
          <a:ea typeface="ヒラギノ角ゴ ProN W6" pitchFamily="-110" charset="-128"/>
          <a:cs typeface="ヒラギノ角ゴ ProN W6" pitchFamily="-110" charset="-128"/>
          <a:sym typeface="Arial" pitchFamily="34" charset="0"/>
        </a:defRPr>
      </a:lvl3pPr>
      <a:lvl4pPr algn="l" rtl="0" eaLnBrk="0" fontAlgn="base" hangingPunct="0">
        <a:spcBef>
          <a:spcPct val="0"/>
        </a:spcBef>
        <a:spcAft>
          <a:spcPct val="0"/>
        </a:spcAft>
        <a:defRPr sz="3000">
          <a:solidFill>
            <a:schemeClr val="tx2"/>
          </a:solidFill>
          <a:latin typeface="Georgia" pitchFamily="-111" charset="0"/>
          <a:ea typeface="ヒラギノ角ゴ ProN W6" pitchFamily="-110" charset="-128"/>
          <a:cs typeface="ヒラギノ角ゴ ProN W6" pitchFamily="-110" charset="-128"/>
          <a:sym typeface="Arial" pitchFamily="34" charset="0"/>
        </a:defRPr>
      </a:lvl4pPr>
      <a:lvl5pPr algn="l" rtl="0" eaLnBrk="0" fontAlgn="base" hangingPunct="0">
        <a:spcBef>
          <a:spcPct val="0"/>
        </a:spcBef>
        <a:spcAft>
          <a:spcPct val="0"/>
        </a:spcAft>
        <a:defRPr sz="3000">
          <a:solidFill>
            <a:schemeClr val="tx2"/>
          </a:solidFill>
          <a:latin typeface="Georgia" pitchFamily="-111" charset="0"/>
          <a:ea typeface="ヒラギノ角ゴ ProN W6" pitchFamily="-110" charset="-128"/>
          <a:cs typeface="ヒラギノ角ゴ ProN W6" pitchFamily="-110" charset="-128"/>
          <a:sym typeface="Arial" pitchFamily="34" charset="0"/>
        </a:defRPr>
      </a:lvl5pPr>
      <a:lvl6pPr marL="288007" algn="l" rtl="0" fontAlgn="base">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6pPr>
      <a:lvl7pPr marL="576014" algn="l" rtl="0" fontAlgn="base">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7pPr>
      <a:lvl8pPr marL="864022" algn="l" rtl="0" fontAlgn="base">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8pPr>
      <a:lvl9pPr marL="1152029" algn="l" rtl="0" fontAlgn="base">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9pPr>
    </p:titleStyle>
    <p:bodyStyle>
      <a:lvl1pPr marL="200015" indent="-236527" algn="l" rtl="0" eaLnBrk="0" fontAlgn="base" hangingPunct="0">
        <a:spcBef>
          <a:spcPts val="563"/>
        </a:spcBef>
        <a:spcAft>
          <a:spcPct val="0"/>
        </a:spcAft>
        <a:buSzPct val="100000"/>
        <a:buFont typeface="Arial" pitchFamily="34" charset="0"/>
        <a:buChar char="•"/>
        <a:defRPr sz="2500">
          <a:solidFill>
            <a:srgbClr val="7F7F7F"/>
          </a:solidFill>
          <a:latin typeface="+mn-lt"/>
          <a:ea typeface="+mn-ea"/>
          <a:cs typeface="+mn-cs"/>
          <a:sym typeface="Arial" pitchFamily="34" charset="0"/>
        </a:defRPr>
      </a:lvl1pPr>
      <a:lvl2pPr marL="547660" indent="-273036" algn="l" rtl="0" eaLnBrk="0" fontAlgn="base" hangingPunct="0">
        <a:spcBef>
          <a:spcPts val="450"/>
        </a:spcBef>
        <a:spcAft>
          <a:spcPct val="0"/>
        </a:spcAft>
        <a:buSzPct val="100000"/>
        <a:buFont typeface="Arial" pitchFamily="34" charset="0"/>
        <a:buChar char="–"/>
        <a:defRPr sz="2000">
          <a:solidFill>
            <a:srgbClr val="7F7F7F"/>
          </a:solidFill>
          <a:latin typeface="+mn-lt"/>
          <a:ea typeface="+mn-ea"/>
          <a:cs typeface="+mn-cs"/>
          <a:sym typeface="Arial" pitchFamily="34" charset="0"/>
        </a:defRPr>
      </a:lvl2pPr>
      <a:lvl3pPr marL="868320" indent="-182554" algn="l" rtl="0" eaLnBrk="0" fontAlgn="base" hangingPunct="0">
        <a:spcBef>
          <a:spcPts val="375"/>
        </a:spcBef>
        <a:spcAft>
          <a:spcPct val="0"/>
        </a:spcAft>
        <a:buSzPct val="100000"/>
        <a:buFont typeface="Arial" pitchFamily="34" charset="0"/>
        <a:buChar char="•"/>
        <a:defRPr>
          <a:solidFill>
            <a:srgbClr val="7F7F7F"/>
          </a:solidFill>
          <a:latin typeface="+mn-lt"/>
          <a:ea typeface="+mn-ea"/>
          <a:cs typeface="+mn-cs"/>
          <a:sym typeface="Arial" pitchFamily="34" charset="0"/>
        </a:defRPr>
      </a:lvl3pPr>
      <a:lvl4pPr marL="1279461" indent="-273036" algn="l" rtl="0" eaLnBrk="0" fontAlgn="base" hangingPunct="0">
        <a:spcBef>
          <a:spcPts val="375"/>
        </a:spcBef>
        <a:spcAft>
          <a:spcPct val="0"/>
        </a:spcAft>
        <a:buSzPct val="100000"/>
        <a:buFont typeface="Arial" pitchFamily="34" charset="0"/>
        <a:buChar char="–"/>
        <a:defRPr>
          <a:solidFill>
            <a:srgbClr val="7F7F7F"/>
          </a:solidFill>
          <a:latin typeface="+mn-lt"/>
          <a:ea typeface="+mn-ea"/>
          <a:cs typeface="+mn-cs"/>
          <a:sym typeface="Arial" pitchFamily="34" charset="0"/>
        </a:defRPr>
      </a:lvl4pPr>
      <a:lvl5pPr marL="1554085" indent="-236527" algn="l" rtl="0" eaLnBrk="0" fontAlgn="base" hangingPunct="0">
        <a:spcBef>
          <a:spcPts val="375"/>
        </a:spcBef>
        <a:spcAft>
          <a:spcPct val="0"/>
        </a:spcAft>
        <a:buSzPct val="100000"/>
        <a:buFont typeface="Arial" pitchFamily="34" charset="0"/>
        <a:buChar char="»"/>
        <a:defRPr>
          <a:solidFill>
            <a:srgbClr val="7F7F7F"/>
          </a:solidFill>
          <a:latin typeface="+mn-lt"/>
          <a:ea typeface="+mn-ea"/>
          <a:cs typeface="+mn-cs"/>
          <a:sym typeface="Arial" pitchFamily="34" charset="0"/>
        </a:defRPr>
      </a:lvl5pPr>
      <a:lvl6pPr marL="1776046" indent="-192004" algn="l" rtl="0" fontAlgn="base">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053" indent="-192004" algn="l" rtl="0" fontAlgn="base">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060" indent="-192004" algn="l" rtl="0" fontAlgn="base">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067" indent="-192004" algn="l" rtl="0" fontAlgn="base">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p:bodyStyle>
    <p:otherStyle>
      <a:defPPr>
        <a:defRPr lang="en-US"/>
      </a:defPPr>
      <a:lvl1pPr marL="0" algn="l" defTabSz="288007" rtl="0" eaLnBrk="1" latinLnBrk="0" hangingPunct="1">
        <a:defRPr sz="1100" kern="1200">
          <a:solidFill>
            <a:schemeClr val="tx1"/>
          </a:solidFill>
          <a:latin typeface="+mn-lt"/>
          <a:ea typeface="+mn-ea"/>
          <a:cs typeface="+mn-cs"/>
        </a:defRPr>
      </a:lvl1pPr>
      <a:lvl2pPr marL="288007" algn="l" defTabSz="288007" rtl="0" eaLnBrk="1" latinLnBrk="0" hangingPunct="1">
        <a:defRPr sz="1100" kern="1200">
          <a:solidFill>
            <a:schemeClr val="tx1"/>
          </a:solidFill>
          <a:latin typeface="+mn-lt"/>
          <a:ea typeface="+mn-ea"/>
          <a:cs typeface="+mn-cs"/>
        </a:defRPr>
      </a:lvl2pPr>
      <a:lvl3pPr marL="576014" algn="l" defTabSz="288007" rtl="0" eaLnBrk="1" latinLnBrk="0" hangingPunct="1">
        <a:defRPr sz="1100" kern="1200">
          <a:solidFill>
            <a:schemeClr val="tx1"/>
          </a:solidFill>
          <a:latin typeface="+mn-lt"/>
          <a:ea typeface="+mn-ea"/>
          <a:cs typeface="+mn-cs"/>
        </a:defRPr>
      </a:lvl3pPr>
      <a:lvl4pPr marL="864022" algn="l" defTabSz="288007" rtl="0" eaLnBrk="1" latinLnBrk="0" hangingPunct="1">
        <a:defRPr sz="1100" kern="1200">
          <a:solidFill>
            <a:schemeClr val="tx1"/>
          </a:solidFill>
          <a:latin typeface="+mn-lt"/>
          <a:ea typeface="+mn-ea"/>
          <a:cs typeface="+mn-cs"/>
        </a:defRPr>
      </a:lvl4pPr>
      <a:lvl5pPr marL="1152029" algn="l" defTabSz="288007" rtl="0" eaLnBrk="1" latinLnBrk="0" hangingPunct="1">
        <a:defRPr sz="1100" kern="1200">
          <a:solidFill>
            <a:schemeClr val="tx1"/>
          </a:solidFill>
          <a:latin typeface="+mn-lt"/>
          <a:ea typeface="+mn-ea"/>
          <a:cs typeface="+mn-cs"/>
        </a:defRPr>
      </a:lvl5pPr>
      <a:lvl6pPr marL="1440036" algn="l" defTabSz="288007" rtl="0" eaLnBrk="1" latinLnBrk="0" hangingPunct="1">
        <a:defRPr sz="1100" kern="1200">
          <a:solidFill>
            <a:schemeClr val="tx1"/>
          </a:solidFill>
          <a:latin typeface="+mn-lt"/>
          <a:ea typeface="+mn-ea"/>
          <a:cs typeface="+mn-cs"/>
        </a:defRPr>
      </a:lvl6pPr>
      <a:lvl7pPr marL="1728044" algn="l" defTabSz="288007" rtl="0" eaLnBrk="1" latinLnBrk="0" hangingPunct="1">
        <a:defRPr sz="1100" kern="1200">
          <a:solidFill>
            <a:schemeClr val="tx1"/>
          </a:solidFill>
          <a:latin typeface="+mn-lt"/>
          <a:ea typeface="+mn-ea"/>
          <a:cs typeface="+mn-cs"/>
        </a:defRPr>
      </a:lvl7pPr>
      <a:lvl8pPr marL="2016050" algn="l" defTabSz="288007" rtl="0" eaLnBrk="1" latinLnBrk="0" hangingPunct="1">
        <a:defRPr sz="1100" kern="1200">
          <a:solidFill>
            <a:schemeClr val="tx1"/>
          </a:solidFill>
          <a:latin typeface="+mn-lt"/>
          <a:ea typeface="+mn-ea"/>
          <a:cs typeface="+mn-cs"/>
        </a:defRPr>
      </a:lvl8pPr>
      <a:lvl9pPr marL="2304058" algn="l" defTabSz="288007" rtl="0" eaLnBrk="1" latinLnBrk="0" hangingPunct="1">
        <a:defRPr sz="1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6519863"/>
            <a:ext cx="12192000" cy="347662"/>
          </a:xfrm>
          <a:prstGeom prst="rect">
            <a:avLst/>
          </a:prstGeom>
          <a:solidFill>
            <a:srgbClr val="F30617"/>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11175" fontAlgn="base">
              <a:spcBef>
                <a:spcPct val="0"/>
              </a:spcBef>
              <a:spcAft>
                <a:spcPct val="0"/>
              </a:spcAft>
              <a:defRPr/>
            </a:pPr>
            <a:endParaRPr lang="en-US" sz="2000">
              <a:solidFill>
                <a:srgbClr val="FFFFFF"/>
              </a:solidFill>
            </a:endParaRPr>
          </a:p>
        </p:txBody>
      </p:sp>
      <p:sp>
        <p:nvSpPr>
          <p:cNvPr id="4099" name="Rectangle 1"/>
          <p:cNvSpPr>
            <a:spLocks noGrp="1" noChangeArrowheads="1"/>
          </p:cNvSpPr>
          <p:nvPr>
            <p:ph type="title"/>
          </p:nvPr>
        </p:nvSpPr>
        <p:spPr bwMode="auto">
          <a:xfrm>
            <a:off x="609600" y="4572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sym typeface="Arial" pitchFamily="34" charset="0"/>
              </a:rPr>
              <a:t>Click to edit Master title style</a:t>
            </a:r>
          </a:p>
        </p:txBody>
      </p:sp>
      <p:sp>
        <p:nvSpPr>
          <p:cNvPr id="4100" name="Rectangle 2"/>
          <p:cNvSpPr>
            <a:spLocks noGrp="1" noChangeArrowheads="1"/>
          </p:cNvSpPr>
          <p:nvPr>
            <p:ph type="body" idx="1"/>
          </p:nvPr>
        </p:nvSpPr>
        <p:spPr bwMode="auto">
          <a:xfrm>
            <a:off x="609600" y="1600200"/>
            <a:ext cx="10972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a:p>
            <a:pPr lvl="4"/>
            <a:r>
              <a:rPr lang="en-US">
                <a:sym typeface="Arial" pitchFamily="34" charset="0"/>
              </a:rPr>
              <a:t>Fifth level</a:t>
            </a:r>
          </a:p>
        </p:txBody>
      </p:sp>
      <p:pic>
        <p:nvPicPr>
          <p:cNvPr id="4101" name="Picture 10" descr="J&amp;J_Logo_RGB_Rev_sm.png"/>
          <p:cNvPicPr>
            <a:picLocks/>
          </p:cNvPicPr>
          <p:nvPr userDrawn="1"/>
        </p:nvPicPr>
        <p:blipFill>
          <a:blip r:embed="rId12" cstate="email">
            <a:extLst>
              <a:ext uri="{28A0092B-C50C-407E-A947-70E740481C1C}">
                <a14:useLocalDpi xmlns:a14="http://schemas.microsoft.com/office/drawing/2010/main"/>
              </a:ext>
            </a:extLst>
          </a:blip>
          <a:srcRect t="13333" b="20000"/>
          <a:stretch>
            <a:fillRect/>
          </a:stretch>
        </p:blipFill>
        <p:spPr bwMode="auto">
          <a:xfrm>
            <a:off x="1" y="6519863"/>
            <a:ext cx="1782233"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p:cNvSpPr txBox="1">
            <a:spLocks noGrp="1" noChangeArrowheads="1"/>
          </p:cNvSpPr>
          <p:nvPr>
            <p:ph type="sldNum" sz="quarter" idx="4"/>
          </p:nvPr>
        </p:nvSpPr>
        <p:spPr bwMode="auto">
          <a:xfrm>
            <a:off x="11582401" y="6519863"/>
            <a:ext cx="463551" cy="347662"/>
          </a:xfrm>
          <a:prstGeom prst="rect">
            <a:avLst/>
          </a:prstGeom>
          <a:noFill/>
          <a:ln w="12700">
            <a:noFill/>
            <a:miter lim="800000"/>
            <a:headEnd/>
            <a:tailEnd/>
          </a:ln>
          <a:effectLst/>
        </p:spPr>
        <p:txBody>
          <a:bodyPr vert="horz" wrap="none" lIns="0" tIns="0" rIns="0" bIns="0" numCol="1" anchor="ctr" anchorCtr="0" compatLnSpc="1">
            <a:prstTxWarp prst="textNoShape">
              <a:avLst/>
            </a:prstTxWarp>
          </a:bodyPr>
          <a:lstStyle>
            <a:lvl1pPr algn="r" eaLnBrk="1" hangingPunct="1">
              <a:defRPr sz="800">
                <a:solidFill>
                  <a:schemeClr val="bg1"/>
                </a:solidFill>
                <a:latin typeface="Arial" pitchFamily="34" charset="0"/>
                <a:ea typeface="MS PGothic" pitchFamily="34" charset="-128"/>
                <a:cs typeface="Arial" pitchFamily="34" charset="0"/>
                <a:sym typeface="Arial" pitchFamily="34" charset="0"/>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defTabSz="509588"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defTabSz="509588"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defTabSz="509588"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defTabSz="509588" eaLnBrk="0" fontAlgn="base" hangingPunct="0">
              <a:spcBef>
                <a:spcPct val="0"/>
              </a:spcBef>
              <a:spcAft>
                <a:spcPct val="0"/>
              </a:spcAft>
              <a:defRPr sz="2000">
                <a:solidFill>
                  <a:schemeClr val="tx1"/>
                </a:solidFill>
                <a:latin typeface="Arial" pitchFamily="34" charset="0"/>
                <a:ea typeface="MS PGothic" pitchFamily="34" charset="-128"/>
              </a:defRPr>
            </a:lvl9pPr>
          </a:lstStyle>
          <a:p>
            <a:pPr defTabSz="509588" fontAlgn="base">
              <a:spcBef>
                <a:spcPct val="0"/>
              </a:spcBef>
              <a:spcAft>
                <a:spcPct val="0"/>
              </a:spcAft>
              <a:defRPr/>
            </a:pPr>
            <a:fld id="{CCA62FD0-A1EF-463E-802F-DC77E19E2B86}" type="slidenum">
              <a:rPr lang="en-US" smtClean="0">
                <a:solidFill>
                  <a:srgbClr val="FFFFFF"/>
                </a:solidFill>
              </a:rPr>
              <a:pPr defTabSz="509588"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8604737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p:fade/>
  </p:transition>
  <p:hf hdr="0" ftr="0" dt="0"/>
  <p:txStyles>
    <p:titleStyle>
      <a:lvl1pPr algn="l" rtl="0" eaLnBrk="0" fontAlgn="base" hangingPunct="0">
        <a:spcBef>
          <a:spcPct val="0"/>
        </a:spcBef>
        <a:spcAft>
          <a:spcPct val="0"/>
        </a:spcAft>
        <a:defRPr sz="3000">
          <a:solidFill>
            <a:schemeClr val="tx2"/>
          </a:solidFill>
          <a:latin typeface="Georgia"/>
          <a:ea typeface="+mj-ea"/>
          <a:cs typeface="Georgia"/>
          <a:sym typeface="Arial" pitchFamily="34" charset="0"/>
        </a:defRPr>
      </a:lvl1pPr>
      <a:lvl2pPr algn="l" rtl="0" eaLnBrk="0" fontAlgn="base" hangingPunct="0">
        <a:spcBef>
          <a:spcPct val="0"/>
        </a:spcBef>
        <a:spcAft>
          <a:spcPct val="0"/>
        </a:spcAft>
        <a:defRPr sz="3000">
          <a:solidFill>
            <a:schemeClr val="tx2"/>
          </a:solidFill>
          <a:latin typeface="Georgia" pitchFamily="-111" charset="0"/>
          <a:ea typeface="ヒラギノ角ゴ ProN W6" pitchFamily="-110" charset="-128"/>
          <a:cs typeface="Georgia" pitchFamily="33" charset="0"/>
          <a:sym typeface="Arial" pitchFamily="34" charset="0"/>
        </a:defRPr>
      </a:lvl2pPr>
      <a:lvl3pPr algn="l" rtl="0" eaLnBrk="0" fontAlgn="base" hangingPunct="0">
        <a:spcBef>
          <a:spcPct val="0"/>
        </a:spcBef>
        <a:spcAft>
          <a:spcPct val="0"/>
        </a:spcAft>
        <a:defRPr sz="3000">
          <a:solidFill>
            <a:schemeClr val="tx2"/>
          </a:solidFill>
          <a:latin typeface="Georgia" pitchFamily="-111" charset="0"/>
          <a:ea typeface="ヒラギノ角ゴ ProN W6" pitchFamily="-110" charset="-128"/>
          <a:cs typeface="Georgia" pitchFamily="33" charset="0"/>
          <a:sym typeface="Arial" pitchFamily="34" charset="0"/>
        </a:defRPr>
      </a:lvl3pPr>
      <a:lvl4pPr algn="l" rtl="0" eaLnBrk="0" fontAlgn="base" hangingPunct="0">
        <a:spcBef>
          <a:spcPct val="0"/>
        </a:spcBef>
        <a:spcAft>
          <a:spcPct val="0"/>
        </a:spcAft>
        <a:defRPr sz="3000">
          <a:solidFill>
            <a:schemeClr val="tx2"/>
          </a:solidFill>
          <a:latin typeface="Georgia" pitchFamily="-111" charset="0"/>
          <a:ea typeface="ヒラギノ角ゴ ProN W6" pitchFamily="-110" charset="-128"/>
          <a:cs typeface="Georgia" pitchFamily="33" charset="0"/>
          <a:sym typeface="Arial" pitchFamily="34" charset="0"/>
        </a:defRPr>
      </a:lvl4pPr>
      <a:lvl5pPr algn="l" rtl="0" eaLnBrk="0" fontAlgn="base" hangingPunct="0">
        <a:spcBef>
          <a:spcPct val="0"/>
        </a:spcBef>
        <a:spcAft>
          <a:spcPct val="0"/>
        </a:spcAft>
        <a:defRPr sz="3000">
          <a:solidFill>
            <a:schemeClr val="tx2"/>
          </a:solidFill>
          <a:latin typeface="Georgia" pitchFamily="-111" charset="0"/>
          <a:ea typeface="ヒラギノ角ゴ ProN W6" pitchFamily="-110" charset="-128"/>
          <a:cs typeface="Georgia" pitchFamily="33" charset="0"/>
          <a:sym typeface="Arial" pitchFamily="34" charset="0"/>
        </a:defRPr>
      </a:lvl5pPr>
      <a:lvl6pPr marL="288021" algn="l" rtl="0" fontAlgn="base">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6pPr>
      <a:lvl7pPr marL="576043" algn="l" rtl="0" fontAlgn="base">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7pPr>
      <a:lvl8pPr marL="864065" algn="l" rtl="0" fontAlgn="base">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8pPr>
      <a:lvl9pPr marL="1152087" algn="l" rtl="0" fontAlgn="base">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9pPr>
    </p:titleStyle>
    <p:bodyStyle>
      <a:lvl1pPr marL="200025" indent="-236538" algn="l" rtl="0" eaLnBrk="0" fontAlgn="base" hangingPunct="0">
        <a:spcBef>
          <a:spcPts val="563"/>
        </a:spcBef>
        <a:spcAft>
          <a:spcPct val="0"/>
        </a:spcAft>
        <a:buSzPct val="100000"/>
        <a:buFont typeface="Arial" pitchFamily="34" charset="0"/>
        <a:buChar char="•"/>
        <a:defRPr sz="2500">
          <a:solidFill>
            <a:srgbClr val="595959"/>
          </a:solidFill>
          <a:latin typeface="+mn-lt"/>
          <a:ea typeface="+mn-ea"/>
          <a:cs typeface="+mn-cs"/>
          <a:sym typeface="Arial" pitchFamily="34" charset="0"/>
        </a:defRPr>
      </a:lvl1pPr>
      <a:lvl2pPr marL="547688" indent="-273050" algn="l" rtl="0" eaLnBrk="0" fontAlgn="base" hangingPunct="0">
        <a:spcBef>
          <a:spcPts val="450"/>
        </a:spcBef>
        <a:spcAft>
          <a:spcPct val="0"/>
        </a:spcAft>
        <a:buSzPct val="100000"/>
        <a:buFont typeface="Arial" pitchFamily="34" charset="0"/>
        <a:buChar char="–"/>
        <a:defRPr sz="2000">
          <a:solidFill>
            <a:srgbClr val="595959"/>
          </a:solidFill>
          <a:latin typeface="+mn-lt"/>
          <a:ea typeface="+mn-ea"/>
          <a:cs typeface="+mn-cs"/>
          <a:sym typeface="Arial" pitchFamily="34" charset="0"/>
        </a:defRPr>
      </a:lvl2pPr>
      <a:lvl3pPr marL="868363" indent="-182563" algn="l" rtl="0" eaLnBrk="0" fontAlgn="base" hangingPunct="0">
        <a:spcBef>
          <a:spcPts val="375"/>
        </a:spcBef>
        <a:spcAft>
          <a:spcPct val="0"/>
        </a:spcAft>
        <a:buSzPct val="100000"/>
        <a:buFont typeface="Arial" pitchFamily="34" charset="0"/>
        <a:buChar char="•"/>
        <a:defRPr>
          <a:solidFill>
            <a:srgbClr val="595959"/>
          </a:solidFill>
          <a:latin typeface="+mn-lt"/>
          <a:ea typeface="+mn-ea"/>
          <a:cs typeface="+mn-cs"/>
          <a:sym typeface="Arial" pitchFamily="34" charset="0"/>
        </a:defRPr>
      </a:lvl3pPr>
      <a:lvl4pPr marL="1279525" indent="-273050" algn="l" rtl="0" eaLnBrk="0" fontAlgn="base" hangingPunct="0">
        <a:spcBef>
          <a:spcPts val="375"/>
        </a:spcBef>
        <a:spcAft>
          <a:spcPct val="0"/>
        </a:spcAft>
        <a:buSzPct val="100000"/>
        <a:buFont typeface="Arial" pitchFamily="34" charset="0"/>
        <a:buChar char="–"/>
        <a:defRPr>
          <a:solidFill>
            <a:srgbClr val="595959"/>
          </a:solidFill>
          <a:latin typeface="+mn-lt"/>
          <a:ea typeface="+mn-ea"/>
          <a:cs typeface="+mn-cs"/>
          <a:sym typeface="Arial" pitchFamily="34" charset="0"/>
        </a:defRPr>
      </a:lvl4pPr>
      <a:lvl5pPr marL="1554163" indent="-236538" algn="l" rtl="0" eaLnBrk="0" fontAlgn="base" hangingPunct="0">
        <a:spcBef>
          <a:spcPts val="375"/>
        </a:spcBef>
        <a:spcAft>
          <a:spcPct val="0"/>
        </a:spcAft>
        <a:buSzPct val="100000"/>
        <a:buFont typeface="Arial" pitchFamily="34" charset="0"/>
        <a:buChar char="»"/>
        <a:defRPr>
          <a:solidFill>
            <a:srgbClr val="595959"/>
          </a:solidFill>
          <a:latin typeface="+mn-lt"/>
          <a:ea typeface="+mn-ea"/>
          <a:cs typeface="+mn-cs"/>
          <a:sym typeface="Arial" pitchFamily="34" charset="0"/>
        </a:defRPr>
      </a:lvl5pPr>
      <a:lvl6pPr marL="1776135" indent="-192014" algn="l" rtl="0" fontAlgn="base">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156" indent="-192014" algn="l" rtl="0" fontAlgn="base">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177" indent="-192014" algn="l" rtl="0" fontAlgn="base">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199" indent="-192014" algn="l" rtl="0" fontAlgn="base">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p:bodyStyle>
    <p:otherStyle>
      <a:defPPr>
        <a:defRPr lang="en-US"/>
      </a:defPPr>
      <a:lvl1pPr marL="0" algn="l" defTabSz="288021" rtl="0" eaLnBrk="1" latinLnBrk="0" hangingPunct="1">
        <a:defRPr sz="1100" kern="1200">
          <a:solidFill>
            <a:schemeClr val="tx1"/>
          </a:solidFill>
          <a:latin typeface="+mn-lt"/>
          <a:ea typeface="+mn-ea"/>
          <a:cs typeface="+mn-cs"/>
        </a:defRPr>
      </a:lvl1pPr>
      <a:lvl2pPr marL="288021" algn="l" defTabSz="288021" rtl="0" eaLnBrk="1" latinLnBrk="0" hangingPunct="1">
        <a:defRPr sz="1100" kern="1200">
          <a:solidFill>
            <a:schemeClr val="tx1"/>
          </a:solidFill>
          <a:latin typeface="+mn-lt"/>
          <a:ea typeface="+mn-ea"/>
          <a:cs typeface="+mn-cs"/>
        </a:defRPr>
      </a:lvl2pPr>
      <a:lvl3pPr marL="576043" algn="l" defTabSz="288021" rtl="0" eaLnBrk="1" latinLnBrk="0" hangingPunct="1">
        <a:defRPr sz="1100" kern="1200">
          <a:solidFill>
            <a:schemeClr val="tx1"/>
          </a:solidFill>
          <a:latin typeface="+mn-lt"/>
          <a:ea typeface="+mn-ea"/>
          <a:cs typeface="+mn-cs"/>
        </a:defRPr>
      </a:lvl3pPr>
      <a:lvl4pPr marL="864065" algn="l" defTabSz="288021" rtl="0" eaLnBrk="1" latinLnBrk="0" hangingPunct="1">
        <a:defRPr sz="1100" kern="1200">
          <a:solidFill>
            <a:schemeClr val="tx1"/>
          </a:solidFill>
          <a:latin typeface="+mn-lt"/>
          <a:ea typeface="+mn-ea"/>
          <a:cs typeface="+mn-cs"/>
        </a:defRPr>
      </a:lvl4pPr>
      <a:lvl5pPr marL="1152087" algn="l" defTabSz="288021" rtl="0" eaLnBrk="1" latinLnBrk="0" hangingPunct="1">
        <a:defRPr sz="1100" kern="1200">
          <a:solidFill>
            <a:schemeClr val="tx1"/>
          </a:solidFill>
          <a:latin typeface="+mn-lt"/>
          <a:ea typeface="+mn-ea"/>
          <a:cs typeface="+mn-cs"/>
        </a:defRPr>
      </a:lvl5pPr>
      <a:lvl6pPr marL="1440108" algn="l" defTabSz="288021" rtl="0" eaLnBrk="1" latinLnBrk="0" hangingPunct="1">
        <a:defRPr sz="1100" kern="1200">
          <a:solidFill>
            <a:schemeClr val="tx1"/>
          </a:solidFill>
          <a:latin typeface="+mn-lt"/>
          <a:ea typeface="+mn-ea"/>
          <a:cs typeface="+mn-cs"/>
        </a:defRPr>
      </a:lvl6pPr>
      <a:lvl7pPr marL="1728130" algn="l" defTabSz="288021" rtl="0" eaLnBrk="1" latinLnBrk="0" hangingPunct="1">
        <a:defRPr sz="1100" kern="1200">
          <a:solidFill>
            <a:schemeClr val="tx1"/>
          </a:solidFill>
          <a:latin typeface="+mn-lt"/>
          <a:ea typeface="+mn-ea"/>
          <a:cs typeface="+mn-cs"/>
        </a:defRPr>
      </a:lvl7pPr>
      <a:lvl8pPr marL="2016151" algn="l" defTabSz="288021" rtl="0" eaLnBrk="1" latinLnBrk="0" hangingPunct="1">
        <a:defRPr sz="1100" kern="1200">
          <a:solidFill>
            <a:schemeClr val="tx1"/>
          </a:solidFill>
          <a:latin typeface="+mn-lt"/>
          <a:ea typeface="+mn-ea"/>
          <a:cs typeface="+mn-cs"/>
        </a:defRPr>
      </a:lvl8pPr>
      <a:lvl9pPr marL="2304173" algn="l" defTabSz="288021" rtl="0" eaLnBrk="1" latinLnBrk="0" hangingPunct="1">
        <a:defRPr sz="1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2416581-FFD7-4540-9142-A7DCDBCA43C3}" type="datetimeFigureOut">
              <a:rPr lang="en-US" smtClean="0"/>
              <a:t>4/10/2018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C851D879-3AAD-9A4C-BF84-23A00C7473AB}" type="slidenum">
              <a:rPr lang="en-US" smtClean="0"/>
              <a:t>‹#›</a:t>
            </a:fld>
            <a:endParaRPr lang="en-US"/>
          </a:p>
        </p:txBody>
      </p:sp>
    </p:spTree>
    <p:extLst>
      <p:ext uri="{BB962C8B-B14F-4D97-AF65-F5344CB8AC3E}">
        <p14:creationId xmlns:p14="http://schemas.microsoft.com/office/powerpoint/2010/main" val="5233959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rotWithShape="1">
          <a:blip r:embed="rId2">
            <a:extLst>
              <a:ext uri="{28A0092B-C50C-407E-A947-70E740481C1C}">
                <a14:useLocalDpi xmlns:a14="http://schemas.microsoft.com/office/drawing/2010/main" val="0"/>
              </a:ext>
            </a:extLst>
          </a:blip>
          <a:srcRect t="6407" r="849" b="19298"/>
          <a:stretch/>
        </p:blipFill>
        <p:spPr bwMode="auto">
          <a:xfrm>
            <a:off x="-1" y="-14916"/>
            <a:ext cx="12192000" cy="649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1" y="0"/>
            <a:ext cx="12190247" cy="6491916"/>
          </a:xfrm>
          <a:prstGeom prst="rect">
            <a:avLst/>
          </a:prstGeom>
          <a:solidFill>
            <a:schemeClr val="tx2">
              <a:alpha val="45000"/>
            </a:schemeClr>
          </a:solidFill>
          <a:ln w="12700"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fontAlgn="base">
              <a:spcBef>
                <a:spcPct val="0"/>
              </a:spcBef>
              <a:spcAft>
                <a:spcPct val="0"/>
              </a:spcAft>
            </a:pPr>
            <a:endParaRPr lang="en-US" sz="2667" dirty="0">
              <a:solidFill>
                <a:srgbClr val="777777"/>
              </a:solidFill>
              <a:latin typeface="Arial" pitchFamily="-110" charset="0"/>
              <a:ea typeface="ヒラギノ角ゴ ProN W3" pitchFamily="-110" charset="-128"/>
              <a:cs typeface="ヒラギノ角ゴ ProN W3" pitchFamily="-110" charset="-128"/>
              <a:sym typeface="Arial" pitchFamily="-110" charset="0"/>
            </a:endParaRPr>
          </a:p>
        </p:txBody>
      </p:sp>
      <p:sp>
        <p:nvSpPr>
          <p:cNvPr id="3" name="Content Placeholder 2"/>
          <p:cNvSpPr>
            <a:spLocks noGrp="1"/>
          </p:cNvSpPr>
          <p:nvPr>
            <p:ph idx="1"/>
          </p:nvPr>
        </p:nvSpPr>
        <p:spPr>
          <a:xfrm>
            <a:off x="537450" y="4414683"/>
            <a:ext cx="10749982" cy="1839178"/>
          </a:xfrm>
        </p:spPr>
        <p:txBody>
          <a:bodyPr/>
          <a:lstStyle/>
          <a:p>
            <a:pPr marL="0" indent="0">
              <a:buNone/>
            </a:pPr>
            <a:r>
              <a:rPr lang="en-US" sz="2667" dirty="0">
                <a:solidFill>
                  <a:schemeClr val="bg1"/>
                </a:solidFill>
              </a:rPr>
              <a:t>Paulette Frank, VP EHS&amp;S, Johnson &amp; Johnson</a:t>
            </a:r>
          </a:p>
          <a:p>
            <a:pPr marL="0" indent="0">
              <a:buNone/>
            </a:pPr>
            <a:r>
              <a:rPr lang="en-US" sz="2000" dirty="0">
                <a:solidFill>
                  <a:schemeClr val="bg1"/>
                </a:solidFill>
              </a:rPr>
              <a:t>Presented to: 	Medical Society Consortium on Climate and Health</a:t>
            </a:r>
          </a:p>
          <a:p>
            <a:pPr marL="0" indent="0">
              <a:buNone/>
            </a:pPr>
            <a:r>
              <a:rPr lang="en-US" sz="2000" dirty="0">
                <a:solidFill>
                  <a:schemeClr val="bg1"/>
                </a:solidFill>
              </a:rPr>
              <a:t>		Annual Meeting, April 9-10, Arlington, VA </a:t>
            </a:r>
          </a:p>
          <a:p>
            <a:pPr marL="0" indent="0">
              <a:buNone/>
            </a:pPr>
            <a:endParaRPr lang="en-US" sz="2667" dirty="0">
              <a:solidFill>
                <a:schemeClr val="bg1"/>
              </a:solidFill>
            </a:endParaRPr>
          </a:p>
          <a:p>
            <a:pPr marL="0" indent="0">
              <a:buNone/>
            </a:pPr>
            <a:endParaRPr lang="en-US" sz="2667" dirty="0">
              <a:solidFill>
                <a:schemeClr val="bg1"/>
              </a:solidFill>
            </a:endParaRPr>
          </a:p>
          <a:p>
            <a:pPr marL="0" indent="0">
              <a:buNone/>
            </a:pPr>
            <a:endParaRPr lang="en-US" sz="2667" dirty="0">
              <a:solidFill>
                <a:schemeClr val="bg1"/>
              </a:solidFill>
            </a:endParaRPr>
          </a:p>
          <a:p>
            <a:pPr marL="0" indent="0">
              <a:buNone/>
            </a:pPr>
            <a:endParaRPr lang="en-US" sz="2667" dirty="0">
              <a:solidFill>
                <a:srgbClr val="FF0000"/>
              </a:solidFill>
            </a:endParaRPr>
          </a:p>
          <a:p>
            <a:pPr marL="0" indent="0">
              <a:buNone/>
            </a:pPr>
            <a:endParaRPr lang="en-US" sz="2417" dirty="0"/>
          </a:p>
        </p:txBody>
      </p:sp>
      <p:sp>
        <p:nvSpPr>
          <p:cNvPr id="4" name="Title 3"/>
          <p:cNvSpPr>
            <a:spLocks noGrp="1"/>
          </p:cNvSpPr>
          <p:nvPr>
            <p:ph type="title"/>
          </p:nvPr>
        </p:nvSpPr>
        <p:spPr/>
        <p:txBody>
          <a:bodyPr/>
          <a:lstStyle/>
          <a:p>
            <a:br>
              <a:rPr lang="en-US" sz="3000" dirty="0">
                <a:solidFill>
                  <a:schemeClr val="tx1"/>
                </a:solidFill>
              </a:rPr>
            </a:br>
            <a:r>
              <a:rPr lang="en-US" sz="4800" dirty="0">
                <a:solidFill>
                  <a:schemeClr val="bg1"/>
                </a:solidFill>
              </a:rPr>
              <a:t>The Intersection of Climate &amp; Health</a:t>
            </a:r>
            <a:endParaRPr lang="en-US" dirty="0">
              <a:solidFill>
                <a:schemeClr val="bg1"/>
              </a:solidFill>
            </a:endParaRPr>
          </a:p>
        </p:txBody>
      </p:sp>
    </p:spTree>
    <p:extLst>
      <p:ext uri="{BB962C8B-B14F-4D97-AF65-F5344CB8AC3E}">
        <p14:creationId xmlns:p14="http://schemas.microsoft.com/office/powerpoint/2010/main" val="3700508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rcRect l="-73"/>
          <a:stretch>
            <a:fillRect/>
          </a:stretch>
        </p:blipFill>
        <p:spPr bwMode="auto">
          <a:xfrm>
            <a:off x="-21709" y="731878"/>
            <a:ext cx="12268229" cy="690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7"/>
          <p:cNvSpPr>
            <a:spLocks/>
          </p:cNvSpPr>
          <p:nvPr/>
        </p:nvSpPr>
        <p:spPr bwMode="auto">
          <a:xfrm>
            <a:off x="1" y="1"/>
            <a:ext cx="12207679" cy="1721673"/>
          </a:xfrm>
          <a:custGeom>
            <a:avLst/>
            <a:gdLst>
              <a:gd name="T0" fmla="*/ 0 w 5410200"/>
              <a:gd name="T1" fmla="*/ 223937518 h 787400"/>
              <a:gd name="T2" fmla="*/ 2147483647 w 5410200"/>
              <a:gd name="T3" fmla="*/ 223937518 h 787400"/>
              <a:gd name="T4" fmla="*/ 2147483647 w 5410200"/>
              <a:gd name="T5" fmla="*/ 0 h 787400"/>
              <a:gd name="T6" fmla="*/ 0 w 5410200"/>
              <a:gd name="T7" fmla="*/ 0 h 787400"/>
              <a:gd name="T8" fmla="*/ 0 w 5410200"/>
              <a:gd name="T9" fmla="*/ 223937518 h 787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10200" h="787400">
                <a:moveTo>
                  <a:pt x="0" y="787400"/>
                </a:moveTo>
                <a:lnTo>
                  <a:pt x="5410200" y="787400"/>
                </a:lnTo>
                <a:lnTo>
                  <a:pt x="5410200" y="0"/>
                </a:lnTo>
                <a:lnTo>
                  <a:pt x="0" y="0"/>
                </a:lnTo>
                <a:lnTo>
                  <a:pt x="0" y="787400"/>
                </a:lnTo>
                <a:close/>
              </a:path>
            </a:pathLst>
          </a:custGeom>
          <a:solidFill>
            <a:srgbClr val="F3061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609585"/>
            <a:endParaRPr lang="en-US" sz="2400" dirty="0">
              <a:solidFill>
                <a:prstClr val="black"/>
              </a:solidFill>
              <a:latin typeface="Calibri"/>
            </a:endParaRPr>
          </a:p>
        </p:txBody>
      </p:sp>
      <p:sp>
        <p:nvSpPr>
          <p:cNvPr id="2" name="Title 1"/>
          <p:cNvSpPr>
            <a:spLocks noGrp="1"/>
          </p:cNvSpPr>
          <p:nvPr>
            <p:ph type="title"/>
          </p:nvPr>
        </p:nvSpPr>
        <p:spPr>
          <a:xfrm>
            <a:off x="299510" y="397445"/>
            <a:ext cx="3895684" cy="1143000"/>
          </a:xfrm>
        </p:spPr>
        <p:txBody>
          <a:bodyPr>
            <a:noAutofit/>
          </a:bodyPr>
          <a:lstStyle/>
          <a:p>
            <a:pPr algn="l"/>
            <a:r>
              <a:rPr lang="en-US" sz="3200" b="1" dirty="0">
                <a:solidFill>
                  <a:srgbClr val="FFFFFF"/>
                </a:solidFill>
                <a:latin typeface="Georgia" panose="02040502050405020303" pitchFamily="18" charset="0"/>
              </a:rPr>
              <a:t>Imagine </a:t>
            </a:r>
            <a:br>
              <a:rPr lang="en-US" sz="3200" b="1" dirty="0">
                <a:solidFill>
                  <a:srgbClr val="FFFFFF"/>
                </a:solidFill>
                <a:latin typeface="Georgia" panose="02040502050405020303" pitchFamily="18" charset="0"/>
              </a:rPr>
            </a:br>
            <a:r>
              <a:rPr lang="en-US" sz="3200" dirty="0">
                <a:solidFill>
                  <a:srgbClr val="FFFFFF"/>
                </a:solidFill>
                <a:latin typeface="Georgia" panose="02040502050405020303" pitchFamily="18" charset="0"/>
              </a:rPr>
              <a:t>the possibilities</a:t>
            </a:r>
            <a:br>
              <a:rPr lang="en-US" sz="3200" dirty="0">
                <a:solidFill>
                  <a:srgbClr val="FFFFFF"/>
                </a:solidFill>
                <a:latin typeface="Georgia" panose="02040502050405020303" pitchFamily="18" charset="0"/>
              </a:rPr>
            </a:br>
            <a:endParaRPr lang="en-US" sz="3200" dirty="0">
              <a:solidFill>
                <a:srgbClr val="FFFFFF"/>
              </a:solidFill>
              <a:latin typeface="Georgia" panose="02040502050405020303" pitchFamily="18" charset="0"/>
            </a:endParaRPr>
          </a:p>
        </p:txBody>
      </p:sp>
      <p:sp>
        <p:nvSpPr>
          <p:cNvPr id="5" name="Rectangle 4"/>
          <p:cNvSpPr/>
          <p:nvPr/>
        </p:nvSpPr>
        <p:spPr>
          <a:xfrm>
            <a:off x="5078637" y="335537"/>
            <a:ext cx="6432560" cy="1077218"/>
          </a:xfrm>
          <a:prstGeom prst="rect">
            <a:avLst/>
          </a:prstGeom>
        </p:spPr>
        <p:txBody>
          <a:bodyPr wrap="square" anchor="t">
            <a:spAutoFit/>
          </a:bodyPr>
          <a:lstStyle/>
          <a:p>
            <a:pPr defTabSz="609585"/>
            <a:r>
              <a:rPr lang="en-US" sz="3200" i="1" dirty="0">
                <a:solidFill>
                  <a:prstClr val="white"/>
                </a:solidFill>
                <a:latin typeface="Georgia" panose="02040502050405020303" pitchFamily="18" charset="0"/>
              </a:rPr>
              <a:t>What if we all cared for the planet like our health depended on it?</a:t>
            </a:r>
            <a:endParaRPr lang="en-US" sz="3200" i="1" dirty="0">
              <a:solidFill>
                <a:prstClr val="white"/>
              </a:solidFill>
              <a:latin typeface="Calibri"/>
              <a:cs typeface="Calibri"/>
            </a:endParaRPr>
          </a:p>
        </p:txBody>
      </p:sp>
      <p:pic>
        <p:nvPicPr>
          <p:cNvPr id="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840136" y="416175"/>
            <a:ext cx="808567" cy="59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836441" y="840886"/>
            <a:ext cx="808567" cy="59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49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2" name="Group 411">
            <a:extLst>
              <a:ext uri="{FF2B5EF4-FFF2-40B4-BE49-F238E27FC236}">
                <a16:creationId xmlns:a16="http://schemas.microsoft.com/office/drawing/2014/main" id="{395B768D-F753-46BA-8E0D-420C7D25FD04}"/>
              </a:ext>
            </a:extLst>
          </p:cNvPr>
          <p:cNvGrpSpPr/>
          <p:nvPr/>
        </p:nvGrpSpPr>
        <p:grpSpPr>
          <a:xfrm>
            <a:off x="420690" y="5872132"/>
            <a:ext cx="11180951" cy="269808"/>
            <a:chOff x="420690" y="6006864"/>
            <a:chExt cx="11180951" cy="269808"/>
          </a:xfrm>
          <a:gradFill>
            <a:gsLst>
              <a:gs pos="1000">
                <a:schemeClr val="bg2"/>
              </a:gs>
              <a:gs pos="100000">
                <a:srgbClr val="7DD400"/>
              </a:gs>
            </a:gsLst>
            <a:lin ang="0" scaled="0"/>
          </a:gradFill>
        </p:grpSpPr>
        <p:cxnSp>
          <p:nvCxnSpPr>
            <p:cNvPr id="404" name="Straight Arrow Connector 403">
              <a:extLst>
                <a:ext uri="{FF2B5EF4-FFF2-40B4-BE49-F238E27FC236}">
                  <a16:creationId xmlns:a16="http://schemas.microsoft.com/office/drawing/2014/main" id="{C88F1030-D407-463B-B9A6-E289495F71CF}"/>
                </a:ext>
              </a:extLst>
            </p:cNvPr>
            <p:cNvCxnSpPr>
              <a:cxnSpLocks/>
              <a:stCxn id="411" idx="2"/>
            </p:cNvCxnSpPr>
            <p:nvPr/>
          </p:nvCxnSpPr>
          <p:spPr bwMode="auto">
            <a:xfrm>
              <a:off x="420690" y="6141768"/>
              <a:ext cx="11180951" cy="17335"/>
            </a:xfrm>
            <a:prstGeom prst="straightConnector1">
              <a:avLst/>
            </a:prstGeom>
            <a:grpFill/>
            <a:ln w="12700" cap="flat" cmpd="sng" algn="ctr">
              <a:gradFill>
                <a:gsLst>
                  <a:gs pos="1000">
                    <a:srgbClr val="754C31"/>
                  </a:gs>
                  <a:gs pos="100000">
                    <a:srgbClr val="7DD400"/>
                  </a:gs>
                </a:gsLst>
                <a:lin ang="0" scaled="0"/>
              </a:gradFill>
              <a:prstDash val="solid"/>
              <a:round/>
              <a:headEnd type="none" w="med" len="med"/>
              <a:tailEnd type="arrow" w="lg" len="lg"/>
            </a:ln>
            <a:effectLst/>
          </p:spPr>
        </p:cxnSp>
        <p:sp>
          <p:nvSpPr>
            <p:cNvPr id="405" name="Oval 404">
              <a:extLst>
                <a:ext uri="{FF2B5EF4-FFF2-40B4-BE49-F238E27FC236}">
                  <a16:creationId xmlns:a16="http://schemas.microsoft.com/office/drawing/2014/main" id="{2C864829-3920-46C3-B756-83F2E1637BA7}"/>
                </a:ext>
              </a:extLst>
            </p:cNvPr>
            <p:cNvSpPr/>
            <p:nvPr/>
          </p:nvSpPr>
          <p:spPr bwMode="auto">
            <a:xfrm>
              <a:off x="6998440" y="6006864"/>
              <a:ext cx="269808" cy="269808"/>
            </a:xfrm>
            <a:prstGeom prst="ellipse">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406" name="Oval 405">
              <a:extLst>
                <a:ext uri="{FF2B5EF4-FFF2-40B4-BE49-F238E27FC236}">
                  <a16:creationId xmlns:a16="http://schemas.microsoft.com/office/drawing/2014/main" id="{A57CBF99-0940-406F-A09D-3664FE541ACD}"/>
                </a:ext>
              </a:extLst>
            </p:cNvPr>
            <p:cNvSpPr/>
            <p:nvPr/>
          </p:nvSpPr>
          <p:spPr bwMode="auto">
            <a:xfrm>
              <a:off x="8916547" y="6006864"/>
              <a:ext cx="269808" cy="269808"/>
            </a:xfrm>
            <a:prstGeom prst="ellipse">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407" name="Oval 406">
              <a:extLst>
                <a:ext uri="{FF2B5EF4-FFF2-40B4-BE49-F238E27FC236}">
                  <a16:creationId xmlns:a16="http://schemas.microsoft.com/office/drawing/2014/main" id="{9F562805-976A-4CCF-AC33-25FC2C5BAA6C}"/>
                </a:ext>
              </a:extLst>
            </p:cNvPr>
            <p:cNvSpPr/>
            <p:nvPr/>
          </p:nvSpPr>
          <p:spPr bwMode="auto">
            <a:xfrm>
              <a:off x="9989286" y="6006864"/>
              <a:ext cx="269808" cy="269808"/>
            </a:xfrm>
            <a:prstGeom prst="ellipse">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408" name="Oval 407">
              <a:extLst>
                <a:ext uri="{FF2B5EF4-FFF2-40B4-BE49-F238E27FC236}">
                  <a16:creationId xmlns:a16="http://schemas.microsoft.com/office/drawing/2014/main" id="{8BDEB11E-714A-4263-A12D-2CAC06FC79F4}"/>
                </a:ext>
              </a:extLst>
            </p:cNvPr>
            <p:cNvSpPr/>
            <p:nvPr/>
          </p:nvSpPr>
          <p:spPr bwMode="auto">
            <a:xfrm>
              <a:off x="5728617" y="6006864"/>
              <a:ext cx="269808" cy="269808"/>
            </a:xfrm>
            <a:prstGeom prst="ellipse">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409" name="Oval 408">
              <a:extLst>
                <a:ext uri="{FF2B5EF4-FFF2-40B4-BE49-F238E27FC236}">
                  <a16:creationId xmlns:a16="http://schemas.microsoft.com/office/drawing/2014/main" id="{4125A6EE-DE2A-4B2D-9C7D-88E02E5BE123}"/>
                </a:ext>
              </a:extLst>
            </p:cNvPr>
            <p:cNvSpPr/>
            <p:nvPr/>
          </p:nvSpPr>
          <p:spPr bwMode="auto">
            <a:xfrm>
              <a:off x="4197168" y="6006864"/>
              <a:ext cx="269808" cy="269808"/>
            </a:xfrm>
            <a:prstGeom prst="ellipse">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410" name="Oval 409">
              <a:extLst>
                <a:ext uri="{FF2B5EF4-FFF2-40B4-BE49-F238E27FC236}">
                  <a16:creationId xmlns:a16="http://schemas.microsoft.com/office/drawing/2014/main" id="{29215517-B5D2-41F1-9DC2-1FF0CEA29813}"/>
                </a:ext>
              </a:extLst>
            </p:cNvPr>
            <p:cNvSpPr/>
            <p:nvPr/>
          </p:nvSpPr>
          <p:spPr bwMode="auto">
            <a:xfrm>
              <a:off x="2633983" y="6006864"/>
              <a:ext cx="269808" cy="269808"/>
            </a:xfrm>
            <a:prstGeom prst="ellipse">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411" name="Oval 410">
              <a:extLst>
                <a:ext uri="{FF2B5EF4-FFF2-40B4-BE49-F238E27FC236}">
                  <a16:creationId xmlns:a16="http://schemas.microsoft.com/office/drawing/2014/main" id="{D4D0B71A-B773-4110-BA67-57F797BAFB42}"/>
                </a:ext>
              </a:extLst>
            </p:cNvPr>
            <p:cNvSpPr/>
            <p:nvPr/>
          </p:nvSpPr>
          <p:spPr bwMode="auto">
            <a:xfrm>
              <a:off x="420690" y="6006864"/>
              <a:ext cx="269808" cy="269808"/>
            </a:xfrm>
            <a:prstGeom prst="ellipse">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2" name="Title 1">
            <a:extLst>
              <a:ext uri="{FF2B5EF4-FFF2-40B4-BE49-F238E27FC236}">
                <a16:creationId xmlns:a16="http://schemas.microsoft.com/office/drawing/2014/main" id="{4A7FDEC9-F7E0-4D7C-AD72-458B8B61F045}"/>
              </a:ext>
            </a:extLst>
          </p:cNvPr>
          <p:cNvSpPr>
            <a:spLocks noGrp="1"/>
          </p:cNvSpPr>
          <p:nvPr>
            <p:ph type="title"/>
          </p:nvPr>
        </p:nvSpPr>
        <p:spPr/>
        <p:txBody>
          <a:bodyPr/>
          <a:lstStyle/>
          <a:p>
            <a:r>
              <a:rPr lang="en-US" altLang="en-US" sz="2800" dirty="0">
                <a:latin typeface="Georgia" pitchFamily="18" charset="0"/>
                <a:ea typeface="Arial Unicode MS" pitchFamily="34" charset="-128"/>
                <a:cs typeface="Arial Unicode MS" pitchFamily="34" charset="-128"/>
              </a:rPr>
              <a:t>Our Sustainability Goals</a:t>
            </a:r>
            <a:endParaRPr lang="en-US" dirty="0"/>
          </a:p>
        </p:txBody>
      </p:sp>
      <p:sp>
        <p:nvSpPr>
          <p:cNvPr id="337" name="TextBox 336">
            <a:extLst>
              <a:ext uri="{FF2B5EF4-FFF2-40B4-BE49-F238E27FC236}">
                <a16:creationId xmlns:a16="http://schemas.microsoft.com/office/drawing/2014/main" id="{DA893486-1B61-4423-863B-9C4903E5825C}"/>
              </a:ext>
            </a:extLst>
          </p:cNvPr>
          <p:cNvSpPr txBox="1"/>
          <p:nvPr/>
        </p:nvSpPr>
        <p:spPr>
          <a:xfrm>
            <a:off x="208343" y="6115350"/>
            <a:ext cx="681348" cy="311483"/>
          </a:xfrm>
          <a:prstGeom prst="rect">
            <a:avLst/>
          </a:prstGeom>
          <a:noFill/>
        </p:spPr>
        <p:txBody>
          <a:bodyPr wrap="square" rtlCol="0">
            <a:spAutoFit/>
          </a:bodyPr>
          <a:lstStyle/>
          <a:p>
            <a:pPr algn="ctr"/>
            <a:r>
              <a:rPr lang="en-US" sz="1400" b="1" dirty="0">
                <a:solidFill>
                  <a:schemeClr val="bg2"/>
                </a:solidFill>
              </a:rPr>
              <a:t>1987</a:t>
            </a:r>
          </a:p>
        </p:txBody>
      </p:sp>
      <p:sp>
        <p:nvSpPr>
          <p:cNvPr id="347" name="TextBox 346">
            <a:extLst>
              <a:ext uri="{FF2B5EF4-FFF2-40B4-BE49-F238E27FC236}">
                <a16:creationId xmlns:a16="http://schemas.microsoft.com/office/drawing/2014/main" id="{503DD216-C394-45F8-8C25-EFE8142C4584}"/>
              </a:ext>
            </a:extLst>
          </p:cNvPr>
          <p:cNvSpPr txBox="1"/>
          <p:nvPr/>
        </p:nvSpPr>
        <p:spPr>
          <a:xfrm>
            <a:off x="1830951" y="6125863"/>
            <a:ext cx="1828383" cy="307777"/>
          </a:xfrm>
          <a:prstGeom prst="rect">
            <a:avLst/>
          </a:prstGeom>
          <a:noFill/>
        </p:spPr>
        <p:txBody>
          <a:bodyPr wrap="square" rtlCol="0">
            <a:spAutoFit/>
          </a:bodyPr>
          <a:lstStyle/>
          <a:p>
            <a:pPr algn="ctr"/>
            <a:r>
              <a:rPr lang="en-US" sz="1400" b="1" dirty="0">
                <a:solidFill>
                  <a:schemeClr val="bg2"/>
                </a:solidFill>
              </a:rPr>
              <a:t>1993 - 2000</a:t>
            </a:r>
          </a:p>
        </p:txBody>
      </p:sp>
      <p:sp>
        <p:nvSpPr>
          <p:cNvPr id="353" name="TextBox 352">
            <a:extLst>
              <a:ext uri="{FF2B5EF4-FFF2-40B4-BE49-F238E27FC236}">
                <a16:creationId xmlns:a16="http://schemas.microsoft.com/office/drawing/2014/main" id="{C99908FB-5576-46E1-A8E2-A99187EBA89E}"/>
              </a:ext>
            </a:extLst>
          </p:cNvPr>
          <p:cNvSpPr txBox="1"/>
          <p:nvPr/>
        </p:nvSpPr>
        <p:spPr>
          <a:xfrm>
            <a:off x="3390254" y="6128331"/>
            <a:ext cx="1828383" cy="307777"/>
          </a:xfrm>
          <a:prstGeom prst="rect">
            <a:avLst/>
          </a:prstGeom>
          <a:noFill/>
        </p:spPr>
        <p:txBody>
          <a:bodyPr wrap="square" rtlCol="0">
            <a:spAutoFit/>
          </a:bodyPr>
          <a:lstStyle/>
          <a:p>
            <a:pPr algn="ctr"/>
            <a:r>
              <a:rPr lang="en-US" sz="1400" b="1" dirty="0">
                <a:solidFill>
                  <a:srgbClr val="62A400"/>
                </a:solidFill>
              </a:rPr>
              <a:t>2001 - 2005</a:t>
            </a:r>
          </a:p>
        </p:txBody>
      </p:sp>
      <p:sp>
        <p:nvSpPr>
          <p:cNvPr id="357" name="TextBox 356">
            <a:extLst>
              <a:ext uri="{FF2B5EF4-FFF2-40B4-BE49-F238E27FC236}">
                <a16:creationId xmlns:a16="http://schemas.microsoft.com/office/drawing/2014/main" id="{BDDCB68D-5AD3-48B5-898B-39A871CEF22D}"/>
              </a:ext>
            </a:extLst>
          </p:cNvPr>
          <p:cNvSpPr txBox="1"/>
          <p:nvPr/>
        </p:nvSpPr>
        <p:spPr>
          <a:xfrm>
            <a:off x="4973770" y="6125864"/>
            <a:ext cx="1828383" cy="307777"/>
          </a:xfrm>
          <a:prstGeom prst="rect">
            <a:avLst/>
          </a:prstGeom>
          <a:noFill/>
        </p:spPr>
        <p:txBody>
          <a:bodyPr wrap="square" rtlCol="0">
            <a:spAutoFit/>
          </a:bodyPr>
          <a:lstStyle/>
          <a:p>
            <a:pPr algn="ctr"/>
            <a:r>
              <a:rPr lang="en-US" sz="1400" b="1" dirty="0">
                <a:solidFill>
                  <a:srgbClr val="62A400"/>
                </a:solidFill>
              </a:rPr>
              <a:t>2006 - 2010</a:t>
            </a:r>
          </a:p>
        </p:txBody>
      </p:sp>
      <p:sp>
        <p:nvSpPr>
          <p:cNvPr id="360" name="TextBox 359">
            <a:extLst>
              <a:ext uri="{FF2B5EF4-FFF2-40B4-BE49-F238E27FC236}">
                <a16:creationId xmlns:a16="http://schemas.microsoft.com/office/drawing/2014/main" id="{F2F7A144-B1E6-4797-85D0-E53151D3511E}"/>
              </a:ext>
            </a:extLst>
          </p:cNvPr>
          <p:cNvSpPr txBox="1"/>
          <p:nvPr/>
        </p:nvSpPr>
        <p:spPr>
          <a:xfrm>
            <a:off x="6219152" y="6117278"/>
            <a:ext cx="1828383" cy="307777"/>
          </a:xfrm>
          <a:prstGeom prst="rect">
            <a:avLst/>
          </a:prstGeom>
          <a:noFill/>
        </p:spPr>
        <p:txBody>
          <a:bodyPr wrap="square" rtlCol="0">
            <a:spAutoFit/>
          </a:bodyPr>
          <a:lstStyle/>
          <a:p>
            <a:pPr algn="ctr"/>
            <a:r>
              <a:rPr lang="en-US" sz="1400" b="1" dirty="0">
                <a:solidFill>
                  <a:srgbClr val="62A400"/>
                </a:solidFill>
              </a:rPr>
              <a:t>2005 - 2010</a:t>
            </a:r>
          </a:p>
        </p:txBody>
      </p:sp>
      <p:sp>
        <p:nvSpPr>
          <p:cNvPr id="363" name="TextBox 362">
            <a:extLst>
              <a:ext uri="{FF2B5EF4-FFF2-40B4-BE49-F238E27FC236}">
                <a16:creationId xmlns:a16="http://schemas.microsoft.com/office/drawing/2014/main" id="{2690F240-5007-4D31-B17E-B84A7F69FF09}"/>
              </a:ext>
            </a:extLst>
          </p:cNvPr>
          <p:cNvSpPr txBox="1"/>
          <p:nvPr/>
        </p:nvSpPr>
        <p:spPr>
          <a:xfrm>
            <a:off x="8150489" y="6117277"/>
            <a:ext cx="1828383" cy="307777"/>
          </a:xfrm>
          <a:prstGeom prst="rect">
            <a:avLst/>
          </a:prstGeom>
          <a:noFill/>
        </p:spPr>
        <p:txBody>
          <a:bodyPr wrap="square" rtlCol="0">
            <a:spAutoFit/>
          </a:bodyPr>
          <a:lstStyle/>
          <a:p>
            <a:pPr algn="ctr"/>
            <a:r>
              <a:rPr lang="en-US" sz="1400" b="1" dirty="0">
                <a:solidFill>
                  <a:srgbClr val="62A400"/>
                </a:solidFill>
              </a:rPr>
              <a:t>2011 - 2015</a:t>
            </a:r>
          </a:p>
        </p:txBody>
      </p:sp>
      <p:sp>
        <p:nvSpPr>
          <p:cNvPr id="366" name="TextBox 365">
            <a:extLst>
              <a:ext uri="{FF2B5EF4-FFF2-40B4-BE49-F238E27FC236}">
                <a16:creationId xmlns:a16="http://schemas.microsoft.com/office/drawing/2014/main" id="{AD014797-077B-4FD8-9923-1F7B60205740}"/>
              </a:ext>
            </a:extLst>
          </p:cNvPr>
          <p:cNvSpPr txBox="1"/>
          <p:nvPr/>
        </p:nvSpPr>
        <p:spPr>
          <a:xfrm>
            <a:off x="9654757" y="6115640"/>
            <a:ext cx="958118" cy="307777"/>
          </a:xfrm>
          <a:prstGeom prst="rect">
            <a:avLst/>
          </a:prstGeom>
          <a:noFill/>
        </p:spPr>
        <p:txBody>
          <a:bodyPr wrap="square" rtlCol="0">
            <a:spAutoFit/>
          </a:bodyPr>
          <a:lstStyle/>
          <a:p>
            <a:pPr algn="ctr"/>
            <a:r>
              <a:rPr lang="en-US" sz="1400" b="1" dirty="0">
                <a:solidFill>
                  <a:srgbClr val="62A400"/>
                </a:solidFill>
              </a:rPr>
              <a:t>2016</a:t>
            </a:r>
          </a:p>
        </p:txBody>
      </p:sp>
      <p:grpSp>
        <p:nvGrpSpPr>
          <p:cNvPr id="3" name="Group 2">
            <a:extLst>
              <a:ext uri="{FF2B5EF4-FFF2-40B4-BE49-F238E27FC236}">
                <a16:creationId xmlns:a16="http://schemas.microsoft.com/office/drawing/2014/main" id="{DAACE849-3461-4C9B-B964-725AB8E3C2CE}"/>
              </a:ext>
            </a:extLst>
          </p:cNvPr>
          <p:cNvGrpSpPr/>
          <p:nvPr/>
        </p:nvGrpSpPr>
        <p:grpSpPr>
          <a:xfrm>
            <a:off x="-124152" y="1346058"/>
            <a:ext cx="12576837" cy="4455462"/>
            <a:chOff x="-124152" y="1346058"/>
            <a:chExt cx="12576837" cy="4455462"/>
          </a:xfrm>
          <a:gradFill>
            <a:gsLst>
              <a:gs pos="19000">
                <a:schemeClr val="bg2"/>
              </a:gs>
              <a:gs pos="100000">
                <a:srgbClr val="7BBA09"/>
              </a:gs>
              <a:gs pos="57000">
                <a:srgbClr val="62A400"/>
              </a:gs>
            </a:gsLst>
            <a:lin ang="0" scaled="0"/>
          </a:gradFill>
        </p:grpSpPr>
        <p:cxnSp>
          <p:nvCxnSpPr>
            <p:cNvPr id="329" name="Straight Connector 328">
              <a:extLst>
                <a:ext uri="{FF2B5EF4-FFF2-40B4-BE49-F238E27FC236}">
                  <a16:creationId xmlns:a16="http://schemas.microsoft.com/office/drawing/2014/main" id="{D369E870-F934-450C-91D4-AA24E6D9A2F4}"/>
                </a:ext>
              </a:extLst>
            </p:cNvPr>
            <p:cNvCxnSpPr>
              <a:cxnSpLocks/>
            </p:cNvCxnSpPr>
            <p:nvPr/>
          </p:nvCxnSpPr>
          <p:spPr bwMode="auto">
            <a:xfrm flipH="1" flipV="1">
              <a:off x="544478" y="2889786"/>
              <a:ext cx="11116" cy="2451628"/>
            </a:xfrm>
            <a:prstGeom prst="line">
              <a:avLst/>
            </a:prstGeom>
            <a:grpFill/>
            <a:ln w="12700" cap="flat" cmpd="sng" algn="ctr">
              <a:solidFill>
                <a:schemeClr val="tx1"/>
              </a:solidFill>
              <a:prstDash val="solid"/>
              <a:round/>
              <a:headEnd type="none" w="med" len="med"/>
              <a:tailEnd type="none" w="med" len="med"/>
            </a:ln>
            <a:effectLst/>
          </p:spPr>
        </p:cxnSp>
        <p:sp>
          <p:nvSpPr>
            <p:cNvPr id="343" name="TextBox 342">
              <a:extLst>
                <a:ext uri="{FF2B5EF4-FFF2-40B4-BE49-F238E27FC236}">
                  <a16:creationId xmlns:a16="http://schemas.microsoft.com/office/drawing/2014/main" id="{D0CFCF65-FDD8-4086-830F-885B2A376EA2}"/>
                </a:ext>
              </a:extLst>
            </p:cNvPr>
            <p:cNvSpPr txBox="1"/>
            <p:nvPr/>
          </p:nvSpPr>
          <p:spPr>
            <a:xfrm>
              <a:off x="859770" y="2249708"/>
              <a:ext cx="1445526" cy="738664"/>
            </a:xfrm>
            <a:prstGeom prst="rect">
              <a:avLst/>
            </a:prstGeom>
            <a:noFill/>
          </p:spPr>
          <p:txBody>
            <a:bodyPr wrap="square" rtlCol="0">
              <a:spAutoFit/>
            </a:bodyPr>
            <a:lstStyle>
              <a:defPPr>
                <a:defRPr lang="en-US"/>
              </a:defPPr>
              <a:lvl1pPr>
                <a:defRPr sz="1400" b="1">
                  <a:solidFill>
                    <a:srgbClr val="754C31"/>
                  </a:solidFill>
                </a:defRPr>
              </a:lvl1pPr>
            </a:lstStyle>
            <a:p>
              <a:r>
                <a:rPr lang="en-US" dirty="0"/>
                <a:t>First public environmental goals</a:t>
              </a:r>
            </a:p>
          </p:txBody>
        </p:sp>
        <p:cxnSp>
          <p:nvCxnSpPr>
            <p:cNvPr id="346" name="Straight Connector 345">
              <a:extLst>
                <a:ext uri="{FF2B5EF4-FFF2-40B4-BE49-F238E27FC236}">
                  <a16:creationId xmlns:a16="http://schemas.microsoft.com/office/drawing/2014/main" id="{18966F5B-EE37-49ED-A61E-EF5460453CD5}"/>
                </a:ext>
              </a:extLst>
            </p:cNvPr>
            <p:cNvCxnSpPr>
              <a:cxnSpLocks/>
            </p:cNvCxnSpPr>
            <p:nvPr/>
          </p:nvCxnSpPr>
          <p:spPr bwMode="auto">
            <a:xfrm flipH="1" flipV="1">
              <a:off x="2769730" y="1924956"/>
              <a:ext cx="1" cy="3313425"/>
            </a:xfrm>
            <a:prstGeom prst="line">
              <a:avLst/>
            </a:prstGeom>
            <a:grpFill/>
            <a:ln w="12700" cap="flat" cmpd="sng" algn="ctr">
              <a:solidFill>
                <a:schemeClr val="tx1"/>
              </a:solidFill>
              <a:prstDash val="solid"/>
              <a:round/>
              <a:headEnd type="none" w="med" len="med"/>
              <a:tailEnd type="none" w="med" len="med"/>
            </a:ln>
            <a:effectLst/>
          </p:spPr>
        </p:cxnSp>
        <p:sp>
          <p:nvSpPr>
            <p:cNvPr id="348" name="TextBox 347">
              <a:extLst>
                <a:ext uri="{FF2B5EF4-FFF2-40B4-BE49-F238E27FC236}">
                  <a16:creationId xmlns:a16="http://schemas.microsoft.com/office/drawing/2014/main" id="{704E0540-4507-49D0-8279-0874C093AC2E}"/>
                </a:ext>
              </a:extLst>
            </p:cNvPr>
            <p:cNvSpPr txBox="1"/>
            <p:nvPr/>
          </p:nvSpPr>
          <p:spPr>
            <a:xfrm>
              <a:off x="3104551" y="1383311"/>
              <a:ext cx="1751988" cy="523220"/>
            </a:xfrm>
            <a:prstGeom prst="rect">
              <a:avLst/>
            </a:prstGeom>
            <a:noFill/>
          </p:spPr>
          <p:txBody>
            <a:bodyPr wrap="square" rtlCol="0">
              <a:spAutoFit/>
            </a:bodyPr>
            <a:lstStyle>
              <a:defPPr>
                <a:defRPr lang="en-US"/>
              </a:defPPr>
              <a:lvl1pPr>
                <a:defRPr sz="1400" b="1">
                  <a:solidFill>
                    <a:srgbClr val="62A400"/>
                  </a:solidFill>
                </a:defRPr>
              </a:lvl1pPr>
            </a:lstStyle>
            <a:p>
              <a:r>
                <a:rPr lang="en-US" dirty="0">
                  <a:solidFill>
                    <a:srgbClr val="754C31"/>
                  </a:solidFill>
                </a:rPr>
                <a:t>Pollution Prevention Goals</a:t>
              </a:r>
            </a:p>
          </p:txBody>
        </p:sp>
        <p:cxnSp>
          <p:nvCxnSpPr>
            <p:cNvPr id="352" name="Straight Connector 351">
              <a:extLst>
                <a:ext uri="{FF2B5EF4-FFF2-40B4-BE49-F238E27FC236}">
                  <a16:creationId xmlns:a16="http://schemas.microsoft.com/office/drawing/2014/main" id="{92FF5353-5FE7-4BB1-B788-51DAB86DDA6B}"/>
                </a:ext>
              </a:extLst>
            </p:cNvPr>
            <p:cNvCxnSpPr>
              <a:cxnSpLocks/>
            </p:cNvCxnSpPr>
            <p:nvPr/>
          </p:nvCxnSpPr>
          <p:spPr bwMode="auto">
            <a:xfrm flipH="1" flipV="1">
              <a:off x="4339816" y="3303456"/>
              <a:ext cx="1" cy="2122209"/>
            </a:xfrm>
            <a:prstGeom prst="line">
              <a:avLst/>
            </a:prstGeom>
            <a:grpFill/>
            <a:ln w="12700" cap="flat" cmpd="sng" algn="ctr">
              <a:solidFill>
                <a:srgbClr val="7DD400"/>
              </a:solidFill>
              <a:prstDash val="solid"/>
              <a:round/>
              <a:headEnd type="none" w="med" len="med"/>
              <a:tailEnd type="none" w="med" len="med"/>
            </a:ln>
            <a:effectLst/>
          </p:spPr>
        </p:cxnSp>
        <p:sp>
          <p:nvSpPr>
            <p:cNvPr id="354" name="TextBox 353">
              <a:extLst>
                <a:ext uri="{FF2B5EF4-FFF2-40B4-BE49-F238E27FC236}">
                  <a16:creationId xmlns:a16="http://schemas.microsoft.com/office/drawing/2014/main" id="{BF11D00C-152A-4853-AC3E-35188AE904CE}"/>
                </a:ext>
              </a:extLst>
            </p:cNvPr>
            <p:cNvSpPr txBox="1"/>
            <p:nvPr/>
          </p:nvSpPr>
          <p:spPr>
            <a:xfrm>
              <a:off x="4663990" y="2662852"/>
              <a:ext cx="1395967" cy="738664"/>
            </a:xfrm>
            <a:prstGeom prst="rect">
              <a:avLst/>
            </a:prstGeom>
            <a:noFill/>
          </p:spPr>
          <p:txBody>
            <a:bodyPr wrap="square" rtlCol="0">
              <a:spAutoFit/>
            </a:bodyPr>
            <a:lstStyle>
              <a:defPPr>
                <a:defRPr lang="en-US"/>
              </a:defPPr>
              <a:lvl1pPr>
                <a:defRPr sz="1400" b="1">
                  <a:solidFill>
                    <a:srgbClr val="62A400"/>
                  </a:solidFill>
                </a:defRPr>
              </a:lvl1pPr>
            </a:lstStyle>
            <a:p>
              <a:r>
                <a:rPr lang="en-US" dirty="0"/>
                <a:t>Next generation Goals</a:t>
              </a:r>
            </a:p>
          </p:txBody>
        </p:sp>
        <p:cxnSp>
          <p:nvCxnSpPr>
            <p:cNvPr id="356" name="Straight Connector 355">
              <a:extLst>
                <a:ext uri="{FF2B5EF4-FFF2-40B4-BE49-F238E27FC236}">
                  <a16:creationId xmlns:a16="http://schemas.microsoft.com/office/drawing/2014/main" id="{4DA5E629-85DA-4EF0-8DB7-6FAAD2DDAA68}"/>
                </a:ext>
              </a:extLst>
            </p:cNvPr>
            <p:cNvCxnSpPr>
              <a:cxnSpLocks/>
            </p:cNvCxnSpPr>
            <p:nvPr/>
          </p:nvCxnSpPr>
          <p:spPr bwMode="auto">
            <a:xfrm flipV="1">
              <a:off x="5909902" y="1935521"/>
              <a:ext cx="1" cy="2420606"/>
            </a:xfrm>
            <a:prstGeom prst="line">
              <a:avLst/>
            </a:prstGeom>
            <a:grpFill/>
            <a:ln w="12700" cap="flat" cmpd="sng" algn="ctr">
              <a:solidFill>
                <a:srgbClr val="7DD400"/>
              </a:solidFill>
              <a:prstDash val="solid"/>
              <a:round/>
              <a:headEnd type="none" w="med" len="med"/>
              <a:tailEnd type="none" w="med" len="med"/>
            </a:ln>
            <a:effectLst/>
          </p:spPr>
        </p:cxnSp>
        <p:sp>
          <p:nvSpPr>
            <p:cNvPr id="358" name="TextBox 357">
              <a:extLst>
                <a:ext uri="{FF2B5EF4-FFF2-40B4-BE49-F238E27FC236}">
                  <a16:creationId xmlns:a16="http://schemas.microsoft.com/office/drawing/2014/main" id="{C37B39ED-20EB-41FA-9909-664C0DB464B0}"/>
                </a:ext>
              </a:extLst>
            </p:cNvPr>
            <p:cNvSpPr txBox="1"/>
            <p:nvPr/>
          </p:nvSpPr>
          <p:spPr>
            <a:xfrm>
              <a:off x="6241802" y="1443369"/>
              <a:ext cx="1543744" cy="523220"/>
            </a:xfrm>
            <a:prstGeom prst="rect">
              <a:avLst/>
            </a:prstGeom>
            <a:noFill/>
          </p:spPr>
          <p:txBody>
            <a:bodyPr wrap="square" rtlCol="0">
              <a:spAutoFit/>
            </a:bodyPr>
            <a:lstStyle>
              <a:defPPr>
                <a:defRPr lang="en-US"/>
              </a:defPPr>
              <a:lvl1pPr>
                <a:defRPr sz="1400" b="1">
                  <a:solidFill>
                    <a:srgbClr val="62A400"/>
                  </a:solidFill>
                </a:defRPr>
              </a:lvl1pPr>
            </a:lstStyle>
            <a:p>
              <a:r>
                <a:rPr lang="en-US" dirty="0"/>
                <a:t>Healthy Planet 2010 Goals</a:t>
              </a:r>
            </a:p>
          </p:txBody>
        </p:sp>
        <p:cxnSp>
          <p:nvCxnSpPr>
            <p:cNvPr id="359" name="Straight Connector 358">
              <a:extLst>
                <a:ext uri="{FF2B5EF4-FFF2-40B4-BE49-F238E27FC236}">
                  <a16:creationId xmlns:a16="http://schemas.microsoft.com/office/drawing/2014/main" id="{EE09E8C2-C0D1-4E8C-9D6E-7842660745C3}"/>
                </a:ext>
              </a:extLst>
            </p:cNvPr>
            <p:cNvCxnSpPr>
              <a:cxnSpLocks/>
            </p:cNvCxnSpPr>
            <p:nvPr/>
          </p:nvCxnSpPr>
          <p:spPr bwMode="auto">
            <a:xfrm flipV="1">
              <a:off x="7138300" y="2919826"/>
              <a:ext cx="9114" cy="2848940"/>
            </a:xfrm>
            <a:prstGeom prst="line">
              <a:avLst/>
            </a:prstGeom>
            <a:grpFill/>
            <a:ln w="12700" cap="flat" cmpd="sng" algn="ctr">
              <a:solidFill>
                <a:srgbClr val="7DD400"/>
              </a:solidFill>
              <a:prstDash val="solid"/>
              <a:round/>
              <a:headEnd type="none" w="med" len="med"/>
              <a:tailEnd type="none" w="med" len="med"/>
            </a:ln>
            <a:effectLst/>
          </p:spPr>
        </p:cxnSp>
        <p:sp>
          <p:nvSpPr>
            <p:cNvPr id="361" name="TextBox 360">
              <a:extLst>
                <a:ext uri="{FF2B5EF4-FFF2-40B4-BE49-F238E27FC236}">
                  <a16:creationId xmlns:a16="http://schemas.microsoft.com/office/drawing/2014/main" id="{E74F9EC8-4657-489F-A3E1-E6AC6770EAAA}"/>
                </a:ext>
              </a:extLst>
            </p:cNvPr>
            <p:cNvSpPr txBox="1"/>
            <p:nvPr/>
          </p:nvSpPr>
          <p:spPr>
            <a:xfrm>
              <a:off x="7460037" y="2403811"/>
              <a:ext cx="1990330" cy="523220"/>
            </a:xfrm>
            <a:prstGeom prst="rect">
              <a:avLst/>
            </a:prstGeom>
            <a:noFill/>
          </p:spPr>
          <p:txBody>
            <a:bodyPr wrap="square" rtlCol="0">
              <a:spAutoFit/>
            </a:bodyPr>
            <a:lstStyle>
              <a:defPPr>
                <a:defRPr lang="en-US"/>
              </a:defPPr>
              <a:lvl1pPr>
                <a:defRPr sz="1400" b="1">
                  <a:solidFill>
                    <a:srgbClr val="62A400"/>
                  </a:solidFill>
                </a:defRPr>
              </a:lvl1pPr>
            </a:lstStyle>
            <a:p>
              <a:r>
                <a:rPr lang="en-US" dirty="0"/>
                <a:t>Safe &amp; Healthy People Goals</a:t>
              </a:r>
            </a:p>
          </p:txBody>
        </p:sp>
        <p:cxnSp>
          <p:nvCxnSpPr>
            <p:cNvPr id="362" name="Straight Connector 361">
              <a:extLst>
                <a:ext uri="{FF2B5EF4-FFF2-40B4-BE49-F238E27FC236}">
                  <a16:creationId xmlns:a16="http://schemas.microsoft.com/office/drawing/2014/main" id="{36EFFC15-133B-4C08-96C3-C0A49894F638}"/>
                </a:ext>
              </a:extLst>
            </p:cNvPr>
            <p:cNvCxnSpPr>
              <a:cxnSpLocks/>
              <a:stCxn id="259" idx="6"/>
              <a:endCxn id="376" idx="2"/>
            </p:cNvCxnSpPr>
            <p:nvPr/>
          </p:nvCxnSpPr>
          <p:spPr bwMode="auto">
            <a:xfrm flipV="1">
              <a:off x="9030098" y="2329948"/>
              <a:ext cx="18598" cy="2372060"/>
            </a:xfrm>
            <a:prstGeom prst="line">
              <a:avLst/>
            </a:prstGeom>
            <a:grpFill/>
            <a:ln w="12700" cap="flat" cmpd="sng" algn="ctr">
              <a:solidFill>
                <a:srgbClr val="7DD400"/>
              </a:solidFill>
              <a:prstDash val="solid"/>
              <a:round/>
              <a:headEnd type="none" w="med" len="med"/>
              <a:tailEnd type="none" w="med" len="med"/>
            </a:ln>
            <a:effectLst/>
          </p:spPr>
        </p:cxnSp>
        <p:sp>
          <p:nvSpPr>
            <p:cNvPr id="364" name="TextBox 363">
              <a:extLst>
                <a:ext uri="{FF2B5EF4-FFF2-40B4-BE49-F238E27FC236}">
                  <a16:creationId xmlns:a16="http://schemas.microsoft.com/office/drawing/2014/main" id="{C15911A6-1846-43ED-B15B-6BEEA4873A7A}"/>
                </a:ext>
              </a:extLst>
            </p:cNvPr>
            <p:cNvSpPr txBox="1"/>
            <p:nvPr/>
          </p:nvSpPr>
          <p:spPr>
            <a:xfrm>
              <a:off x="9396252" y="1763884"/>
              <a:ext cx="1612220" cy="523220"/>
            </a:xfrm>
            <a:prstGeom prst="rect">
              <a:avLst/>
            </a:prstGeom>
            <a:noFill/>
          </p:spPr>
          <p:txBody>
            <a:bodyPr wrap="square" rtlCol="0">
              <a:spAutoFit/>
            </a:bodyPr>
            <a:lstStyle/>
            <a:p>
              <a:r>
                <a:rPr lang="en-US" sz="1400" b="1" dirty="0">
                  <a:solidFill>
                    <a:srgbClr val="62A400"/>
                  </a:solidFill>
                </a:rPr>
                <a:t>Healthy Future 2015 Goals</a:t>
              </a:r>
            </a:p>
          </p:txBody>
        </p:sp>
        <p:cxnSp>
          <p:nvCxnSpPr>
            <p:cNvPr id="365" name="Straight Connector 364">
              <a:extLst>
                <a:ext uri="{FF2B5EF4-FFF2-40B4-BE49-F238E27FC236}">
                  <a16:creationId xmlns:a16="http://schemas.microsoft.com/office/drawing/2014/main" id="{2B691AC1-948D-464F-9123-0522153F0155}"/>
                </a:ext>
              </a:extLst>
            </p:cNvPr>
            <p:cNvCxnSpPr>
              <a:cxnSpLocks/>
            </p:cNvCxnSpPr>
            <p:nvPr/>
          </p:nvCxnSpPr>
          <p:spPr bwMode="auto">
            <a:xfrm flipH="1" flipV="1">
              <a:off x="10127564" y="3074386"/>
              <a:ext cx="1" cy="2122209"/>
            </a:xfrm>
            <a:prstGeom prst="line">
              <a:avLst/>
            </a:prstGeom>
            <a:grpFill/>
            <a:ln w="12700" cap="flat" cmpd="sng" algn="ctr">
              <a:solidFill>
                <a:srgbClr val="7DD400"/>
              </a:solidFill>
              <a:prstDash val="solid"/>
              <a:round/>
              <a:headEnd type="none" w="med" len="med"/>
              <a:tailEnd type="none" w="med" len="med"/>
            </a:ln>
            <a:effectLst/>
          </p:spPr>
        </p:cxnSp>
        <p:sp>
          <p:nvSpPr>
            <p:cNvPr id="367" name="TextBox 366">
              <a:extLst>
                <a:ext uri="{FF2B5EF4-FFF2-40B4-BE49-F238E27FC236}">
                  <a16:creationId xmlns:a16="http://schemas.microsoft.com/office/drawing/2014/main" id="{B71836B5-9A3D-40A0-89A5-20AF38E62D29}"/>
                </a:ext>
              </a:extLst>
            </p:cNvPr>
            <p:cNvSpPr txBox="1"/>
            <p:nvPr/>
          </p:nvSpPr>
          <p:spPr>
            <a:xfrm>
              <a:off x="10461388" y="2553286"/>
              <a:ext cx="1990330" cy="523220"/>
            </a:xfrm>
            <a:prstGeom prst="rect">
              <a:avLst/>
            </a:prstGeom>
            <a:noFill/>
          </p:spPr>
          <p:txBody>
            <a:bodyPr wrap="square" rtlCol="0">
              <a:spAutoFit/>
            </a:bodyPr>
            <a:lstStyle>
              <a:defPPr>
                <a:defRPr lang="en-US"/>
              </a:defPPr>
              <a:lvl1pPr>
                <a:defRPr sz="1400" b="1">
                  <a:solidFill>
                    <a:srgbClr val="62A400"/>
                  </a:solidFill>
                </a:defRPr>
              </a:lvl1pPr>
            </a:lstStyle>
            <a:p>
              <a:r>
                <a:rPr lang="en-US" dirty="0"/>
                <a:t>2020 Health for Humanity Goals</a:t>
              </a:r>
            </a:p>
          </p:txBody>
        </p:sp>
        <p:sp>
          <p:nvSpPr>
            <p:cNvPr id="150" name="Freeform 38">
              <a:extLst>
                <a:ext uri="{FF2B5EF4-FFF2-40B4-BE49-F238E27FC236}">
                  <a16:creationId xmlns:a16="http://schemas.microsoft.com/office/drawing/2014/main" id="{91219B3F-30B7-4F58-99EF-DADD72B2F2BE}"/>
                </a:ext>
              </a:extLst>
            </p:cNvPr>
            <p:cNvSpPr>
              <a:spLocks noEditPoints="1"/>
            </p:cNvSpPr>
            <p:nvPr/>
          </p:nvSpPr>
          <p:spPr bwMode="auto">
            <a:xfrm>
              <a:off x="3140856" y="4554149"/>
              <a:ext cx="327046" cy="1242776"/>
            </a:xfrm>
            <a:custGeom>
              <a:avLst/>
              <a:gdLst>
                <a:gd name="T0" fmla="*/ 60 w 60"/>
                <a:gd name="T1" fmla="*/ 39 h 228"/>
                <a:gd name="T2" fmla="*/ 0 w 60"/>
                <a:gd name="T3" fmla="*/ 0 h 228"/>
                <a:gd name="T4" fmla="*/ 0 w 60"/>
                <a:gd name="T5" fmla="*/ 228 h 228"/>
                <a:gd name="T6" fmla="*/ 60 w 60"/>
                <a:gd name="T7" fmla="*/ 228 h 228"/>
                <a:gd name="T8" fmla="*/ 60 w 60"/>
                <a:gd name="T9" fmla="*/ 39 h 228"/>
                <a:gd name="T10" fmla="*/ 60 w 60"/>
                <a:gd name="T11" fmla="*/ 39 h 228"/>
                <a:gd name="T12" fmla="*/ 33 w 60"/>
                <a:gd name="T13" fmla="*/ 35 h 228"/>
                <a:gd name="T14" fmla="*/ 33 w 60"/>
                <a:gd name="T15" fmla="*/ 35 h 228"/>
                <a:gd name="T16" fmla="*/ 33 w 60"/>
                <a:gd name="T17" fmla="*/ 219 h 228"/>
                <a:gd name="T18" fmla="*/ 30 w 60"/>
                <a:gd name="T19" fmla="*/ 219 h 228"/>
                <a:gd name="T20" fmla="*/ 29 w 60"/>
                <a:gd name="T21" fmla="*/ 32 h 228"/>
                <a:gd name="T22" fmla="*/ 33 w 60"/>
                <a:gd name="T23" fmla="*/ 35 h 228"/>
                <a:gd name="T24" fmla="*/ 33 w 60"/>
                <a:gd name="T25" fmla="*/ 35 h 228"/>
                <a:gd name="T26" fmla="*/ 18 w 60"/>
                <a:gd name="T27" fmla="*/ 24 h 228"/>
                <a:gd name="T28" fmla="*/ 18 w 60"/>
                <a:gd name="T29" fmla="*/ 24 h 228"/>
                <a:gd name="T30" fmla="*/ 18 w 60"/>
                <a:gd name="T31" fmla="*/ 219 h 228"/>
                <a:gd name="T32" fmla="*/ 14 w 60"/>
                <a:gd name="T33" fmla="*/ 219 h 228"/>
                <a:gd name="T34" fmla="*/ 13 w 60"/>
                <a:gd name="T35" fmla="*/ 20 h 228"/>
                <a:gd name="T36" fmla="*/ 18 w 60"/>
                <a:gd name="T37" fmla="*/ 24 h 228"/>
                <a:gd name="T38" fmla="*/ 18 w 60"/>
                <a:gd name="T39" fmla="*/ 24 h 228"/>
                <a:gd name="T40" fmla="*/ 47 w 60"/>
                <a:gd name="T41" fmla="*/ 46 h 228"/>
                <a:gd name="T42" fmla="*/ 47 w 60"/>
                <a:gd name="T43" fmla="*/ 46 h 228"/>
                <a:gd name="T44" fmla="*/ 47 w 60"/>
                <a:gd name="T45" fmla="*/ 219 h 228"/>
                <a:gd name="T46" fmla="*/ 44 w 60"/>
                <a:gd name="T47" fmla="*/ 219 h 228"/>
                <a:gd name="T48" fmla="*/ 43 w 60"/>
                <a:gd name="T49" fmla="*/ 42 h 228"/>
                <a:gd name="T50" fmla="*/ 47 w 60"/>
                <a:gd name="T51" fmla="*/ 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228">
                  <a:moveTo>
                    <a:pt x="60" y="39"/>
                  </a:moveTo>
                  <a:lnTo>
                    <a:pt x="0" y="0"/>
                  </a:lnTo>
                  <a:lnTo>
                    <a:pt x="0" y="228"/>
                  </a:lnTo>
                  <a:lnTo>
                    <a:pt x="60" y="228"/>
                  </a:lnTo>
                  <a:lnTo>
                    <a:pt x="60" y="39"/>
                  </a:lnTo>
                  <a:lnTo>
                    <a:pt x="60" y="39"/>
                  </a:lnTo>
                  <a:close/>
                  <a:moveTo>
                    <a:pt x="33" y="35"/>
                  </a:moveTo>
                  <a:lnTo>
                    <a:pt x="33" y="35"/>
                  </a:lnTo>
                  <a:lnTo>
                    <a:pt x="33" y="219"/>
                  </a:lnTo>
                  <a:lnTo>
                    <a:pt x="30" y="219"/>
                  </a:lnTo>
                  <a:lnTo>
                    <a:pt x="29" y="32"/>
                  </a:lnTo>
                  <a:lnTo>
                    <a:pt x="33" y="35"/>
                  </a:lnTo>
                  <a:lnTo>
                    <a:pt x="33" y="35"/>
                  </a:lnTo>
                  <a:close/>
                  <a:moveTo>
                    <a:pt x="18" y="24"/>
                  </a:moveTo>
                  <a:lnTo>
                    <a:pt x="18" y="24"/>
                  </a:lnTo>
                  <a:lnTo>
                    <a:pt x="18" y="219"/>
                  </a:lnTo>
                  <a:lnTo>
                    <a:pt x="14" y="219"/>
                  </a:lnTo>
                  <a:lnTo>
                    <a:pt x="13" y="20"/>
                  </a:lnTo>
                  <a:lnTo>
                    <a:pt x="18" y="24"/>
                  </a:lnTo>
                  <a:lnTo>
                    <a:pt x="18" y="24"/>
                  </a:lnTo>
                  <a:close/>
                  <a:moveTo>
                    <a:pt x="47" y="46"/>
                  </a:moveTo>
                  <a:lnTo>
                    <a:pt x="47" y="46"/>
                  </a:lnTo>
                  <a:lnTo>
                    <a:pt x="47" y="219"/>
                  </a:lnTo>
                  <a:lnTo>
                    <a:pt x="44" y="219"/>
                  </a:lnTo>
                  <a:lnTo>
                    <a:pt x="43" y="42"/>
                  </a:lnTo>
                  <a:lnTo>
                    <a:pt x="4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39">
              <a:extLst>
                <a:ext uri="{FF2B5EF4-FFF2-40B4-BE49-F238E27FC236}">
                  <a16:creationId xmlns:a16="http://schemas.microsoft.com/office/drawing/2014/main" id="{E4CE5FB9-1F89-410E-B03A-B3A3FD11BEB2}"/>
                </a:ext>
              </a:extLst>
            </p:cNvPr>
            <p:cNvSpPr>
              <a:spLocks noEditPoints="1"/>
            </p:cNvSpPr>
            <p:nvPr/>
          </p:nvSpPr>
          <p:spPr bwMode="auto">
            <a:xfrm>
              <a:off x="1859928" y="4319764"/>
              <a:ext cx="452415" cy="1477161"/>
            </a:xfrm>
            <a:custGeom>
              <a:avLst/>
              <a:gdLst>
                <a:gd name="T0" fmla="*/ 0 w 83"/>
                <a:gd name="T1" fmla="*/ 72 h 271"/>
                <a:gd name="T2" fmla="*/ 83 w 83"/>
                <a:gd name="T3" fmla="*/ 0 h 271"/>
                <a:gd name="T4" fmla="*/ 83 w 83"/>
                <a:gd name="T5" fmla="*/ 271 h 271"/>
                <a:gd name="T6" fmla="*/ 0 w 83"/>
                <a:gd name="T7" fmla="*/ 271 h 271"/>
                <a:gd name="T8" fmla="*/ 0 w 83"/>
                <a:gd name="T9" fmla="*/ 72 h 271"/>
                <a:gd name="T10" fmla="*/ 0 w 83"/>
                <a:gd name="T11" fmla="*/ 72 h 271"/>
                <a:gd name="T12" fmla="*/ 38 w 83"/>
                <a:gd name="T13" fmla="*/ 60 h 271"/>
                <a:gd name="T14" fmla="*/ 38 w 83"/>
                <a:gd name="T15" fmla="*/ 60 h 271"/>
                <a:gd name="T16" fmla="*/ 38 w 83"/>
                <a:gd name="T17" fmla="*/ 261 h 271"/>
                <a:gd name="T18" fmla="*/ 45 w 83"/>
                <a:gd name="T19" fmla="*/ 261 h 271"/>
                <a:gd name="T20" fmla="*/ 46 w 83"/>
                <a:gd name="T21" fmla="*/ 56 h 271"/>
                <a:gd name="T22" fmla="*/ 38 w 83"/>
                <a:gd name="T23" fmla="*/ 60 h 271"/>
                <a:gd name="T24" fmla="*/ 38 w 83"/>
                <a:gd name="T25" fmla="*/ 60 h 271"/>
                <a:gd name="T26" fmla="*/ 61 w 83"/>
                <a:gd name="T27" fmla="*/ 43 h 271"/>
                <a:gd name="T28" fmla="*/ 61 w 83"/>
                <a:gd name="T29" fmla="*/ 43 h 271"/>
                <a:gd name="T30" fmla="*/ 61 w 83"/>
                <a:gd name="T31" fmla="*/ 261 h 271"/>
                <a:gd name="T32" fmla="*/ 68 w 83"/>
                <a:gd name="T33" fmla="*/ 261 h 271"/>
                <a:gd name="T34" fmla="*/ 69 w 83"/>
                <a:gd name="T35" fmla="*/ 39 h 271"/>
                <a:gd name="T36" fmla="*/ 61 w 83"/>
                <a:gd name="T37" fmla="*/ 43 h 271"/>
                <a:gd name="T38" fmla="*/ 61 w 83"/>
                <a:gd name="T39" fmla="*/ 43 h 271"/>
                <a:gd name="T40" fmla="*/ 15 w 83"/>
                <a:gd name="T41" fmla="*/ 79 h 271"/>
                <a:gd name="T42" fmla="*/ 15 w 83"/>
                <a:gd name="T43" fmla="*/ 79 h 271"/>
                <a:gd name="T44" fmla="*/ 15 w 83"/>
                <a:gd name="T45" fmla="*/ 261 h 271"/>
                <a:gd name="T46" fmla="*/ 22 w 83"/>
                <a:gd name="T47" fmla="*/ 261 h 271"/>
                <a:gd name="T48" fmla="*/ 23 w 83"/>
                <a:gd name="T49" fmla="*/ 76 h 271"/>
                <a:gd name="T50" fmla="*/ 15 w 83"/>
                <a:gd name="T51" fmla="*/ 7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271">
                  <a:moveTo>
                    <a:pt x="0" y="72"/>
                  </a:moveTo>
                  <a:lnTo>
                    <a:pt x="83" y="0"/>
                  </a:lnTo>
                  <a:lnTo>
                    <a:pt x="83" y="271"/>
                  </a:lnTo>
                  <a:lnTo>
                    <a:pt x="0" y="271"/>
                  </a:lnTo>
                  <a:lnTo>
                    <a:pt x="0" y="72"/>
                  </a:lnTo>
                  <a:lnTo>
                    <a:pt x="0" y="72"/>
                  </a:lnTo>
                  <a:close/>
                  <a:moveTo>
                    <a:pt x="38" y="60"/>
                  </a:moveTo>
                  <a:lnTo>
                    <a:pt x="38" y="60"/>
                  </a:lnTo>
                  <a:lnTo>
                    <a:pt x="38" y="261"/>
                  </a:lnTo>
                  <a:lnTo>
                    <a:pt x="45" y="261"/>
                  </a:lnTo>
                  <a:lnTo>
                    <a:pt x="46" y="56"/>
                  </a:lnTo>
                  <a:lnTo>
                    <a:pt x="38" y="60"/>
                  </a:lnTo>
                  <a:lnTo>
                    <a:pt x="38" y="60"/>
                  </a:lnTo>
                  <a:close/>
                  <a:moveTo>
                    <a:pt x="61" y="43"/>
                  </a:moveTo>
                  <a:lnTo>
                    <a:pt x="61" y="43"/>
                  </a:lnTo>
                  <a:lnTo>
                    <a:pt x="61" y="261"/>
                  </a:lnTo>
                  <a:lnTo>
                    <a:pt x="68" y="261"/>
                  </a:lnTo>
                  <a:lnTo>
                    <a:pt x="69" y="39"/>
                  </a:lnTo>
                  <a:lnTo>
                    <a:pt x="61" y="43"/>
                  </a:lnTo>
                  <a:lnTo>
                    <a:pt x="61" y="43"/>
                  </a:lnTo>
                  <a:close/>
                  <a:moveTo>
                    <a:pt x="15" y="79"/>
                  </a:moveTo>
                  <a:lnTo>
                    <a:pt x="15" y="79"/>
                  </a:lnTo>
                  <a:lnTo>
                    <a:pt x="15" y="261"/>
                  </a:lnTo>
                  <a:lnTo>
                    <a:pt x="22" y="261"/>
                  </a:lnTo>
                  <a:lnTo>
                    <a:pt x="23" y="76"/>
                  </a:lnTo>
                  <a:lnTo>
                    <a:pt x="1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40">
              <a:extLst>
                <a:ext uri="{FF2B5EF4-FFF2-40B4-BE49-F238E27FC236}">
                  <a16:creationId xmlns:a16="http://schemas.microsoft.com/office/drawing/2014/main" id="{69D4B21A-2146-4C87-883A-A689FAECFE97}"/>
                </a:ext>
              </a:extLst>
            </p:cNvPr>
            <p:cNvSpPr>
              <a:spLocks noEditPoints="1"/>
            </p:cNvSpPr>
            <p:nvPr/>
          </p:nvSpPr>
          <p:spPr bwMode="auto">
            <a:xfrm>
              <a:off x="1353004" y="4739476"/>
              <a:ext cx="305243" cy="1057449"/>
            </a:xfrm>
            <a:custGeom>
              <a:avLst/>
              <a:gdLst>
                <a:gd name="T0" fmla="*/ 0 w 56"/>
                <a:gd name="T1" fmla="*/ 0 h 194"/>
                <a:gd name="T2" fmla="*/ 14 w 56"/>
                <a:gd name="T3" fmla="*/ 28 h 194"/>
                <a:gd name="T4" fmla="*/ 9 w 56"/>
                <a:gd name="T5" fmla="*/ 96 h 194"/>
                <a:gd name="T6" fmla="*/ 9 w 56"/>
                <a:gd name="T7" fmla="*/ 96 h 194"/>
                <a:gd name="T8" fmla="*/ 14 w 56"/>
                <a:gd name="T9" fmla="*/ 171 h 194"/>
                <a:gd name="T10" fmla="*/ 9 w 56"/>
                <a:gd name="T11" fmla="*/ 65 h 194"/>
                <a:gd name="T12" fmla="*/ 9 w 56"/>
                <a:gd name="T13" fmla="*/ 133 h 194"/>
                <a:gd name="T14" fmla="*/ 9 w 56"/>
                <a:gd name="T15" fmla="*/ 133 h 194"/>
                <a:gd name="T16" fmla="*/ 14 w 56"/>
                <a:gd name="T17" fmla="*/ 40 h 194"/>
                <a:gd name="T18" fmla="*/ 9 w 56"/>
                <a:gd name="T19" fmla="*/ 109 h 194"/>
                <a:gd name="T20" fmla="*/ 9 w 56"/>
                <a:gd name="T21" fmla="*/ 109 h 194"/>
                <a:gd name="T22" fmla="*/ 14 w 56"/>
                <a:gd name="T23" fmla="*/ 183 h 194"/>
                <a:gd name="T24" fmla="*/ 9 w 56"/>
                <a:gd name="T25" fmla="*/ 78 h 194"/>
                <a:gd name="T26" fmla="*/ 9 w 56"/>
                <a:gd name="T27" fmla="*/ 146 h 194"/>
                <a:gd name="T28" fmla="*/ 9 w 56"/>
                <a:gd name="T29" fmla="*/ 146 h 194"/>
                <a:gd name="T30" fmla="*/ 14 w 56"/>
                <a:gd name="T31" fmla="*/ 53 h 194"/>
                <a:gd name="T32" fmla="*/ 9 w 56"/>
                <a:gd name="T33" fmla="*/ 121 h 194"/>
                <a:gd name="T34" fmla="*/ 9 w 56"/>
                <a:gd name="T35" fmla="*/ 121 h 194"/>
                <a:gd name="T36" fmla="*/ 14 w 56"/>
                <a:gd name="T37" fmla="*/ 84 h 194"/>
                <a:gd name="T38" fmla="*/ 9 w 56"/>
                <a:gd name="T39" fmla="*/ 164 h 194"/>
                <a:gd name="T40" fmla="*/ 43 w 56"/>
                <a:gd name="T41" fmla="*/ 47 h 194"/>
                <a:gd name="T42" fmla="*/ 43 w 56"/>
                <a:gd name="T43" fmla="*/ 47 h 194"/>
                <a:gd name="T44" fmla="*/ 48 w 56"/>
                <a:gd name="T45" fmla="*/ 127 h 194"/>
                <a:gd name="T46" fmla="*/ 43 w 56"/>
                <a:gd name="T47" fmla="*/ 84 h 194"/>
                <a:gd name="T48" fmla="*/ 43 w 56"/>
                <a:gd name="T49" fmla="*/ 84 h 194"/>
                <a:gd name="T50" fmla="*/ 48 w 56"/>
                <a:gd name="T51" fmla="*/ 159 h 194"/>
                <a:gd name="T52" fmla="*/ 43 w 56"/>
                <a:gd name="T53" fmla="*/ 66 h 194"/>
                <a:gd name="T54" fmla="*/ 43 w 56"/>
                <a:gd name="T55" fmla="*/ 134 h 194"/>
                <a:gd name="T56" fmla="*/ 43 w 56"/>
                <a:gd name="T57" fmla="*/ 134 h 194"/>
                <a:gd name="T58" fmla="*/ 48 w 56"/>
                <a:gd name="T59" fmla="*/ 102 h 194"/>
                <a:gd name="T60" fmla="*/ 43 w 56"/>
                <a:gd name="T61" fmla="*/ 171 h 194"/>
                <a:gd name="T62" fmla="*/ 43 w 56"/>
                <a:gd name="T63" fmla="*/ 171 h 194"/>
                <a:gd name="T64" fmla="*/ 48 w 56"/>
                <a:gd name="T65" fmla="*/ 72 h 194"/>
                <a:gd name="T66" fmla="*/ 43 w 56"/>
                <a:gd name="T67" fmla="*/ 152 h 194"/>
                <a:gd name="T68" fmla="*/ 43 w 56"/>
                <a:gd name="T69" fmla="*/ 109 h 194"/>
                <a:gd name="T70" fmla="*/ 43 w 56"/>
                <a:gd name="T71" fmla="*/ 109 h 194"/>
                <a:gd name="T72" fmla="*/ 48 w 56"/>
                <a:gd name="T73" fmla="*/ 190 h 194"/>
                <a:gd name="T74" fmla="*/ 27 w 56"/>
                <a:gd name="T75" fmla="*/ 34 h 194"/>
                <a:gd name="T76" fmla="*/ 27 w 56"/>
                <a:gd name="T77" fmla="*/ 34 h 194"/>
                <a:gd name="T78" fmla="*/ 31 w 56"/>
                <a:gd name="T79" fmla="*/ 109 h 194"/>
                <a:gd name="T80" fmla="*/ 27 w 56"/>
                <a:gd name="T81" fmla="*/ 189 h 194"/>
                <a:gd name="T82" fmla="*/ 27 w 56"/>
                <a:gd name="T83" fmla="*/ 71 h 194"/>
                <a:gd name="T84" fmla="*/ 27 w 56"/>
                <a:gd name="T85" fmla="*/ 71 h 194"/>
                <a:gd name="T86" fmla="*/ 31 w 56"/>
                <a:gd name="T87" fmla="*/ 151 h 194"/>
                <a:gd name="T88" fmla="*/ 27 w 56"/>
                <a:gd name="T89" fmla="*/ 47 h 194"/>
                <a:gd name="T90" fmla="*/ 27 w 56"/>
                <a:gd name="T91" fmla="*/ 47 h 194"/>
                <a:gd name="T92" fmla="*/ 31 w 56"/>
                <a:gd name="T93" fmla="*/ 121 h 194"/>
                <a:gd name="T94" fmla="*/ 27 w 56"/>
                <a:gd name="T95" fmla="*/ 89 h 194"/>
                <a:gd name="T96" fmla="*/ 27 w 56"/>
                <a:gd name="T97" fmla="*/ 159 h 194"/>
                <a:gd name="T98" fmla="*/ 27 w 56"/>
                <a:gd name="T99" fmla="*/ 159 h 194"/>
                <a:gd name="T100" fmla="*/ 31 w 56"/>
                <a:gd name="T101" fmla="*/ 66 h 194"/>
                <a:gd name="T102" fmla="*/ 27 w 56"/>
                <a:gd name="T103" fmla="*/ 134 h 194"/>
                <a:gd name="T104" fmla="*/ 27 w 56"/>
                <a:gd name="T105" fmla="*/ 134 h 194"/>
                <a:gd name="T106" fmla="*/ 31 w 56"/>
                <a:gd name="T107" fmla="*/ 97 h 194"/>
                <a:gd name="T108" fmla="*/ 27 w 56"/>
                <a:gd name="T109" fmla="*/ 17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 h="194">
                  <a:moveTo>
                    <a:pt x="0" y="0"/>
                  </a:moveTo>
                  <a:lnTo>
                    <a:pt x="56" y="43"/>
                  </a:lnTo>
                  <a:lnTo>
                    <a:pt x="56" y="194"/>
                  </a:lnTo>
                  <a:lnTo>
                    <a:pt x="0" y="194"/>
                  </a:lnTo>
                  <a:lnTo>
                    <a:pt x="0" y="0"/>
                  </a:lnTo>
                  <a:lnTo>
                    <a:pt x="0" y="0"/>
                  </a:lnTo>
                  <a:close/>
                  <a:moveTo>
                    <a:pt x="9" y="22"/>
                  </a:moveTo>
                  <a:lnTo>
                    <a:pt x="9" y="22"/>
                  </a:lnTo>
                  <a:lnTo>
                    <a:pt x="9" y="28"/>
                  </a:lnTo>
                  <a:lnTo>
                    <a:pt x="14" y="28"/>
                  </a:lnTo>
                  <a:lnTo>
                    <a:pt x="14" y="22"/>
                  </a:lnTo>
                  <a:lnTo>
                    <a:pt x="9" y="22"/>
                  </a:lnTo>
                  <a:lnTo>
                    <a:pt x="9" y="22"/>
                  </a:lnTo>
                  <a:close/>
                  <a:moveTo>
                    <a:pt x="9" y="96"/>
                  </a:moveTo>
                  <a:lnTo>
                    <a:pt x="9" y="96"/>
                  </a:lnTo>
                  <a:lnTo>
                    <a:pt x="9" y="102"/>
                  </a:lnTo>
                  <a:lnTo>
                    <a:pt x="14" y="102"/>
                  </a:lnTo>
                  <a:lnTo>
                    <a:pt x="14" y="96"/>
                  </a:lnTo>
                  <a:lnTo>
                    <a:pt x="9" y="96"/>
                  </a:lnTo>
                  <a:lnTo>
                    <a:pt x="9" y="96"/>
                  </a:lnTo>
                  <a:close/>
                  <a:moveTo>
                    <a:pt x="9" y="171"/>
                  </a:moveTo>
                  <a:lnTo>
                    <a:pt x="9" y="171"/>
                  </a:lnTo>
                  <a:lnTo>
                    <a:pt x="9" y="177"/>
                  </a:lnTo>
                  <a:lnTo>
                    <a:pt x="14" y="177"/>
                  </a:lnTo>
                  <a:lnTo>
                    <a:pt x="14" y="171"/>
                  </a:lnTo>
                  <a:lnTo>
                    <a:pt x="9" y="171"/>
                  </a:lnTo>
                  <a:lnTo>
                    <a:pt x="9" y="171"/>
                  </a:lnTo>
                  <a:close/>
                  <a:moveTo>
                    <a:pt x="9" y="59"/>
                  </a:moveTo>
                  <a:lnTo>
                    <a:pt x="9" y="59"/>
                  </a:lnTo>
                  <a:lnTo>
                    <a:pt x="9" y="65"/>
                  </a:lnTo>
                  <a:lnTo>
                    <a:pt x="14" y="65"/>
                  </a:lnTo>
                  <a:lnTo>
                    <a:pt x="14" y="59"/>
                  </a:lnTo>
                  <a:lnTo>
                    <a:pt x="9" y="59"/>
                  </a:lnTo>
                  <a:lnTo>
                    <a:pt x="9" y="59"/>
                  </a:lnTo>
                  <a:close/>
                  <a:moveTo>
                    <a:pt x="9" y="133"/>
                  </a:moveTo>
                  <a:lnTo>
                    <a:pt x="9" y="133"/>
                  </a:lnTo>
                  <a:lnTo>
                    <a:pt x="9" y="140"/>
                  </a:lnTo>
                  <a:lnTo>
                    <a:pt x="14" y="140"/>
                  </a:lnTo>
                  <a:lnTo>
                    <a:pt x="14" y="133"/>
                  </a:lnTo>
                  <a:lnTo>
                    <a:pt x="9" y="133"/>
                  </a:lnTo>
                  <a:lnTo>
                    <a:pt x="9" y="133"/>
                  </a:lnTo>
                  <a:close/>
                  <a:moveTo>
                    <a:pt x="9" y="34"/>
                  </a:moveTo>
                  <a:lnTo>
                    <a:pt x="9" y="34"/>
                  </a:lnTo>
                  <a:lnTo>
                    <a:pt x="9" y="40"/>
                  </a:lnTo>
                  <a:lnTo>
                    <a:pt x="14" y="40"/>
                  </a:lnTo>
                  <a:lnTo>
                    <a:pt x="14" y="34"/>
                  </a:lnTo>
                  <a:lnTo>
                    <a:pt x="9" y="34"/>
                  </a:lnTo>
                  <a:lnTo>
                    <a:pt x="9" y="34"/>
                  </a:lnTo>
                  <a:close/>
                  <a:moveTo>
                    <a:pt x="9" y="109"/>
                  </a:moveTo>
                  <a:lnTo>
                    <a:pt x="9" y="109"/>
                  </a:lnTo>
                  <a:lnTo>
                    <a:pt x="9" y="115"/>
                  </a:lnTo>
                  <a:lnTo>
                    <a:pt x="14" y="115"/>
                  </a:lnTo>
                  <a:lnTo>
                    <a:pt x="14" y="109"/>
                  </a:lnTo>
                  <a:lnTo>
                    <a:pt x="9" y="109"/>
                  </a:lnTo>
                  <a:lnTo>
                    <a:pt x="9" y="109"/>
                  </a:lnTo>
                  <a:close/>
                  <a:moveTo>
                    <a:pt x="9" y="183"/>
                  </a:moveTo>
                  <a:lnTo>
                    <a:pt x="9" y="183"/>
                  </a:lnTo>
                  <a:lnTo>
                    <a:pt x="9" y="189"/>
                  </a:lnTo>
                  <a:lnTo>
                    <a:pt x="14" y="189"/>
                  </a:lnTo>
                  <a:lnTo>
                    <a:pt x="14" y="183"/>
                  </a:lnTo>
                  <a:lnTo>
                    <a:pt x="9" y="183"/>
                  </a:lnTo>
                  <a:lnTo>
                    <a:pt x="9" y="183"/>
                  </a:lnTo>
                  <a:close/>
                  <a:moveTo>
                    <a:pt x="9" y="71"/>
                  </a:moveTo>
                  <a:lnTo>
                    <a:pt x="9" y="71"/>
                  </a:lnTo>
                  <a:lnTo>
                    <a:pt x="9" y="78"/>
                  </a:lnTo>
                  <a:lnTo>
                    <a:pt x="14" y="78"/>
                  </a:lnTo>
                  <a:lnTo>
                    <a:pt x="14" y="71"/>
                  </a:lnTo>
                  <a:lnTo>
                    <a:pt x="9" y="71"/>
                  </a:lnTo>
                  <a:lnTo>
                    <a:pt x="9" y="71"/>
                  </a:lnTo>
                  <a:close/>
                  <a:moveTo>
                    <a:pt x="9" y="146"/>
                  </a:moveTo>
                  <a:lnTo>
                    <a:pt x="9" y="146"/>
                  </a:lnTo>
                  <a:lnTo>
                    <a:pt x="9" y="151"/>
                  </a:lnTo>
                  <a:lnTo>
                    <a:pt x="14" y="151"/>
                  </a:lnTo>
                  <a:lnTo>
                    <a:pt x="14" y="146"/>
                  </a:lnTo>
                  <a:lnTo>
                    <a:pt x="9" y="146"/>
                  </a:lnTo>
                  <a:lnTo>
                    <a:pt x="9" y="146"/>
                  </a:lnTo>
                  <a:close/>
                  <a:moveTo>
                    <a:pt x="9" y="47"/>
                  </a:moveTo>
                  <a:lnTo>
                    <a:pt x="9" y="47"/>
                  </a:lnTo>
                  <a:lnTo>
                    <a:pt x="9" y="53"/>
                  </a:lnTo>
                  <a:lnTo>
                    <a:pt x="14" y="53"/>
                  </a:lnTo>
                  <a:lnTo>
                    <a:pt x="14" y="47"/>
                  </a:lnTo>
                  <a:lnTo>
                    <a:pt x="9" y="47"/>
                  </a:lnTo>
                  <a:lnTo>
                    <a:pt x="9" y="47"/>
                  </a:lnTo>
                  <a:close/>
                  <a:moveTo>
                    <a:pt x="9" y="121"/>
                  </a:moveTo>
                  <a:lnTo>
                    <a:pt x="9" y="121"/>
                  </a:lnTo>
                  <a:lnTo>
                    <a:pt x="9" y="127"/>
                  </a:lnTo>
                  <a:lnTo>
                    <a:pt x="14" y="127"/>
                  </a:lnTo>
                  <a:lnTo>
                    <a:pt x="14" y="121"/>
                  </a:lnTo>
                  <a:lnTo>
                    <a:pt x="9" y="121"/>
                  </a:lnTo>
                  <a:lnTo>
                    <a:pt x="9" y="121"/>
                  </a:lnTo>
                  <a:close/>
                  <a:moveTo>
                    <a:pt x="9" y="84"/>
                  </a:moveTo>
                  <a:lnTo>
                    <a:pt x="9" y="84"/>
                  </a:lnTo>
                  <a:lnTo>
                    <a:pt x="9" y="89"/>
                  </a:lnTo>
                  <a:lnTo>
                    <a:pt x="14" y="89"/>
                  </a:lnTo>
                  <a:lnTo>
                    <a:pt x="14" y="84"/>
                  </a:lnTo>
                  <a:lnTo>
                    <a:pt x="9" y="84"/>
                  </a:lnTo>
                  <a:lnTo>
                    <a:pt x="9" y="84"/>
                  </a:lnTo>
                  <a:close/>
                  <a:moveTo>
                    <a:pt x="9" y="159"/>
                  </a:moveTo>
                  <a:lnTo>
                    <a:pt x="9" y="159"/>
                  </a:lnTo>
                  <a:lnTo>
                    <a:pt x="9" y="164"/>
                  </a:lnTo>
                  <a:lnTo>
                    <a:pt x="15" y="164"/>
                  </a:lnTo>
                  <a:lnTo>
                    <a:pt x="15" y="159"/>
                  </a:lnTo>
                  <a:lnTo>
                    <a:pt x="9" y="159"/>
                  </a:lnTo>
                  <a:lnTo>
                    <a:pt x="9" y="159"/>
                  </a:lnTo>
                  <a:close/>
                  <a:moveTo>
                    <a:pt x="43" y="47"/>
                  </a:moveTo>
                  <a:lnTo>
                    <a:pt x="43" y="47"/>
                  </a:lnTo>
                  <a:lnTo>
                    <a:pt x="43" y="53"/>
                  </a:lnTo>
                  <a:lnTo>
                    <a:pt x="48" y="53"/>
                  </a:lnTo>
                  <a:lnTo>
                    <a:pt x="48" y="47"/>
                  </a:lnTo>
                  <a:lnTo>
                    <a:pt x="43" y="47"/>
                  </a:lnTo>
                  <a:lnTo>
                    <a:pt x="43" y="47"/>
                  </a:lnTo>
                  <a:close/>
                  <a:moveTo>
                    <a:pt x="43" y="121"/>
                  </a:moveTo>
                  <a:lnTo>
                    <a:pt x="43" y="121"/>
                  </a:lnTo>
                  <a:lnTo>
                    <a:pt x="43" y="127"/>
                  </a:lnTo>
                  <a:lnTo>
                    <a:pt x="48" y="127"/>
                  </a:lnTo>
                  <a:lnTo>
                    <a:pt x="48" y="121"/>
                  </a:lnTo>
                  <a:lnTo>
                    <a:pt x="43" y="121"/>
                  </a:lnTo>
                  <a:lnTo>
                    <a:pt x="43" y="121"/>
                  </a:lnTo>
                  <a:close/>
                  <a:moveTo>
                    <a:pt x="43" y="84"/>
                  </a:moveTo>
                  <a:lnTo>
                    <a:pt x="43" y="84"/>
                  </a:lnTo>
                  <a:lnTo>
                    <a:pt x="43" y="89"/>
                  </a:lnTo>
                  <a:lnTo>
                    <a:pt x="48" y="89"/>
                  </a:lnTo>
                  <a:lnTo>
                    <a:pt x="48" y="84"/>
                  </a:lnTo>
                  <a:lnTo>
                    <a:pt x="43" y="84"/>
                  </a:lnTo>
                  <a:lnTo>
                    <a:pt x="43" y="84"/>
                  </a:lnTo>
                  <a:close/>
                  <a:moveTo>
                    <a:pt x="43" y="159"/>
                  </a:moveTo>
                  <a:lnTo>
                    <a:pt x="43" y="159"/>
                  </a:lnTo>
                  <a:lnTo>
                    <a:pt x="43" y="164"/>
                  </a:lnTo>
                  <a:lnTo>
                    <a:pt x="48" y="164"/>
                  </a:lnTo>
                  <a:lnTo>
                    <a:pt x="48" y="159"/>
                  </a:lnTo>
                  <a:lnTo>
                    <a:pt x="43" y="159"/>
                  </a:lnTo>
                  <a:lnTo>
                    <a:pt x="43" y="159"/>
                  </a:lnTo>
                  <a:close/>
                  <a:moveTo>
                    <a:pt x="43" y="60"/>
                  </a:moveTo>
                  <a:lnTo>
                    <a:pt x="43" y="60"/>
                  </a:lnTo>
                  <a:lnTo>
                    <a:pt x="43" y="66"/>
                  </a:lnTo>
                  <a:lnTo>
                    <a:pt x="48" y="66"/>
                  </a:lnTo>
                  <a:lnTo>
                    <a:pt x="48" y="60"/>
                  </a:lnTo>
                  <a:lnTo>
                    <a:pt x="43" y="60"/>
                  </a:lnTo>
                  <a:lnTo>
                    <a:pt x="43" y="60"/>
                  </a:lnTo>
                  <a:close/>
                  <a:moveTo>
                    <a:pt x="43" y="134"/>
                  </a:moveTo>
                  <a:lnTo>
                    <a:pt x="43" y="134"/>
                  </a:lnTo>
                  <a:lnTo>
                    <a:pt x="43" y="140"/>
                  </a:lnTo>
                  <a:lnTo>
                    <a:pt x="48" y="140"/>
                  </a:lnTo>
                  <a:lnTo>
                    <a:pt x="48" y="134"/>
                  </a:lnTo>
                  <a:lnTo>
                    <a:pt x="43" y="134"/>
                  </a:lnTo>
                  <a:lnTo>
                    <a:pt x="43" y="134"/>
                  </a:lnTo>
                  <a:close/>
                  <a:moveTo>
                    <a:pt x="43" y="97"/>
                  </a:moveTo>
                  <a:lnTo>
                    <a:pt x="43" y="97"/>
                  </a:lnTo>
                  <a:lnTo>
                    <a:pt x="43" y="102"/>
                  </a:lnTo>
                  <a:lnTo>
                    <a:pt x="48" y="102"/>
                  </a:lnTo>
                  <a:lnTo>
                    <a:pt x="48" y="97"/>
                  </a:lnTo>
                  <a:lnTo>
                    <a:pt x="43" y="97"/>
                  </a:lnTo>
                  <a:lnTo>
                    <a:pt x="43" y="97"/>
                  </a:lnTo>
                  <a:close/>
                  <a:moveTo>
                    <a:pt x="43" y="171"/>
                  </a:moveTo>
                  <a:lnTo>
                    <a:pt x="43" y="171"/>
                  </a:lnTo>
                  <a:lnTo>
                    <a:pt x="43" y="177"/>
                  </a:lnTo>
                  <a:lnTo>
                    <a:pt x="48" y="177"/>
                  </a:lnTo>
                  <a:lnTo>
                    <a:pt x="48" y="171"/>
                  </a:lnTo>
                  <a:lnTo>
                    <a:pt x="43" y="171"/>
                  </a:lnTo>
                  <a:lnTo>
                    <a:pt x="43" y="171"/>
                  </a:lnTo>
                  <a:close/>
                  <a:moveTo>
                    <a:pt x="43" y="72"/>
                  </a:moveTo>
                  <a:lnTo>
                    <a:pt x="43" y="72"/>
                  </a:lnTo>
                  <a:lnTo>
                    <a:pt x="43" y="78"/>
                  </a:lnTo>
                  <a:lnTo>
                    <a:pt x="48" y="78"/>
                  </a:lnTo>
                  <a:lnTo>
                    <a:pt x="48" y="72"/>
                  </a:lnTo>
                  <a:lnTo>
                    <a:pt x="43" y="72"/>
                  </a:lnTo>
                  <a:lnTo>
                    <a:pt x="43" y="72"/>
                  </a:lnTo>
                  <a:close/>
                  <a:moveTo>
                    <a:pt x="43" y="146"/>
                  </a:moveTo>
                  <a:lnTo>
                    <a:pt x="43" y="146"/>
                  </a:lnTo>
                  <a:lnTo>
                    <a:pt x="43" y="152"/>
                  </a:lnTo>
                  <a:lnTo>
                    <a:pt x="48" y="152"/>
                  </a:lnTo>
                  <a:lnTo>
                    <a:pt x="48" y="146"/>
                  </a:lnTo>
                  <a:lnTo>
                    <a:pt x="43" y="146"/>
                  </a:lnTo>
                  <a:lnTo>
                    <a:pt x="43" y="146"/>
                  </a:lnTo>
                  <a:close/>
                  <a:moveTo>
                    <a:pt x="43" y="109"/>
                  </a:moveTo>
                  <a:lnTo>
                    <a:pt x="43" y="109"/>
                  </a:lnTo>
                  <a:lnTo>
                    <a:pt x="43" y="115"/>
                  </a:lnTo>
                  <a:lnTo>
                    <a:pt x="48" y="115"/>
                  </a:lnTo>
                  <a:lnTo>
                    <a:pt x="48" y="109"/>
                  </a:lnTo>
                  <a:lnTo>
                    <a:pt x="43" y="109"/>
                  </a:lnTo>
                  <a:lnTo>
                    <a:pt x="43" y="109"/>
                  </a:lnTo>
                  <a:close/>
                  <a:moveTo>
                    <a:pt x="43" y="183"/>
                  </a:moveTo>
                  <a:lnTo>
                    <a:pt x="43" y="183"/>
                  </a:lnTo>
                  <a:lnTo>
                    <a:pt x="43" y="190"/>
                  </a:lnTo>
                  <a:lnTo>
                    <a:pt x="48" y="190"/>
                  </a:lnTo>
                  <a:lnTo>
                    <a:pt x="48" y="183"/>
                  </a:lnTo>
                  <a:lnTo>
                    <a:pt x="43" y="183"/>
                  </a:lnTo>
                  <a:lnTo>
                    <a:pt x="43" y="183"/>
                  </a:lnTo>
                  <a:close/>
                  <a:moveTo>
                    <a:pt x="27" y="34"/>
                  </a:moveTo>
                  <a:lnTo>
                    <a:pt x="27" y="34"/>
                  </a:lnTo>
                  <a:lnTo>
                    <a:pt x="27" y="40"/>
                  </a:lnTo>
                  <a:lnTo>
                    <a:pt x="31" y="40"/>
                  </a:lnTo>
                  <a:lnTo>
                    <a:pt x="31" y="34"/>
                  </a:lnTo>
                  <a:lnTo>
                    <a:pt x="27" y="34"/>
                  </a:lnTo>
                  <a:lnTo>
                    <a:pt x="27" y="34"/>
                  </a:lnTo>
                  <a:close/>
                  <a:moveTo>
                    <a:pt x="27" y="109"/>
                  </a:moveTo>
                  <a:lnTo>
                    <a:pt x="27" y="109"/>
                  </a:lnTo>
                  <a:lnTo>
                    <a:pt x="27" y="115"/>
                  </a:lnTo>
                  <a:lnTo>
                    <a:pt x="31" y="115"/>
                  </a:lnTo>
                  <a:lnTo>
                    <a:pt x="31" y="109"/>
                  </a:lnTo>
                  <a:lnTo>
                    <a:pt x="27" y="109"/>
                  </a:lnTo>
                  <a:lnTo>
                    <a:pt x="27" y="109"/>
                  </a:lnTo>
                  <a:close/>
                  <a:moveTo>
                    <a:pt x="27" y="183"/>
                  </a:moveTo>
                  <a:lnTo>
                    <a:pt x="27" y="183"/>
                  </a:lnTo>
                  <a:lnTo>
                    <a:pt x="27" y="189"/>
                  </a:lnTo>
                  <a:lnTo>
                    <a:pt x="31" y="189"/>
                  </a:lnTo>
                  <a:lnTo>
                    <a:pt x="31" y="183"/>
                  </a:lnTo>
                  <a:lnTo>
                    <a:pt x="27" y="183"/>
                  </a:lnTo>
                  <a:lnTo>
                    <a:pt x="27" y="183"/>
                  </a:lnTo>
                  <a:close/>
                  <a:moveTo>
                    <a:pt x="27" y="71"/>
                  </a:moveTo>
                  <a:lnTo>
                    <a:pt x="27" y="71"/>
                  </a:lnTo>
                  <a:lnTo>
                    <a:pt x="27" y="78"/>
                  </a:lnTo>
                  <a:lnTo>
                    <a:pt x="31" y="78"/>
                  </a:lnTo>
                  <a:lnTo>
                    <a:pt x="31" y="71"/>
                  </a:lnTo>
                  <a:lnTo>
                    <a:pt x="27" y="71"/>
                  </a:lnTo>
                  <a:lnTo>
                    <a:pt x="27" y="71"/>
                  </a:lnTo>
                  <a:close/>
                  <a:moveTo>
                    <a:pt x="27" y="146"/>
                  </a:moveTo>
                  <a:lnTo>
                    <a:pt x="27" y="146"/>
                  </a:lnTo>
                  <a:lnTo>
                    <a:pt x="27" y="151"/>
                  </a:lnTo>
                  <a:lnTo>
                    <a:pt x="31" y="151"/>
                  </a:lnTo>
                  <a:lnTo>
                    <a:pt x="31" y="146"/>
                  </a:lnTo>
                  <a:lnTo>
                    <a:pt x="27" y="146"/>
                  </a:lnTo>
                  <a:lnTo>
                    <a:pt x="27" y="146"/>
                  </a:lnTo>
                  <a:close/>
                  <a:moveTo>
                    <a:pt x="27" y="47"/>
                  </a:moveTo>
                  <a:lnTo>
                    <a:pt x="27" y="47"/>
                  </a:lnTo>
                  <a:lnTo>
                    <a:pt x="27" y="53"/>
                  </a:lnTo>
                  <a:lnTo>
                    <a:pt x="31" y="53"/>
                  </a:lnTo>
                  <a:lnTo>
                    <a:pt x="31" y="47"/>
                  </a:lnTo>
                  <a:lnTo>
                    <a:pt x="27" y="47"/>
                  </a:lnTo>
                  <a:lnTo>
                    <a:pt x="27" y="47"/>
                  </a:lnTo>
                  <a:close/>
                  <a:moveTo>
                    <a:pt x="27" y="121"/>
                  </a:moveTo>
                  <a:lnTo>
                    <a:pt x="27" y="121"/>
                  </a:lnTo>
                  <a:lnTo>
                    <a:pt x="27" y="127"/>
                  </a:lnTo>
                  <a:lnTo>
                    <a:pt x="31" y="127"/>
                  </a:lnTo>
                  <a:lnTo>
                    <a:pt x="31" y="121"/>
                  </a:lnTo>
                  <a:lnTo>
                    <a:pt x="27" y="121"/>
                  </a:lnTo>
                  <a:lnTo>
                    <a:pt x="27" y="121"/>
                  </a:lnTo>
                  <a:close/>
                  <a:moveTo>
                    <a:pt x="27" y="84"/>
                  </a:moveTo>
                  <a:lnTo>
                    <a:pt x="27" y="84"/>
                  </a:lnTo>
                  <a:lnTo>
                    <a:pt x="27" y="89"/>
                  </a:lnTo>
                  <a:lnTo>
                    <a:pt x="31" y="89"/>
                  </a:lnTo>
                  <a:lnTo>
                    <a:pt x="31" y="84"/>
                  </a:lnTo>
                  <a:lnTo>
                    <a:pt x="27" y="84"/>
                  </a:lnTo>
                  <a:lnTo>
                    <a:pt x="27" y="84"/>
                  </a:lnTo>
                  <a:close/>
                  <a:moveTo>
                    <a:pt x="27" y="159"/>
                  </a:moveTo>
                  <a:lnTo>
                    <a:pt x="27" y="159"/>
                  </a:lnTo>
                  <a:lnTo>
                    <a:pt x="27" y="164"/>
                  </a:lnTo>
                  <a:lnTo>
                    <a:pt x="31" y="164"/>
                  </a:lnTo>
                  <a:lnTo>
                    <a:pt x="31" y="159"/>
                  </a:lnTo>
                  <a:lnTo>
                    <a:pt x="27" y="159"/>
                  </a:lnTo>
                  <a:lnTo>
                    <a:pt x="27" y="159"/>
                  </a:lnTo>
                  <a:close/>
                  <a:moveTo>
                    <a:pt x="27" y="60"/>
                  </a:moveTo>
                  <a:lnTo>
                    <a:pt x="27" y="60"/>
                  </a:lnTo>
                  <a:lnTo>
                    <a:pt x="27" y="66"/>
                  </a:lnTo>
                  <a:lnTo>
                    <a:pt x="31" y="66"/>
                  </a:lnTo>
                  <a:lnTo>
                    <a:pt x="31" y="60"/>
                  </a:lnTo>
                  <a:lnTo>
                    <a:pt x="27" y="60"/>
                  </a:lnTo>
                  <a:lnTo>
                    <a:pt x="27" y="60"/>
                  </a:lnTo>
                  <a:close/>
                  <a:moveTo>
                    <a:pt x="27" y="134"/>
                  </a:moveTo>
                  <a:lnTo>
                    <a:pt x="27" y="134"/>
                  </a:lnTo>
                  <a:lnTo>
                    <a:pt x="27" y="140"/>
                  </a:lnTo>
                  <a:lnTo>
                    <a:pt x="31" y="140"/>
                  </a:lnTo>
                  <a:lnTo>
                    <a:pt x="31" y="134"/>
                  </a:lnTo>
                  <a:lnTo>
                    <a:pt x="27" y="134"/>
                  </a:lnTo>
                  <a:lnTo>
                    <a:pt x="27" y="134"/>
                  </a:lnTo>
                  <a:close/>
                  <a:moveTo>
                    <a:pt x="27" y="97"/>
                  </a:moveTo>
                  <a:lnTo>
                    <a:pt x="27" y="97"/>
                  </a:lnTo>
                  <a:lnTo>
                    <a:pt x="27" y="102"/>
                  </a:lnTo>
                  <a:lnTo>
                    <a:pt x="31" y="102"/>
                  </a:lnTo>
                  <a:lnTo>
                    <a:pt x="31" y="97"/>
                  </a:lnTo>
                  <a:lnTo>
                    <a:pt x="27" y="97"/>
                  </a:lnTo>
                  <a:lnTo>
                    <a:pt x="27" y="97"/>
                  </a:lnTo>
                  <a:close/>
                  <a:moveTo>
                    <a:pt x="27" y="171"/>
                  </a:moveTo>
                  <a:lnTo>
                    <a:pt x="27" y="171"/>
                  </a:lnTo>
                  <a:lnTo>
                    <a:pt x="27" y="177"/>
                  </a:lnTo>
                  <a:lnTo>
                    <a:pt x="31" y="177"/>
                  </a:lnTo>
                  <a:lnTo>
                    <a:pt x="31" y="171"/>
                  </a:lnTo>
                  <a:lnTo>
                    <a:pt x="27"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41">
              <a:extLst>
                <a:ext uri="{FF2B5EF4-FFF2-40B4-BE49-F238E27FC236}">
                  <a16:creationId xmlns:a16="http://schemas.microsoft.com/office/drawing/2014/main" id="{77312D0E-74FE-4DDD-AB91-76737747A2C1}"/>
                </a:ext>
              </a:extLst>
            </p:cNvPr>
            <p:cNvSpPr>
              <a:spLocks noEditPoints="1"/>
            </p:cNvSpPr>
            <p:nvPr/>
          </p:nvSpPr>
          <p:spPr bwMode="auto">
            <a:xfrm>
              <a:off x="1658247" y="5213691"/>
              <a:ext cx="201680" cy="583234"/>
            </a:xfrm>
            <a:custGeom>
              <a:avLst/>
              <a:gdLst>
                <a:gd name="T0" fmla="*/ 37 w 37"/>
                <a:gd name="T1" fmla="*/ 107 h 107"/>
                <a:gd name="T2" fmla="*/ 10 w 37"/>
                <a:gd name="T3" fmla="*/ 33 h 107"/>
                <a:gd name="T4" fmla="*/ 10 w 37"/>
                <a:gd name="T5" fmla="*/ 33 h 107"/>
                <a:gd name="T6" fmla="*/ 10 w 37"/>
                <a:gd name="T7" fmla="*/ 82 h 107"/>
                <a:gd name="T8" fmla="*/ 10 w 37"/>
                <a:gd name="T9" fmla="*/ 79 h 107"/>
                <a:gd name="T10" fmla="*/ 8 w 37"/>
                <a:gd name="T11" fmla="*/ 60 h 107"/>
                <a:gd name="T12" fmla="*/ 10 w 37"/>
                <a:gd name="T13" fmla="*/ 41 h 107"/>
                <a:gd name="T14" fmla="*/ 8 w 37"/>
                <a:gd name="T15" fmla="*/ 41 h 107"/>
                <a:gd name="T16" fmla="*/ 10 w 37"/>
                <a:gd name="T17" fmla="*/ 87 h 107"/>
                <a:gd name="T18" fmla="*/ 10 w 37"/>
                <a:gd name="T19" fmla="*/ 87 h 107"/>
                <a:gd name="T20" fmla="*/ 10 w 37"/>
                <a:gd name="T21" fmla="*/ 68 h 107"/>
                <a:gd name="T22" fmla="*/ 10 w 37"/>
                <a:gd name="T23" fmla="*/ 64 h 107"/>
                <a:gd name="T24" fmla="*/ 8 w 37"/>
                <a:gd name="T25" fmla="*/ 53 h 107"/>
                <a:gd name="T26" fmla="*/ 10 w 37"/>
                <a:gd name="T27" fmla="*/ 95 h 107"/>
                <a:gd name="T28" fmla="*/ 8 w 37"/>
                <a:gd name="T29" fmla="*/ 95 h 107"/>
                <a:gd name="T30" fmla="*/ 10 w 37"/>
                <a:gd name="T31" fmla="*/ 72 h 107"/>
                <a:gd name="T32" fmla="*/ 10 w 37"/>
                <a:gd name="T33" fmla="*/ 72 h 107"/>
                <a:gd name="T34" fmla="*/ 20 w 37"/>
                <a:gd name="T35" fmla="*/ 29 h 107"/>
                <a:gd name="T36" fmla="*/ 20 w 37"/>
                <a:gd name="T37" fmla="*/ 26 h 107"/>
                <a:gd name="T38" fmla="*/ 17 w 37"/>
                <a:gd name="T39" fmla="*/ 75 h 107"/>
                <a:gd name="T40" fmla="*/ 20 w 37"/>
                <a:gd name="T41" fmla="*/ 48 h 107"/>
                <a:gd name="T42" fmla="*/ 17 w 37"/>
                <a:gd name="T43" fmla="*/ 48 h 107"/>
                <a:gd name="T44" fmla="*/ 20 w 37"/>
                <a:gd name="T45" fmla="*/ 95 h 107"/>
                <a:gd name="T46" fmla="*/ 20 w 37"/>
                <a:gd name="T47" fmla="*/ 95 h 107"/>
                <a:gd name="T48" fmla="*/ 20 w 37"/>
                <a:gd name="T49" fmla="*/ 37 h 107"/>
                <a:gd name="T50" fmla="*/ 20 w 37"/>
                <a:gd name="T51" fmla="*/ 33 h 107"/>
                <a:gd name="T52" fmla="*/ 17 w 37"/>
                <a:gd name="T53" fmla="*/ 84 h 107"/>
                <a:gd name="T54" fmla="*/ 20 w 37"/>
                <a:gd name="T55" fmla="*/ 56 h 107"/>
                <a:gd name="T56" fmla="*/ 17 w 37"/>
                <a:gd name="T57" fmla="*/ 56 h 107"/>
                <a:gd name="T58" fmla="*/ 20 w 37"/>
                <a:gd name="T59" fmla="*/ 41 h 107"/>
                <a:gd name="T60" fmla="*/ 20 w 37"/>
                <a:gd name="T61" fmla="*/ 41 h 107"/>
                <a:gd name="T62" fmla="*/ 20 w 37"/>
                <a:gd name="T63" fmla="*/ 91 h 107"/>
                <a:gd name="T64" fmla="*/ 20 w 37"/>
                <a:gd name="T65" fmla="*/ 88 h 107"/>
                <a:gd name="T66" fmla="*/ 17 w 37"/>
                <a:gd name="T67" fmla="*/ 68 h 107"/>
                <a:gd name="T68" fmla="*/ 30 w 37"/>
                <a:gd name="T69" fmla="*/ 18 h 107"/>
                <a:gd name="T70" fmla="*/ 27 w 37"/>
                <a:gd name="T71" fmla="*/ 18 h 107"/>
                <a:gd name="T72" fmla="*/ 30 w 37"/>
                <a:gd name="T73" fmla="*/ 64 h 107"/>
                <a:gd name="T74" fmla="*/ 30 w 37"/>
                <a:gd name="T75" fmla="*/ 64 h 107"/>
                <a:gd name="T76" fmla="*/ 30 w 37"/>
                <a:gd name="T77" fmla="*/ 45 h 107"/>
                <a:gd name="T78" fmla="*/ 30 w 37"/>
                <a:gd name="T79" fmla="*/ 41 h 107"/>
                <a:gd name="T80" fmla="*/ 27 w 37"/>
                <a:gd name="T81" fmla="*/ 91 h 107"/>
                <a:gd name="T82" fmla="*/ 30 w 37"/>
                <a:gd name="T83" fmla="*/ 26 h 107"/>
                <a:gd name="T84" fmla="*/ 27 w 37"/>
                <a:gd name="T85" fmla="*/ 26 h 107"/>
                <a:gd name="T86" fmla="*/ 30 w 37"/>
                <a:gd name="T87" fmla="*/ 72 h 107"/>
                <a:gd name="T88" fmla="*/ 30 w 37"/>
                <a:gd name="T89" fmla="*/ 72 h 107"/>
                <a:gd name="T90" fmla="*/ 30 w 37"/>
                <a:gd name="T91" fmla="*/ 53 h 107"/>
                <a:gd name="T92" fmla="*/ 30 w 37"/>
                <a:gd name="T93" fmla="*/ 48 h 107"/>
                <a:gd name="T94" fmla="*/ 27 w 37"/>
                <a:gd name="T95" fmla="*/ 98 h 107"/>
                <a:gd name="T96" fmla="*/ 30 w 37"/>
                <a:gd name="T97" fmla="*/ 33 h 107"/>
                <a:gd name="T98" fmla="*/ 27 w 37"/>
                <a:gd name="T99" fmla="*/ 33 h 107"/>
                <a:gd name="T100" fmla="*/ 30 w 37"/>
                <a:gd name="T101" fmla="*/ 80 h 107"/>
                <a:gd name="T102" fmla="*/ 30 w 37"/>
                <a:gd name="T103" fmla="*/ 80 h 107"/>
                <a:gd name="T104" fmla="*/ 30 w 37"/>
                <a:gd name="T105" fmla="*/ 6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107">
                  <a:moveTo>
                    <a:pt x="37" y="0"/>
                  </a:moveTo>
                  <a:lnTo>
                    <a:pt x="0" y="27"/>
                  </a:lnTo>
                  <a:lnTo>
                    <a:pt x="0" y="107"/>
                  </a:lnTo>
                  <a:lnTo>
                    <a:pt x="37" y="107"/>
                  </a:lnTo>
                  <a:lnTo>
                    <a:pt x="37" y="0"/>
                  </a:lnTo>
                  <a:lnTo>
                    <a:pt x="37" y="0"/>
                  </a:lnTo>
                  <a:close/>
                  <a:moveTo>
                    <a:pt x="10" y="33"/>
                  </a:moveTo>
                  <a:lnTo>
                    <a:pt x="10" y="33"/>
                  </a:lnTo>
                  <a:lnTo>
                    <a:pt x="10" y="37"/>
                  </a:lnTo>
                  <a:lnTo>
                    <a:pt x="8" y="37"/>
                  </a:lnTo>
                  <a:lnTo>
                    <a:pt x="8" y="33"/>
                  </a:lnTo>
                  <a:lnTo>
                    <a:pt x="10" y="33"/>
                  </a:lnTo>
                  <a:lnTo>
                    <a:pt x="10" y="33"/>
                  </a:lnTo>
                  <a:close/>
                  <a:moveTo>
                    <a:pt x="10" y="79"/>
                  </a:moveTo>
                  <a:lnTo>
                    <a:pt x="10" y="79"/>
                  </a:lnTo>
                  <a:lnTo>
                    <a:pt x="10" y="82"/>
                  </a:lnTo>
                  <a:lnTo>
                    <a:pt x="8" y="82"/>
                  </a:lnTo>
                  <a:lnTo>
                    <a:pt x="8" y="79"/>
                  </a:lnTo>
                  <a:lnTo>
                    <a:pt x="10" y="79"/>
                  </a:lnTo>
                  <a:lnTo>
                    <a:pt x="10" y="79"/>
                  </a:lnTo>
                  <a:close/>
                  <a:moveTo>
                    <a:pt x="10" y="56"/>
                  </a:moveTo>
                  <a:lnTo>
                    <a:pt x="10" y="56"/>
                  </a:lnTo>
                  <a:lnTo>
                    <a:pt x="10" y="60"/>
                  </a:lnTo>
                  <a:lnTo>
                    <a:pt x="8" y="60"/>
                  </a:lnTo>
                  <a:lnTo>
                    <a:pt x="8" y="56"/>
                  </a:lnTo>
                  <a:lnTo>
                    <a:pt x="10" y="56"/>
                  </a:lnTo>
                  <a:lnTo>
                    <a:pt x="10" y="56"/>
                  </a:lnTo>
                  <a:close/>
                  <a:moveTo>
                    <a:pt x="10" y="41"/>
                  </a:moveTo>
                  <a:lnTo>
                    <a:pt x="10" y="41"/>
                  </a:lnTo>
                  <a:lnTo>
                    <a:pt x="10" y="44"/>
                  </a:lnTo>
                  <a:lnTo>
                    <a:pt x="8" y="44"/>
                  </a:lnTo>
                  <a:lnTo>
                    <a:pt x="8" y="41"/>
                  </a:lnTo>
                  <a:lnTo>
                    <a:pt x="10" y="41"/>
                  </a:lnTo>
                  <a:lnTo>
                    <a:pt x="10" y="41"/>
                  </a:lnTo>
                  <a:close/>
                  <a:moveTo>
                    <a:pt x="10" y="87"/>
                  </a:moveTo>
                  <a:lnTo>
                    <a:pt x="10" y="87"/>
                  </a:lnTo>
                  <a:lnTo>
                    <a:pt x="10" y="91"/>
                  </a:lnTo>
                  <a:lnTo>
                    <a:pt x="8" y="91"/>
                  </a:lnTo>
                  <a:lnTo>
                    <a:pt x="8" y="87"/>
                  </a:lnTo>
                  <a:lnTo>
                    <a:pt x="10" y="87"/>
                  </a:lnTo>
                  <a:lnTo>
                    <a:pt x="10" y="87"/>
                  </a:lnTo>
                  <a:close/>
                  <a:moveTo>
                    <a:pt x="10" y="64"/>
                  </a:moveTo>
                  <a:lnTo>
                    <a:pt x="10" y="64"/>
                  </a:lnTo>
                  <a:lnTo>
                    <a:pt x="10" y="68"/>
                  </a:lnTo>
                  <a:lnTo>
                    <a:pt x="8" y="68"/>
                  </a:lnTo>
                  <a:lnTo>
                    <a:pt x="8" y="64"/>
                  </a:lnTo>
                  <a:lnTo>
                    <a:pt x="10" y="64"/>
                  </a:lnTo>
                  <a:lnTo>
                    <a:pt x="10" y="64"/>
                  </a:lnTo>
                  <a:close/>
                  <a:moveTo>
                    <a:pt x="10" y="48"/>
                  </a:moveTo>
                  <a:lnTo>
                    <a:pt x="10" y="48"/>
                  </a:lnTo>
                  <a:lnTo>
                    <a:pt x="10" y="53"/>
                  </a:lnTo>
                  <a:lnTo>
                    <a:pt x="8" y="53"/>
                  </a:lnTo>
                  <a:lnTo>
                    <a:pt x="8" y="48"/>
                  </a:lnTo>
                  <a:lnTo>
                    <a:pt x="10" y="48"/>
                  </a:lnTo>
                  <a:lnTo>
                    <a:pt x="10" y="48"/>
                  </a:lnTo>
                  <a:close/>
                  <a:moveTo>
                    <a:pt x="10" y="95"/>
                  </a:moveTo>
                  <a:lnTo>
                    <a:pt x="10" y="95"/>
                  </a:lnTo>
                  <a:lnTo>
                    <a:pt x="10" y="98"/>
                  </a:lnTo>
                  <a:lnTo>
                    <a:pt x="8" y="98"/>
                  </a:lnTo>
                  <a:lnTo>
                    <a:pt x="8" y="95"/>
                  </a:lnTo>
                  <a:lnTo>
                    <a:pt x="10" y="95"/>
                  </a:lnTo>
                  <a:lnTo>
                    <a:pt x="10" y="95"/>
                  </a:lnTo>
                  <a:close/>
                  <a:moveTo>
                    <a:pt x="10" y="72"/>
                  </a:moveTo>
                  <a:lnTo>
                    <a:pt x="10" y="72"/>
                  </a:lnTo>
                  <a:lnTo>
                    <a:pt x="10" y="75"/>
                  </a:lnTo>
                  <a:lnTo>
                    <a:pt x="8" y="75"/>
                  </a:lnTo>
                  <a:lnTo>
                    <a:pt x="8" y="72"/>
                  </a:lnTo>
                  <a:lnTo>
                    <a:pt x="10" y="72"/>
                  </a:lnTo>
                  <a:lnTo>
                    <a:pt x="10" y="72"/>
                  </a:lnTo>
                  <a:close/>
                  <a:moveTo>
                    <a:pt x="20" y="26"/>
                  </a:moveTo>
                  <a:lnTo>
                    <a:pt x="20" y="26"/>
                  </a:lnTo>
                  <a:lnTo>
                    <a:pt x="20" y="29"/>
                  </a:lnTo>
                  <a:lnTo>
                    <a:pt x="17" y="29"/>
                  </a:lnTo>
                  <a:lnTo>
                    <a:pt x="17" y="26"/>
                  </a:lnTo>
                  <a:lnTo>
                    <a:pt x="20" y="26"/>
                  </a:lnTo>
                  <a:lnTo>
                    <a:pt x="20" y="26"/>
                  </a:lnTo>
                  <a:close/>
                  <a:moveTo>
                    <a:pt x="20" y="72"/>
                  </a:moveTo>
                  <a:lnTo>
                    <a:pt x="20" y="72"/>
                  </a:lnTo>
                  <a:lnTo>
                    <a:pt x="20" y="75"/>
                  </a:lnTo>
                  <a:lnTo>
                    <a:pt x="17" y="75"/>
                  </a:lnTo>
                  <a:lnTo>
                    <a:pt x="17" y="72"/>
                  </a:lnTo>
                  <a:lnTo>
                    <a:pt x="20" y="72"/>
                  </a:lnTo>
                  <a:lnTo>
                    <a:pt x="20" y="72"/>
                  </a:lnTo>
                  <a:close/>
                  <a:moveTo>
                    <a:pt x="20" y="48"/>
                  </a:moveTo>
                  <a:lnTo>
                    <a:pt x="20" y="48"/>
                  </a:lnTo>
                  <a:lnTo>
                    <a:pt x="20" y="53"/>
                  </a:lnTo>
                  <a:lnTo>
                    <a:pt x="17" y="53"/>
                  </a:lnTo>
                  <a:lnTo>
                    <a:pt x="17" y="48"/>
                  </a:lnTo>
                  <a:lnTo>
                    <a:pt x="20" y="48"/>
                  </a:lnTo>
                  <a:lnTo>
                    <a:pt x="20" y="48"/>
                  </a:lnTo>
                  <a:close/>
                  <a:moveTo>
                    <a:pt x="20" y="95"/>
                  </a:moveTo>
                  <a:lnTo>
                    <a:pt x="20" y="95"/>
                  </a:lnTo>
                  <a:lnTo>
                    <a:pt x="20" y="98"/>
                  </a:lnTo>
                  <a:lnTo>
                    <a:pt x="17" y="98"/>
                  </a:lnTo>
                  <a:lnTo>
                    <a:pt x="17" y="95"/>
                  </a:lnTo>
                  <a:lnTo>
                    <a:pt x="20" y="95"/>
                  </a:lnTo>
                  <a:lnTo>
                    <a:pt x="20" y="95"/>
                  </a:lnTo>
                  <a:close/>
                  <a:moveTo>
                    <a:pt x="20" y="33"/>
                  </a:moveTo>
                  <a:lnTo>
                    <a:pt x="20" y="33"/>
                  </a:lnTo>
                  <a:lnTo>
                    <a:pt x="20" y="37"/>
                  </a:lnTo>
                  <a:lnTo>
                    <a:pt x="17" y="37"/>
                  </a:lnTo>
                  <a:lnTo>
                    <a:pt x="17" y="33"/>
                  </a:lnTo>
                  <a:lnTo>
                    <a:pt x="20" y="33"/>
                  </a:lnTo>
                  <a:lnTo>
                    <a:pt x="20" y="33"/>
                  </a:lnTo>
                  <a:close/>
                  <a:moveTo>
                    <a:pt x="20" y="79"/>
                  </a:moveTo>
                  <a:lnTo>
                    <a:pt x="20" y="79"/>
                  </a:lnTo>
                  <a:lnTo>
                    <a:pt x="20" y="84"/>
                  </a:lnTo>
                  <a:lnTo>
                    <a:pt x="17" y="84"/>
                  </a:lnTo>
                  <a:lnTo>
                    <a:pt x="17" y="79"/>
                  </a:lnTo>
                  <a:lnTo>
                    <a:pt x="20" y="79"/>
                  </a:lnTo>
                  <a:lnTo>
                    <a:pt x="20" y="79"/>
                  </a:lnTo>
                  <a:close/>
                  <a:moveTo>
                    <a:pt x="20" y="56"/>
                  </a:moveTo>
                  <a:lnTo>
                    <a:pt x="20" y="56"/>
                  </a:lnTo>
                  <a:lnTo>
                    <a:pt x="20" y="60"/>
                  </a:lnTo>
                  <a:lnTo>
                    <a:pt x="17" y="60"/>
                  </a:lnTo>
                  <a:lnTo>
                    <a:pt x="17" y="56"/>
                  </a:lnTo>
                  <a:lnTo>
                    <a:pt x="20" y="56"/>
                  </a:lnTo>
                  <a:lnTo>
                    <a:pt x="20" y="56"/>
                  </a:lnTo>
                  <a:close/>
                  <a:moveTo>
                    <a:pt x="20" y="41"/>
                  </a:moveTo>
                  <a:lnTo>
                    <a:pt x="20" y="41"/>
                  </a:lnTo>
                  <a:lnTo>
                    <a:pt x="20" y="45"/>
                  </a:lnTo>
                  <a:lnTo>
                    <a:pt x="17" y="45"/>
                  </a:lnTo>
                  <a:lnTo>
                    <a:pt x="17" y="41"/>
                  </a:lnTo>
                  <a:lnTo>
                    <a:pt x="20" y="41"/>
                  </a:lnTo>
                  <a:lnTo>
                    <a:pt x="20" y="41"/>
                  </a:lnTo>
                  <a:close/>
                  <a:moveTo>
                    <a:pt x="20" y="88"/>
                  </a:moveTo>
                  <a:lnTo>
                    <a:pt x="20" y="88"/>
                  </a:lnTo>
                  <a:lnTo>
                    <a:pt x="20" y="91"/>
                  </a:lnTo>
                  <a:lnTo>
                    <a:pt x="17" y="91"/>
                  </a:lnTo>
                  <a:lnTo>
                    <a:pt x="17" y="88"/>
                  </a:lnTo>
                  <a:lnTo>
                    <a:pt x="20" y="88"/>
                  </a:lnTo>
                  <a:lnTo>
                    <a:pt x="20" y="88"/>
                  </a:lnTo>
                  <a:close/>
                  <a:moveTo>
                    <a:pt x="20" y="64"/>
                  </a:moveTo>
                  <a:lnTo>
                    <a:pt x="20" y="64"/>
                  </a:lnTo>
                  <a:lnTo>
                    <a:pt x="20" y="68"/>
                  </a:lnTo>
                  <a:lnTo>
                    <a:pt x="17" y="68"/>
                  </a:lnTo>
                  <a:lnTo>
                    <a:pt x="17" y="64"/>
                  </a:lnTo>
                  <a:lnTo>
                    <a:pt x="20" y="64"/>
                  </a:lnTo>
                  <a:lnTo>
                    <a:pt x="20" y="64"/>
                  </a:lnTo>
                  <a:close/>
                  <a:moveTo>
                    <a:pt x="30" y="18"/>
                  </a:moveTo>
                  <a:lnTo>
                    <a:pt x="30" y="18"/>
                  </a:lnTo>
                  <a:lnTo>
                    <a:pt x="30" y="22"/>
                  </a:lnTo>
                  <a:lnTo>
                    <a:pt x="27" y="22"/>
                  </a:lnTo>
                  <a:lnTo>
                    <a:pt x="27" y="18"/>
                  </a:lnTo>
                  <a:lnTo>
                    <a:pt x="30" y="18"/>
                  </a:lnTo>
                  <a:lnTo>
                    <a:pt x="30" y="18"/>
                  </a:lnTo>
                  <a:close/>
                  <a:moveTo>
                    <a:pt x="30" y="64"/>
                  </a:moveTo>
                  <a:lnTo>
                    <a:pt x="30" y="64"/>
                  </a:lnTo>
                  <a:lnTo>
                    <a:pt x="30" y="68"/>
                  </a:lnTo>
                  <a:lnTo>
                    <a:pt x="27" y="68"/>
                  </a:lnTo>
                  <a:lnTo>
                    <a:pt x="27" y="64"/>
                  </a:lnTo>
                  <a:lnTo>
                    <a:pt x="30" y="64"/>
                  </a:lnTo>
                  <a:lnTo>
                    <a:pt x="30" y="64"/>
                  </a:lnTo>
                  <a:close/>
                  <a:moveTo>
                    <a:pt x="30" y="41"/>
                  </a:moveTo>
                  <a:lnTo>
                    <a:pt x="30" y="41"/>
                  </a:lnTo>
                  <a:lnTo>
                    <a:pt x="30" y="45"/>
                  </a:lnTo>
                  <a:lnTo>
                    <a:pt x="27" y="45"/>
                  </a:lnTo>
                  <a:lnTo>
                    <a:pt x="27" y="41"/>
                  </a:lnTo>
                  <a:lnTo>
                    <a:pt x="30" y="41"/>
                  </a:lnTo>
                  <a:lnTo>
                    <a:pt x="30" y="41"/>
                  </a:lnTo>
                  <a:close/>
                  <a:moveTo>
                    <a:pt x="30" y="87"/>
                  </a:moveTo>
                  <a:lnTo>
                    <a:pt x="30" y="87"/>
                  </a:lnTo>
                  <a:lnTo>
                    <a:pt x="30" y="91"/>
                  </a:lnTo>
                  <a:lnTo>
                    <a:pt x="27" y="91"/>
                  </a:lnTo>
                  <a:lnTo>
                    <a:pt x="27" y="87"/>
                  </a:lnTo>
                  <a:lnTo>
                    <a:pt x="30" y="87"/>
                  </a:lnTo>
                  <a:lnTo>
                    <a:pt x="30" y="87"/>
                  </a:lnTo>
                  <a:close/>
                  <a:moveTo>
                    <a:pt x="30" y="26"/>
                  </a:moveTo>
                  <a:lnTo>
                    <a:pt x="30" y="26"/>
                  </a:lnTo>
                  <a:lnTo>
                    <a:pt x="30" y="29"/>
                  </a:lnTo>
                  <a:lnTo>
                    <a:pt x="27" y="29"/>
                  </a:lnTo>
                  <a:lnTo>
                    <a:pt x="27" y="26"/>
                  </a:lnTo>
                  <a:lnTo>
                    <a:pt x="30" y="26"/>
                  </a:lnTo>
                  <a:lnTo>
                    <a:pt x="30" y="26"/>
                  </a:lnTo>
                  <a:close/>
                  <a:moveTo>
                    <a:pt x="30" y="72"/>
                  </a:moveTo>
                  <a:lnTo>
                    <a:pt x="30" y="72"/>
                  </a:lnTo>
                  <a:lnTo>
                    <a:pt x="30" y="76"/>
                  </a:lnTo>
                  <a:lnTo>
                    <a:pt x="27" y="76"/>
                  </a:lnTo>
                  <a:lnTo>
                    <a:pt x="27" y="72"/>
                  </a:lnTo>
                  <a:lnTo>
                    <a:pt x="30" y="72"/>
                  </a:lnTo>
                  <a:lnTo>
                    <a:pt x="30" y="72"/>
                  </a:lnTo>
                  <a:close/>
                  <a:moveTo>
                    <a:pt x="30" y="48"/>
                  </a:moveTo>
                  <a:lnTo>
                    <a:pt x="30" y="48"/>
                  </a:lnTo>
                  <a:lnTo>
                    <a:pt x="30" y="53"/>
                  </a:lnTo>
                  <a:lnTo>
                    <a:pt x="27" y="53"/>
                  </a:lnTo>
                  <a:lnTo>
                    <a:pt x="27" y="48"/>
                  </a:lnTo>
                  <a:lnTo>
                    <a:pt x="30" y="48"/>
                  </a:lnTo>
                  <a:lnTo>
                    <a:pt x="30" y="48"/>
                  </a:lnTo>
                  <a:close/>
                  <a:moveTo>
                    <a:pt x="30" y="95"/>
                  </a:moveTo>
                  <a:lnTo>
                    <a:pt x="30" y="95"/>
                  </a:lnTo>
                  <a:lnTo>
                    <a:pt x="30" y="98"/>
                  </a:lnTo>
                  <a:lnTo>
                    <a:pt x="27" y="98"/>
                  </a:lnTo>
                  <a:lnTo>
                    <a:pt x="27" y="95"/>
                  </a:lnTo>
                  <a:lnTo>
                    <a:pt x="30" y="95"/>
                  </a:lnTo>
                  <a:lnTo>
                    <a:pt x="30" y="95"/>
                  </a:lnTo>
                  <a:close/>
                  <a:moveTo>
                    <a:pt x="30" y="33"/>
                  </a:moveTo>
                  <a:lnTo>
                    <a:pt x="30" y="33"/>
                  </a:lnTo>
                  <a:lnTo>
                    <a:pt x="30" y="38"/>
                  </a:lnTo>
                  <a:lnTo>
                    <a:pt x="27" y="38"/>
                  </a:lnTo>
                  <a:lnTo>
                    <a:pt x="27" y="33"/>
                  </a:lnTo>
                  <a:lnTo>
                    <a:pt x="30" y="33"/>
                  </a:lnTo>
                  <a:lnTo>
                    <a:pt x="30" y="33"/>
                  </a:lnTo>
                  <a:close/>
                  <a:moveTo>
                    <a:pt x="30" y="80"/>
                  </a:moveTo>
                  <a:lnTo>
                    <a:pt x="30" y="80"/>
                  </a:lnTo>
                  <a:lnTo>
                    <a:pt x="30" y="84"/>
                  </a:lnTo>
                  <a:lnTo>
                    <a:pt x="27" y="84"/>
                  </a:lnTo>
                  <a:lnTo>
                    <a:pt x="27" y="80"/>
                  </a:lnTo>
                  <a:lnTo>
                    <a:pt x="30" y="80"/>
                  </a:lnTo>
                  <a:lnTo>
                    <a:pt x="30" y="80"/>
                  </a:lnTo>
                  <a:close/>
                  <a:moveTo>
                    <a:pt x="30" y="57"/>
                  </a:moveTo>
                  <a:lnTo>
                    <a:pt x="30" y="57"/>
                  </a:lnTo>
                  <a:lnTo>
                    <a:pt x="30" y="60"/>
                  </a:lnTo>
                  <a:lnTo>
                    <a:pt x="27" y="60"/>
                  </a:lnTo>
                  <a:lnTo>
                    <a:pt x="27" y="57"/>
                  </a:lnTo>
                  <a:lnTo>
                    <a:pt x="3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42">
              <a:extLst>
                <a:ext uri="{FF2B5EF4-FFF2-40B4-BE49-F238E27FC236}">
                  <a16:creationId xmlns:a16="http://schemas.microsoft.com/office/drawing/2014/main" id="{BA5C8D36-40DB-417C-A856-27A6013EF790}"/>
                </a:ext>
              </a:extLst>
            </p:cNvPr>
            <p:cNvSpPr>
              <a:spLocks noEditPoints="1"/>
            </p:cNvSpPr>
            <p:nvPr/>
          </p:nvSpPr>
          <p:spPr bwMode="auto">
            <a:xfrm>
              <a:off x="2868318" y="5208242"/>
              <a:ext cx="272538" cy="588683"/>
            </a:xfrm>
            <a:custGeom>
              <a:avLst/>
              <a:gdLst>
                <a:gd name="T0" fmla="*/ 50 w 50"/>
                <a:gd name="T1" fmla="*/ 108 h 108"/>
                <a:gd name="T2" fmla="*/ 14 w 50"/>
                <a:gd name="T3" fmla="*/ 7 h 108"/>
                <a:gd name="T4" fmla="*/ 14 w 50"/>
                <a:gd name="T5" fmla="*/ 7 h 108"/>
                <a:gd name="T6" fmla="*/ 14 w 50"/>
                <a:gd name="T7" fmla="*/ 64 h 108"/>
                <a:gd name="T8" fmla="*/ 14 w 50"/>
                <a:gd name="T9" fmla="*/ 60 h 108"/>
                <a:gd name="T10" fmla="*/ 9 w 50"/>
                <a:gd name="T11" fmla="*/ 38 h 108"/>
                <a:gd name="T12" fmla="*/ 14 w 50"/>
                <a:gd name="T13" fmla="*/ 87 h 108"/>
                <a:gd name="T14" fmla="*/ 9 w 50"/>
                <a:gd name="T15" fmla="*/ 87 h 108"/>
                <a:gd name="T16" fmla="*/ 14 w 50"/>
                <a:gd name="T17" fmla="*/ 16 h 108"/>
                <a:gd name="T18" fmla="*/ 14 w 50"/>
                <a:gd name="T19" fmla="*/ 16 h 108"/>
                <a:gd name="T20" fmla="*/ 14 w 50"/>
                <a:gd name="T21" fmla="*/ 73 h 108"/>
                <a:gd name="T22" fmla="*/ 14 w 50"/>
                <a:gd name="T23" fmla="*/ 69 h 108"/>
                <a:gd name="T24" fmla="*/ 9 w 50"/>
                <a:gd name="T25" fmla="*/ 46 h 108"/>
                <a:gd name="T26" fmla="*/ 14 w 50"/>
                <a:gd name="T27" fmla="*/ 95 h 108"/>
                <a:gd name="T28" fmla="*/ 9 w 50"/>
                <a:gd name="T29" fmla="*/ 95 h 108"/>
                <a:gd name="T30" fmla="*/ 14 w 50"/>
                <a:gd name="T31" fmla="*/ 25 h 108"/>
                <a:gd name="T32" fmla="*/ 14 w 50"/>
                <a:gd name="T33" fmla="*/ 25 h 108"/>
                <a:gd name="T34" fmla="*/ 14 w 50"/>
                <a:gd name="T35" fmla="*/ 82 h 108"/>
                <a:gd name="T36" fmla="*/ 14 w 50"/>
                <a:gd name="T37" fmla="*/ 78 h 108"/>
                <a:gd name="T38" fmla="*/ 9 w 50"/>
                <a:gd name="T39" fmla="*/ 56 h 108"/>
                <a:gd name="T40" fmla="*/ 28 w 50"/>
                <a:gd name="T41" fmla="*/ 7 h 108"/>
                <a:gd name="T42" fmla="*/ 23 w 50"/>
                <a:gd name="T43" fmla="*/ 7 h 108"/>
                <a:gd name="T44" fmla="*/ 28 w 50"/>
                <a:gd name="T45" fmla="*/ 60 h 108"/>
                <a:gd name="T46" fmla="*/ 28 w 50"/>
                <a:gd name="T47" fmla="*/ 60 h 108"/>
                <a:gd name="T48" fmla="*/ 28 w 50"/>
                <a:gd name="T49" fmla="*/ 38 h 108"/>
                <a:gd name="T50" fmla="*/ 28 w 50"/>
                <a:gd name="T51" fmla="*/ 33 h 108"/>
                <a:gd name="T52" fmla="*/ 23 w 50"/>
                <a:gd name="T53" fmla="*/ 91 h 108"/>
                <a:gd name="T54" fmla="*/ 28 w 50"/>
                <a:gd name="T55" fmla="*/ 16 h 108"/>
                <a:gd name="T56" fmla="*/ 23 w 50"/>
                <a:gd name="T57" fmla="*/ 16 h 108"/>
                <a:gd name="T58" fmla="*/ 28 w 50"/>
                <a:gd name="T59" fmla="*/ 69 h 108"/>
                <a:gd name="T60" fmla="*/ 28 w 50"/>
                <a:gd name="T61" fmla="*/ 69 h 108"/>
                <a:gd name="T62" fmla="*/ 28 w 50"/>
                <a:gd name="T63" fmla="*/ 46 h 108"/>
                <a:gd name="T64" fmla="*/ 28 w 50"/>
                <a:gd name="T65" fmla="*/ 42 h 108"/>
                <a:gd name="T66" fmla="*/ 23 w 50"/>
                <a:gd name="T67" fmla="*/ 99 h 108"/>
                <a:gd name="T68" fmla="*/ 28 w 50"/>
                <a:gd name="T69" fmla="*/ 25 h 108"/>
                <a:gd name="T70" fmla="*/ 23 w 50"/>
                <a:gd name="T71" fmla="*/ 25 h 108"/>
                <a:gd name="T72" fmla="*/ 28 w 50"/>
                <a:gd name="T73" fmla="*/ 78 h 108"/>
                <a:gd name="T74" fmla="*/ 28 w 50"/>
                <a:gd name="T75" fmla="*/ 78 h 108"/>
                <a:gd name="T76" fmla="*/ 28 w 50"/>
                <a:gd name="T77" fmla="*/ 56 h 108"/>
                <a:gd name="T78" fmla="*/ 28 w 50"/>
                <a:gd name="T79" fmla="*/ 51 h 108"/>
                <a:gd name="T80" fmla="*/ 37 w 50"/>
                <a:gd name="T81" fmla="*/ 11 h 108"/>
                <a:gd name="T82" fmla="*/ 42 w 50"/>
                <a:gd name="T83" fmla="*/ 60 h 108"/>
                <a:gd name="T84" fmla="*/ 37 w 50"/>
                <a:gd name="T85" fmla="*/ 60 h 108"/>
                <a:gd name="T86" fmla="*/ 42 w 50"/>
                <a:gd name="T87" fmla="*/ 33 h 108"/>
                <a:gd name="T88" fmla="*/ 42 w 50"/>
                <a:gd name="T89" fmla="*/ 33 h 108"/>
                <a:gd name="T90" fmla="*/ 42 w 50"/>
                <a:gd name="T91" fmla="*/ 91 h 108"/>
                <a:gd name="T92" fmla="*/ 42 w 50"/>
                <a:gd name="T93" fmla="*/ 87 h 108"/>
                <a:gd name="T94" fmla="*/ 37 w 50"/>
                <a:gd name="T95" fmla="*/ 21 h 108"/>
                <a:gd name="T96" fmla="*/ 42 w 50"/>
                <a:gd name="T97" fmla="*/ 69 h 108"/>
                <a:gd name="T98" fmla="*/ 37 w 50"/>
                <a:gd name="T99" fmla="*/ 69 h 108"/>
                <a:gd name="T100" fmla="*/ 42 w 50"/>
                <a:gd name="T101" fmla="*/ 42 h 108"/>
                <a:gd name="T102" fmla="*/ 42 w 50"/>
                <a:gd name="T103" fmla="*/ 42 h 108"/>
                <a:gd name="T104" fmla="*/ 42 w 50"/>
                <a:gd name="T105" fmla="*/ 99 h 108"/>
                <a:gd name="T106" fmla="*/ 42 w 50"/>
                <a:gd name="T107" fmla="*/ 95 h 108"/>
                <a:gd name="T108" fmla="*/ 37 w 50"/>
                <a:gd name="T109" fmla="*/ 29 h 108"/>
                <a:gd name="T110" fmla="*/ 42 w 50"/>
                <a:gd name="T111" fmla="*/ 78 h 108"/>
                <a:gd name="T112" fmla="*/ 37 w 50"/>
                <a:gd name="T113" fmla="*/ 78 h 108"/>
                <a:gd name="T114" fmla="*/ 42 w 50"/>
                <a:gd name="T115" fmla="*/ 51 h 108"/>
                <a:gd name="T116" fmla="*/ 42 w 50"/>
                <a:gd name="T117"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 h="108">
                  <a:moveTo>
                    <a:pt x="50" y="0"/>
                  </a:moveTo>
                  <a:lnTo>
                    <a:pt x="0" y="0"/>
                  </a:lnTo>
                  <a:lnTo>
                    <a:pt x="0" y="108"/>
                  </a:lnTo>
                  <a:lnTo>
                    <a:pt x="50" y="108"/>
                  </a:lnTo>
                  <a:lnTo>
                    <a:pt x="50" y="0"/>
                  </a:lnTo>
                  <a:lnTo>
                    <a:pt x="50" y="0"/>
                  </a:lnTo>
                  <a:close/>
                  <a:moveTo>
                    <a:pt x="14" y="7"/>
                  </a:moveTo>
                  <a:lnTo>
                    <a:pt x="14" y="7"/>
                  </a:lnTo>
                  <a:lnTo>
                    <a:pt x="14" y="11"/>
                  </a:lnTo>
                  <a:lnTo>
                    <a:pt x="9" y="11"/>
                  </a:lnTo>
                  <a:lnTo>
                    <a:pt x="9" y="7"/>
                  </a:lnTo>
                  <a:lnTo>
                    <a:pt x="14" y="7"/>
                  </a:lnTo>
                  <a:lnTo>
                    <a:pt x="14" y="7"/>
                  </a:lnTo>
                  <a:close/>
                  <a:moveTo>
                    <a:pt x="14" y="60"/>
                  </a:moveTo>
                  <a:lnTo>
                    <a:pt x="14" y="60"/>
                  </a:lnTo>
                  <a:lnTo>
                    <a:pt x="14" y="64"/>
                  </a:lnTo>
                  <a:lnTo>
                    <a:pt x="9" y="64"/>
                  </a:lnTo>
                  <a:lnTo>
                    <a:pt x="9" y="60"/>
                  </a:lnTo>
                  <a:lnTo>
                    <a:pt x="14" y="60"/>
                  </a:lnTo>
                  <a:lnTo>
                    <a:pt x="14" y="60"/>
                  </a:lnTo>
                  <a:close/>
                  <a:moveTo>
                    <a:pt x="14" y="33"/>
                  </a:moveTo>
                  <a:lnTo>
                    <a:pt x="14" y="33"/>
                  </a:lnTo>
                  <a:lnTo>
                    <a:pt x="14" y="38"/>
                  </a:lnTo>
                  <a:lnTo>
                    <a:pt x="9" y="38"/>
                  </a:lnTo>
                  <a:lnTo>
                    <a:pt x="9" y="33"/>
                  </a:lnTo>
                  <a:lnTo>
                    <a:pt x="14" y="33"/>
                  </a:lnTo>
                  <a:lnTo>
                    <a:pt x="14" y="33"/>
                  </a:lnTo>
                  <a:close/>
                  <a:moveTo>
                    <a:pt x="14" y="87"/>
                  </a:moveTo>
                  <a:lnTo>
                    <a:pt x="14" y="87"/>
                  </a:lnTo>
                  <a:lnTo>
                    <a:pt x="14" y="91"/>
                  </a:lnTo>
                  <a:lnTo>
                    <a:pt x="9" y="91"/>
                  </a:lnTo>
                  <a:lnTo>
                    <a:pt x="9" y="87"/>
                  </a:lnTo>
                  <a:lnTo>
                    <a:pt x="14" y="87"/>
                  </a:lnTo>
                  <a:lnTo>
                    <a:pt x="14" y="87"/>
                  </a:lnTo>
                  <a:close/>
                  <a:moveTo>
                    <a:pt x="14" y="16"/>
                  </a:moveTo>
                  <a:lnTo>
                    <a:pt x="14" y="16"/>
                  </a:lnTo>
                  <a:lnTo>
                    <a:pt x="14" y="21"/>
                  </a:lnTo>
                  <a:lnTo>
                    <a:pt x="9" y="21"/>
                  </a:lnTo>
                  <a:lnTo>
                    <a:pt x="9" y="16"/>
                  </a:lnTo>
                  <a:lnTo>
                    <a:pt x="14" y="16"/>
                  </a:lnTo>
                  <a:lnTo>
                    <a:pt x="14" y="16"/>
                  </a:lnTo>
                  <a:close/>
                  <a:moveTo>
                    <a:pt x="14" y="69"/>
                  </a:moveTo>
                  <a:lnTo>
                    <a:pt x="14" y="69"/>
                  </a:lnTo>
                  <a:lnTo>
                    <a:pt x="14" y="73"/>
                  </a:lnTo>
                  <a:lnTo>
                    <a:pt x="9" y="73"/>
                  </a:lnTo>
                  <a:lnTo>
                    <a:pt x="9" y="69"/>
                  </a:lnTo>
                  <a:lnTo>
                    <a:pt x="14" y="69"/>
                  </a:lnTo>
                  <a:lnTo>
                    <a:pt x="14" y="69"/>
                  </a:lnTo>
                  <a:close/>
                  <a:moveTo>
                    <a:pt x="14" y="42"/>
                  </a:moveTo>
                  <a:lnTo>
                    <a:pt x="14" y="42"/>
                  </a:lnTo>
                  <a:lnTo>
                    <a:pt x="14" y="46"/>
                  </a:lnTo>
                  <a:lnTo>
                    <a:pt x="9" y="46"/>
                  </a:lnTo>
                  <a:lnTo>
                    <a:pt x="9" y="42"/>
                  </a:lnTo>
                  <a:lnTo>
                    <a:pt x="14" y="42"/>
                  </a:lnTo>
                  <a:lnTo>
                    <a:pt x="14" y="42"/>
                  </a:lnTo>
                  <a:close/>
                  <a:moveTo>
                    <a:pt x="14" y="95"/>
                  </a:moveTo>
                  <a:lnTo>
                    <a:pt x="14" y="95"/>
                  </a:lnTo>
                  <a:lnTo>
                    <a:pt x="14" y="99"/>
                  </a:lnTo>
                  <a:lnTo>
                    <a:pt x="9" y="99"/>
                  </a:lnTo>
                  <a:lnTo>
                    <a:pt x="9" y="95"/>
                  </a:lnTo>
                  <a:lnTo>
                    <a:pt x="14" y="95"/>
                  </a:lnTo>
                  <a:lnTo>
                    <a:pt x="14" y="95"/>
                  </a:lnTo>
                  <a:close/>
                  <a:moveTo>
                    <a:pt x="14" y="25"/>
                  </a:moveTo>
                  <a:lnTo>
                    <a:pt x="14" y="25"/>
                  </a:lnTo>
                  <a:lnTo>
                    <a:pt x="14" y="29"/>
                  </a:lnTo>
                  <a:lnTo>
                    <a:pt x="9" y="29"/>
                  </a:lnTo>
                  <a:lnTo>
                    <a:pt x="9" y="25"/>
                  </a:lnTo>
                  <a:lnTo>
                    <a:pt x="14" y="25"/>
                  </a:lnTo>
                  <a:lnTo>
                    <a:pt x="14" y="25"/>
                  </a:lnTo>
                  <a:close/>
                  <a:moveTo>
                    <a:pt x="14" y="78"/>
                  </a:moveTo>
                  <a:lnTo>
                    <a:pt x="14" y="78"/>
                  </a:lnTo>
                  <a:lnTo>
                    <a:pt x="14" y="82"/>
                  </a:lnTo>
                  <a:lnTo>
                    <a:pt x="9" y="82"/>
                  </a:lnTo>
                  <a:lnTo>
                    <a:pt x="9" y="78"/>
                  </a:lnTo>
                  <a:lnTo>
                    <a:pt x="14" y="78"/>
                  </a:lnTo>
                  <a:lnTo>
                    <a:pt x="14" y="78"/>
                  </a:lnTo>
                  <a:close/>
                  <a:moveTo>
                    <a:pt x="14" y="51"/>
                  </a:moveTo>
                  <a:lnTo>
                    <a:pt x="14" y="51"/>
                  </a:lnTo>
                  <a:lnTo>
                    <a:pt x="14" y="56"/>
                  </a:lnTo>
                  <a:lnTo>
                    <a:pt x="9" y="56"/>
                  </a:lnTo>
                  <a:lnTo>
                    <a:pt x="9" y="51"/>
                  </a:lnTo>
                  <a:lnTo>
                    <a:pt x="14" y="51"/>
                  </a:lnTo>
                  <a:lnTo>
                    <a:pt x="14" y="51"/>
                  </a:lnTo>
                  <a:close/>
                  <a:moveTo>
                    <a:pt x="28" y="7"/>
                  </a:moveTo>
                  <a:lnTo>
                    <a:pt x="28" y="7"/>
                  </a:lnTo>
                  <a:lnTo>
                    <a:pt x="28" y="11"/>
                  </a:lnTo>
                  <a:lnTo>
                    <a:pt x="23" y="11"/>
                  </a:lnTo>
                  <a:lnTo>
                    <a:pt x="23" y="7"/>
                  </a:lnTo>
                  <a:lnTo>
                    <a:pt x="28" y="7"/>
                  </a:lnTo>
                  <a:lnTo>
                    <a:pt x="28" y="7"/>
                  </a:lnTo>
                  <a:close/>
                  <a:moveTo>
                    <a:pt x="28" y="60"/>
                  </a:moveTo>
                  <a:lnTo>
                    <a:pt x="28" y="60"/>
                  </a:lnTo>
                  <a:lnTo>
                    <a:pt x="28" y="64"/>
                  </a:lnTo>
                  <a:lnTo>
                    <a:pt x="23" y="64"/>
                  </a:lnTo>
                  <a:lnTo>
                    <a:pt x="23" y="60"/>
                  </a:lnTo>
                  <a:lnTo>
                    <a:pt x="28" y="60"/>
                  </a:lnTo>
                  <a:lnTo>
                    <a:pt x="28" y="60"/>
                  </a:lnTo>
                  <a:close/>
                  <a:moveTo>
                    <a:pt x="28" y="33"/>
                  </a:moveTo>
                  <a:lnTo>
                    <a:pt x="28" y="33"/>
                  </a:lnTo>
                  <a:lnTo>
                    <a:pt x="28" y="38"/>
                  </a:lnTo>
                  <a:lnTo>
                    <a:pt x="23" y="38"/>
                  </a:lnTo>
                  <a:lnTo>
                    <a:pt x="23" y="33"/>
                  </a:lnTo>
                  <a:lnTo>
                    <a:pt x="28" y="33"/>
                  </a:lnTo>
                  <a:lnTo>
                    <a:pt x="28" y="33"/>
                  </a:lnTo>
                  <a:close/>
                  <a:moveTo>
                    <a:pt x="28" y="87"/>
                  </a:moveTo>
                  <a:lnTo>
                    <a:pt x="28" y="87"/>
                  </a:lnTo>
                  <a:lnTo>
                    <a:pt x="28" y="91"/>
                  </a:lnTo>
                  <a:lnTo>
                    <a:pt x="23" y="91"/>
                  </a:lnTo>
                  <a:lnTo>
                    <a:pt x="23" y="87"/>
                  </a:lnTo>
                  <a:lnTo>
                    <a:pt x="28" y="87"/>
                  </a:lnTo>
                  <a:lnTo>
                    <a:pt x="28" y="87"/>
                  </a:lnTo>
                  <a:close/>
                  <a:moveTo>
                    <a:pt x="28" y="16"/>
                  </a:moveTo>
                  <a:lnTo>
                    <a:pt x="28" y="16"/>
                  </a:lnTo>
                  <a:lnTo>
                    <a:pt x="28" y="21"/>
                  </a:lnTo>
                  <a:lnTo>
                    <a:pt x="23" y="21"/>
                  </a:lnTo>
                  <a:lnTo>
                    <a:pt x="23" y="16"/>
                  </a:lnTo>
                  <a:lnTo>
                    <a:pt x="28" y="16"/>
                  </a:lnTo>
                  <a:lnTo>
                    <a:pt x="28" y="16"/>
                  </a:lnTo>
                  <a:close/>
                  <a:moveTo>
                    <a:pt x="28" y="69"/>
                  </a:moveTo>
                  <a:lnTo>
                    <a:pt x="28" y="69"/>
                  </a:lnTo>
                  <a:lnTo>
                    <a:pt x="28" y="73"/>
                  </a:lnTo>
                  <a:lnTo>
                    <a:pt x="23" y="73"/>
                  </a:lnTo>
                  <a:lnTo>
                    <a:pt x="23" y="69"/>
                  </a:lnTo>
                  <a:lnTo>
                    <a:pt x="28" y="69"/>
                  </a:lnTo>
                  <a:lnTo>
                    <a:pt x="28" y="69"/>
                  </a:lnTo>
                  <a:close/>
                  <a:moveTo>
                    <a:pt x="28" y="42"/>
                  </a:moveTo>
                  <a:lnTo>
                    <a:pt x="28" y="42"/>
                  </a:lnTo>
                  <a:lnTo>
                    <a:pt x="28" y="46"/>
                  </a:lnTo>
                  <a:lnTo>
                    <a:pt x="23" y="46"/>
                  </a:lnTo>
                  <a:lnTo>
                    <a:pt x="23" y="42"/>
                  </a:lnTo>
                  <a:lnTo>
                    <a:pt x="28" y="42"/>
                  </a:lnTo>
                  <a:lnTo>
                    <a:pt x="28" y="42"/>
                  </a:lnTo>
                  <a:close/>
                  <a:moveTo>
                    <a:pt x="28" y="95"/>
                  </a:moveTo>
                  <a:lnTo>
                    <a:pt x="28" y="95"/>
                  </a:lnTo>
                  <a:lnTo>
                    <a:pt x="28" y="99"/>
                  </a:lnTo>
                  <a:lnTo>
                    <a:pt x="23" y="99"/>
                  </a:lnTo>
                  <a:lnTo>
                    <a:pt x="23" y="95"/>
                  </a:lnTo>
                  <a:lnTo>
                    <a:pt x="28" y="95"/>
                  </a:lnTo>
                  <a:lnTo>
                    <a:pt x="28" y="95"/>
                  </a:lnTo>
                  <a:close/>
                  <a:moveTo>
                    <a:pt x="28" y="25"/>
                  </a:moveTo>
                  <a:lnTo>
                    <a:pt x="28" y="25"/>
                  </a:lnTo>
                  <a:lnTo>
                    <a:pt x="28" y="29"/>
                  </a:lnTo>
                  <a:lnTo>
                    <a:pt x="23" y="29"/>
                  </a:lnTo>
                  <a:lnTo>
                    <a:pt x="23" y="25"/>
                  </a:lnTo>
                  <a:lnTo>
                    <a:pt x="28" y="25"/>
                  </a:lnTo>
                  <a:lnTo>
                    <a:pt x="28" y="25"/>
                  </a:lnTo>
                  <a:close/>
                  <a:moveTo>
                    <a:pt x="28" y="78"/>
                  </a:moveTo>
                  <a:lnTo>
                    <a:pt x="28" y="78"/>
                  </a:lnTo>
                  <a:lnTo>
                    <a:pt x="28" y="82"/>
                  </a:lnTo>
                  <a:lnTo>
                    <a:pt x="23" y="82"/>
                  </a:lnTo>
                  <a:lnTo>
                    <a:pt x="23" y="78"/>
                  </a:lnTo>
                  <a:lnTo>
                    <a:pt x="28" y="78"/>
                  </a:lnTo>
                  <a:lnTo>
                    <a:pt x="28" y="78"/>
                  </a:lnTo>
                  <a:close/>
                  <a:moveTo>
                    <a:pt x="28" y="51"/>
                  </a:moveTo>
                  <a:lnTo>
                    <a:pt x="28" y="51"/>
                  </a:lnTo>
                  <a:lnTo>
                    <a:pt x="28" y="56"/>
                  </a:lnTo>
                  <a:lnTo>
                    <a:pt x="23" y="56"/>
                  </a:lnTo>
                  <a:lnTo>
                    <a:pt x="23" y="51"/>
                  </a:lnTo>
                  <a:lnTo>
                    <a:pt x="28" y="51"/>
                  </a:lnTo>
                  <a:lnTo>
                    <a:pt x="28" y="51"/>
                  </a:lnTo>
                  <a:close/>
                  <a:moveTo>
                    <a:pt x="42" y="7"/>
                  </a:moveTo>
                  <a:lnTo>
                    <a:pt x="42" y="7"/>
                  </a:lnTo>
                  <a:lnTo>
                    <a:pt x="42" y="11"/>
                  </a:lnTo>
                  <a:lnTo>
                    <a:pt x="37" y="11"/>
                  </a:lnTo>
                  <a:lnTo>
                    <a:pt x="37" y="7"/>
                  </a:lnTo>
                  <a:lnTo>
                    <a:pt x="42" y="7"/>
                  </a:lnTo>
                  <a:lnTo>
                    <a:pt x="42" y="7"/>
                  </a:lnTo>
                  <a:close/>
                  <a:moveTo>
                    <a:pt x="42" y="60"/>
                  </a:moveTo>
                  <a:lnTo>
                    <a:pt x="42" y="60"/>
                  </a:lnTo>
                  <a:lnTo>
                    <a:pt x="42" y="64"/>
                  </a:lnTo>
                  <a:lnTo>
                    <a:pt x="37" y="64"/>
                  </a:lnTo>
                  <a:lnTo>
                    <a:pt x="37" y="60"/>
                  </a:lnTo>
                  <a:lnTo>
                    <a:pt x="42" y="60"/>
                  </a:lnTo>
                  <a:lnTo>
                    <a:pt x="42" y="60"/>
                  </a:lnTo>
                  <a:close/>
                  <a:moveTo>
                    <a:pt x="42" y="33"/>
                  </a:moveTo>
                  <a:lnTo>
                    <a:pt x="42" y="33"/>
                  </a:lnTo>
                  <a:lnTo>
                    <a:pt x="42" y="38"/>
                  </a:lnTo>
                  <a:lnTo>
                    <a:pt x="37" y="38"/>
                  </a:lnTo>
                  <a:lnTo>
                    <a:pt x="37" y="33"/>
                  </a:lnTo>
                  <a:lnTo>
                    <a:pt x="42" y="33"/>
                  </a:lnTo>
                  <a:lnTo>
                    <a:pt x="42" y="33"/>
                  </a:lnTo>
                  <a:close/>
                  <a:moveTo>
                    <a:pt x="42" y="87"/>
                  </a:moveTo>
                  <a:lnTo>
                    <a:pt x="42" y="87"/>
                  </a:lnTo>
                  <a:lnTo>
                    <a:pt x="42" y="91"/>
                  </a:lnTo>
                  <a:lnTo>
                    <a:pt x="37" y="91"/>
                  </a:lnTo>
                  <a:lnTo>
                    <a:pt x="37" y="87"/>
                  </a:lnTo>
                  <a:lnTo>
                    <a:pt x="42" y="87"/>
                  </a:lnTo>
                  <a:lnTo>
                    <a:pt x="42" y="87"/>
                  </a:lnTo>
                  <a:close/>
                  <a:moveTo>
                    <a:pt x="42" y="16"/>
                  </a:moveTo>
                  <a:lnTo>
                    <a:pt x="42" y="16"/>
                  </a:lnTo>
                  <a:lnTo>
                    <a:pt x="42" y="21"/>
                  </a:lnTo>
                  <a:lnTo>
                    <a:pt x="37" y="21"/>
                  </a:lnTo>
                  <a:lnTo>
                    <a:pt x="37" y="16"/>
                  </a:lnTo>
                  <a:lnTo>
                    <a:pt x="42" y="16"/>
                  </a:lnTo>
                  <a:lnTo>
                    <a:pt x="42" y="16"/>
                  </a:lnTo>
                  <a:close/>
                  <a:moveTo>
                    <a:pt x="42" y="69"/>
                  </a:moveTo>
                  <a:lnTo>
                    <a:pt x="42" y="69"/>
                  </a:lnTo>
                  <a:lnTo>
                    <a:pt x="42" y="73"/>
                  </a:lnTo>
                  <a:lnTo>
                    <a:pt x="37" y="73"/>
                  </a:lnTo>
                  <a:lnTo>
                    <a:pt x="37" y="69"/>
                  </a:lnTo>
                  <a:lnTo>
                    <a:pt x="42" y="69"/>
                  </a:lnTo>
                  <a:lnTo>
                    <a:pt x="42" y="69"/>
                  </a:lnTo>
                  <a:close/>
                  <a:moveTo>
                    <a:pt x="42" y="42"/>
                  </a:moveTo>
                  <a:lnTo>
                    <a:pt x="42" y="42"/>
                  </a:lnTo>
                  <a:lnTo>
                    <a:pt x="42" y="46"/>
                  </a:lnTo>
                  <a:lnTo>
                    <a:pt x="37" y="46"/>
                  </a:lnTo>
                  <a:lnTo>
                    <a:pt x="37" y="42"/>
                  </a:lnTo>
                  <a:lnTo>
                    <a:pt x="42" y="42"/>
                  </a:lnTo>
                  <a:lnTo>
                    <a:pt x="42" y="42"/>
                  </a:lnTo>
                  <a:close/>
                  <a:moveTo>
                    <a:pt x="42" y="95"/>
                  </a:moveTo>
                  <a:lnTo>
                    <a:pt x="42" y="95"/>
                  </a:lnTo>
                  <a:lnTo>
                    <a:pt x="42" y="99"/>
                  </a:lnTo>
                  <a:lnTo>
                    <a:pt x="37" y="99"/>
                  </a:lnTo>
                  <a:lnTo>
                    <a:pt x="37" y="95"/>
                  </a:lnTo>
                  <a:lnTo>
                    <a:pt x="42" y="95"/>
                  </a:lnTo>
                  <a:lnTo>
                    <a:pt x="42" y="95"/>
                  </a:lnTo>
                  <a:close/>
                  <a:moveTo>
                    <a:pt x="42" y="25"/>
                  </a:moveTo>
                  <a:lnTo>
                    <a:pt x="42" y="25"/>
                  </a:lnTo>
                  <a:lnTo>
                    <a:pt x="42" y="29"/>
                  </a:lnTo>
                  <a:lnTo>
                    <a:pt x="37" y="29"/>
                  </a:lnTo>
                  <a:lnTo>
                    <a:pt x="37" y="25"/>
                  </a:lnTo>
                  <a:lnTo>
                    <a:pt x="42" y="25"/>
                  </a:lnTo>
                  <a:lnTo>
                    <a:pt x="42" y="25"/>
                  </a:lnTo>
                  <a:close/>
                  <a:moveTo>
                    <a:pt x="42" y="78"/>
                  </a:moveTo>
                  <a:lnTo>
                    <a:pt x="42" y="78"/>
                  </a:lnTo>
                  <a:lnTo>
                    <a:pt x="42" y="82"/>
                  </a:lnTo>
                  <a:lnTo>
                    <a:pt x="37" y="82"/>
                  </a:lnTo>
                  <a:lnTo>
                    <a:pt x="37" y="78"/>
                  </a:lnTo>
                  <a:lnTo>
                    <a:pt x="42" y="78"/>
                  </a:lnTo>
                  <a:lnTo>
                    <a:pt x="42" y="78"/>
                  </a:lnTo>
                  <a:close/>
                  <a:moveTo>
                    <a:pt x="42" y="51"/>
                  </a:moveTo>
                  <a:lnTo>
                    <a:pt x="42" y="51"/>
                  </a:lnTo>
                  <a:lnTo>
                    <a:pt x="42" y="56"/>
                  </a:lnTo>
                  <a:lnTo>
                    <a:pt x="37" y="56"/>
                  </a:lnTo>
                  <a:lnTo>
                    <a:pt x="37" y="51"/>
                  </a:lnTo>
                  <a:lnTo>
                    <a:pt x="42"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43">
              <a:extLst>
                <a:ext uri="{FF2B5EF4-FFF2-40B4-BE49-F238E27FC236}">
                  <a16:creationId xmlns:a16="http://schemas.microsoft.com/office/drawing/2014/main" id="{A32BF8D4-2019-46C8-B184-D5CF045E9EC9}"/>
                </a:ext>
              </a:extLst>
            </p:cNvPr>
            <p:cNvSpPr>
              <a:spLocks noEditPoints="1"/>
            </p:cNvSpPr>
            <p:nvPr/>
          </p:nvSpPr>
          <p:spPr bwMode="auto">
            <a:xfrm>
              <a:off x="3467902" y="5131931"/>
              <a:ext cx="474219" cy="664994"/>
            </a:xfrm>
            <a:custGeom>
              <a:avLst/>
              <a:gdLst>
                <a:gd name="T0" fmla="*/ 87 w 87"/>
                <a:gd name="T1" fmla="*/ 56 h 122"/>
                <a:gd name="T2" fmla="*/ 32 w 87"/>
                <a:gd name="T3" fmla="*/ 56 h 122"/>
                <a:gd name="T4" fmla="*/ 32 w 87"/>
                <a:gd name="T5" fmla="*/ 0 h 122"/>
                <a:gd name="T6" fmla="*/ 0 w 87"/>
                <a:gd name="T7" fmla="*/ 0 h 122"/>
                <a:gd name="T8" fmla="*/ 0 w 87"/>
                <a:gd name="T9" fmla="*/ 122 h 122"/>
                <a:gd name="T10" fmla="*/ 87 w 87"/>
                <a:gd name="T11" fmla="*/ 122 h 122"/>
                <a:gd name="T12" fmla="*/ 87 w 87"/>
                <a:gd name="T13" fmla="*/ 56 h 122"/>
                <a:gd name="T14" fmla="*/ 87 w 87"/>
                <a:gd name="T15" fmla="*/ 56 h 122"/>
                <a:gd name="T16" fmla="*/ 22 w 87"/>
                <a:gd name="T17" fmla="*/ 10 h 122"/>
                <a:gd name="T18" fmla="*/ 22 w 87"/>
                <a:gd name="T19" fmla="*/ 10 h 122"/>
                <a:gd name="T20" fmla="*/ 22 w 87"/>
                <a:gd name="T21" fmla="*/ 24 h 122"/>
                <a:gd name="T22" fmla="*/ 12 w 87"/>
                <a:gd name="T23" fmla="*/ 24 h 122"/>
                <a:gd name="T24" fmla="*/ 12 w 87"/>
                <a:gd name="T25" fmla="*/ 10 h 122"/>
                <a:gd name="T26" fmla="*/ 22 w 87"/>
                <a:gd name="T27" fmla="*/ 10 h 122"/>
                <a:gd name="T28" fmla="*/ 22 w 87"/>
                <a:gd name="T29" fmla="*/ 10 h 122"/>
                <a:gd name="T30" fmla="*/ 22 w 87"/>
                <a:gd name="T31" fmla="*/ 38 h 122"/>
                <a:gd name="T32" fmla="*/ 22 w 87"/>
                <a:gd name="T33" fmla="*/ 38 h 122"/>
                <a:gd name="T34" fmla="*/ 22 w 87"/>
                <a:gd name="T35" fmla="*/ 52 h 122"/>
                <a:gd name="T36" fmla="*/ 12 w 87"/>
                <a:gd name="T37" fmla="*/ 52 h 122"/>
                <a:gd name="T38" fmla="*/ 12 w 87"/>
                <a:gd name="T39" fmla="*/ 38 h 122"/>
                <a:gd name="T40" fmla="*/ 22 w 87"/>
                <a:gd name="T41" fmla="*/ 38 h 122"/>
                <a:gd name="T42" fmla="*/ 22 w 87"/>
                <a:gd name="T43" fmla="*/ 38 h 122"/>
                <a:gd name="T44" fmla="*/ 22 w 87"/>
                <a:gd name="T45" fmla="*/ 67 h 122"/>
                <a:gd name="T46" fmla="*/ 22 w 87"/>
                <a:gd name="T47" fmla="*/ 67 h 122"/>
                <a:gd name="T48" fmla="*/ 22 w 87"/>
                <a:gd name="T49" fmla="*/ 79 h 122"/>
                <a:gd name="T50" fmla="*/ 12 w 87"/>
                <a:gd name="T51" fmla="*/ 79 h 122"/>
                <a:gd name="T52" fmla="*/ 12 w 87"/>
                <a:gd name="T53" fmla="*/ 67 h 122"/>
                <a:gd name="T54" fmla="*/ 22 w 87"/>
                <a:gd name="T55" fmla="*/ 67 h 122"/>
                <a:gd name="T56" fmla="*/ 22 w 87"/>
                <a:gd name="T57" fmla="*/ 67 h 122"/>
                <a:gd name="T58" fmla="*/ 76 w 87"/>
                <a:gd name="T59" fmla="*/ 67 h 122"/>
                <a:gd name="T60" fmla="*/ 76 w 87"/>
                <a:gd name="T61" fmla="*/ 67 h 122"/>
                <a:gd name="T62" fmla="*/ 76 w 87"/>
                <a:gd name="T63" fmla="*/ 79 h 122"/>
                <a:gd name="T64" fmla="*/ 67 w 87"/>
                <a:gd name="T65" fmla="*/ 79 h 122"/>
                <a:gd name="T66" fmla="*/ 67 w 87"/>
                <a:gd name="T67" fmla="*/ 67 h 122"/>
                <a:gd name="T68" fmla="*/ 76 w 87"/>
                <a:gd name="T69" fmla="*/ 67 h 122"/>
                <a:gd name="T70" fmla="*/ 76 w 87"/>
                <a:gd name="T71" fmla="*/ 67 h 122"/>
                <a:gd name="T72" fmla="*/ 48 w 87"/>
                <a:gd name="T73" fmla="*/ 67 h 122"/>
                <a:gd name="T74" fmla="*/ 48 w 87"/>
                <a:gd name="T75" fmla="*/ 67 h 122"/>
                <a:gd name="T76" fmla="*/ 48 w 87"/>
                <a:gd name="T77" fmla="*/ 79 h 122"/>
                <a:gd name="T78" fmla="*/ 38 w 87"/>
                <a:gd name="T79" fmla="*/ 79 h 122"/>
                <a:gd name="T80" fmla="*/ 38 w 87"/>
                <a:gd name="T81" fmla="*/ 67 h 122"/>
                <a:gd name="T82" fmla="*/ 48 w 87"/>
                <a:gd name="T83" fmla="*/ 67 h 122"/>
                <a:gd name="T84" fmla="*/ 48 w 87"/>
                <a:gd name="T85" fmla="*/ 67 h 122"/>
                <a:gd name="T86" fmla="*/ 22 w 87"/>
                <a:gd name="T87" fmla="*/ 94 h 122"/>
                <a:gd name="T88" fmla="*/ 22 w 87"/>
                <a:gd name="T89" fmla="*/ 94 h 122"/>
                <a:gd name="T90" fmla="*/ 22 w 87"/>
                <a:gd name="T91" fmla="*/ 107 h 122"/>
                <a:gd name="T92" fmla="*/ 12 w 87"/>
                <a:gd name="T93" fmla="*/ 107 h 122"/>
                <a:gd name="T94" fmla="*/ 12 w 87"/>
                <a:gd name="T95" fmla="*/ 94 h 122"/>
                <a:gd name="T96" fmla="*/ 22 w 87"/>
                <a:gd name="T97" fmla="*/ 94 h 122"/>
                <a:gd name="T98" fmla="*/ 22 w 87"/>
                <a:gd name="T99" fmla="*/ 94 h 122"/>
                <a:gd name="T100" fmla="*/ 76 w 87"/>
                <a:gd name="T101" fmla="*/ 94 h 122"/>
                <a:gd name="T102" fmla="*/ 76 w 87"/>
                <a:gd name="T103" fmla="*/ 94 h 122"/>
                <a:gd name="T104" fmla="*/ 76 w 87"/>
                <a:gd name="T105" fmla="*/ 107 h 122"/>
                <a:gd name="T106" fmla="*/ 67 w 87"/>
                <a:gd name="T107" fmla="*/ 107 h 122"/>
                <a:gd name="T108" fmla="*/ 67 w 87"/>
                <a:gd name="T109" fmla="*/ 94 h 122"/>
                <a:gd name="T110" fmla="*/ 76 w 87"/>
                <a:gd name="T111" fmla="*/ 94 h 122"/>
                <a:gd name="T112" fmla="*/ 76 w 87"/>
                <a:gd name="T113" fmla="*/ 94 h 122"/>
                <a:gd name="T114" fmla="*/ 48 w 87"/>
                <a:gd name="T115" fmla="*/ 94 h 122"/>
                <a:gd name="T116" fmla="*/ 48 w 87"/>
                <a:gd name="T117" fmla="*/ 94 h 122"/>
                <a:gd name="T118" fmla="*/ 48 w 87"/>
                <a:gd name="T119" fmla="*/ 107 h 122"/>
                <a:gd name="T120" fmla="*/ 38 w 87"/>
                <a:gd name="T121" fmla="*/ 107 h 122"/>
                <a:gd name="T122" fmla="*/ 38 w 87"/>
                <a:gd name="T123" fmla="*/ 94 h 122"/>
                <a:gd name="T124" fmla="*/ 48 w 87"/>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 h="122">
                  <a:moveTo>
                    <a:pt x="87" y="56"/>
                  </a:moveTo>
                  <a:lnTo>
                    <a:pt x="32" y="56"/>
                  </a:lnTo>
                  <a:lnTo>
                    <a:pt x="32" y="0"/>
                  </a:lnTo>
                  <a:lnTo>
                    <a:pt x="0" y="0"/>
                  </a:lnTo>
                  <a:lnTo>
                    <a:pt x="0" y="122"/>
                  </a:lnTo>
                  <a:lnTo>
                    <a:pt x="87" y="122"/>
                  </a:lnTo>
                  <a:lnTo>
                    <a:pt x="87" y="56"/>
                  </a:lnTo>
                  <a:lnTo>
                    <a:pt x="87" y="56"/>
                  </a:lnTo>
                  <a:close/>
                  <a:moveTo>
                    <a:pt x="22" y="10"/>
                  </a:moveTo>
                  <a:lnTo>
                    <a:pt x="22" y="10"/>
                  </a:lnTo>
                  <a:lnTo>
                    <a:pt x="22" y="24"/>
                  </a:lnTo>
                  <a:lnTo>
                    <a:pt x="12" y="24"/>
                  </a:lnTo>
                  <a:lnTo>
                    <a:pt x="12" y="10"/>
                  </a:lnTo>
                  <a:lnTo>
                    <a:pt x="22" y="10"/>
                  </a:lnTo>
                  <a:lnTo>
                    <a:pt x="22" y="10"/>
                  </a:lnTo>
                  <a:close/>
                  <a:moveTo>
                    <a:pt x="22" y="38"/>
                  </a:moveTo>
                  <a:lnTo>
                    <a:pt x="22" y="38"/>
                  </a:lnTo>
                  <a:lnTo>
                    <a:pt x="22" y="52"/>
                  </a:lnTo>
                  <a:lnTo>
                    <a:pt x="12" y="52"/>
                  </a:lnTo>
                  <a:lnTo>
                    <a:pt x="12" y="38"/>
                  </a:lnTo>
                  <a:lnTo>
                    <a:pt x="22" y="38"/>
                  </a:lnTo>
                  <a:lnTo>
                    <a:pt x="22" y="38"/>
                  </a:lnTo>
                  <a:close/>
                  <a:moveTo>
                    <a:pt x="22" y="67"/>
                  </a:moveTo>
                  <a:lnTo>
                    <a:pt x="22" y="67"/>
                  </a:lnTo>
                  <a:lnTo>
                    <a:pt x="22" y="79"/>
                  </a:lnTo>
                  <a:lnTo>
                    <a:pt x="12" y="79"/>
                  </a:lnTo>
                  <a:lnTo>
                    <a:pt x="12" y="67"/>
                  </a:lnTo>
                  <a:lnTo>
                    <a:pt x="22" y="67"/>
                  </a:lnTo>
                  <a:lnTo>
                    <a:pt x="22" y="67"/>
                  </a:lnTo>
                  <a:close/>
                  <a:moveTo>
                    <a:pt x="76" y="67"/>
                  </a:moveTo>
                  <a:lnTo>
                    <a:pt x="76" y="67"/>
                  </a:lnTo>
                  <a:lnTo>
                    <a:pt x="76" y="79"/>
                  </a:lnTo>
                  <a:lnTo>
                    <a:pt x="67" y="79"/>
                  </a:lnTo>
                  <a:lnTo>
                    <a:pt x="67" y="67"/>
                  </a:lnTo>
                  <a:lnTo>
                    <a:pt x="76" y="67"/>
                  </a:lnTo>
                  <a:lnTo>
                    <a:pt x="76" y="67"/>
                  </a:lnTo>
                  <a:close/>
                  <a:moveTo>
                    <a:pt x="48" y="67"/>
                  </a:moveTo>
                  <a:lnTo>
                    <a:pt x="48" y="67"/>
                  </a:lnTo>
                  <a:lnTo>
                    <a:pt x="48" y="79"/>
                  </a:lnTo>
                  <a:lnTo>
                    <a:pt x="38" y="79"/>
                  </a:lnTo>
                  <a:lnTo>
                    <a:pt x="38" y="67"/>
                  </a:lnTo>
                  <a:lnTo>
                    <a:pt x="48" y="67"/>
                  </a:lnTo>
                  <a:lnTo>
                    <a:pt x="48" y="67"/>
                  </a:lnTo>
                  <a:close/>
                  <a:moveTo>
                    <a:pt x="22" y="94"/>
                  </a:moveTo>
                  <a:lnTo>
                    <a:pt x="22" y="94"/>
                  </a:lnTo>
                  <a:lnTo>
                    <a:pt x="22" y="107"/>
                  </a:lnTo>
                  <a:lnTo>
                    <a:pt x="12" y="107"/>
                  </a:lnTo>
                  <a:lnTo>
                    <a:pt x="12" y="94"/>
                  </a:lnTo>
                  <a:lnTo>
                    <a:pt x="22" y="94"/>
                  </a:lnTo>
                  <a:lnTo>
                    <a:pt x="22" y="94"/>
                  </a:lnTo>
                  <a:close/>
                  <a:moveTo>
                    <a:pt x="76" y="94"/>
                  </a:moveTo>
                  <a:lnTo>
                    <a:pt x="76" y="94"/>
                  </a:lnTo>
                  <a:lnTo>
                    <a:pt x="76" y="107"/>
                  </a:lnTo>
                  <a:lnTo>
                    <a:pt x="67" y="107"/>
                  </a:lnTo>
                  <a:lnTo>
                    <a:pt x="67" y="94"/>
                  </a:lnTo>
                  <a:lnTo>
                    <a:pt x="76" y="94"/>
                  </a:lnTo>
                  <a:lnTo>
                    <a:pt x="76" y="94"/>
                  </a:lnTo>
                  <a:close/>
                  <a:moveTo>
                    <a:pt x="48" y="94"/>
                  </a:moveTo>
                  <a:lnTo>
                    <a:pt x="48" y="94"/>
                  </a:lnTo>
                  <a:lnTo>
                    <a:pt x="48" y="107"/>
                  </a:lnTo>
                  <a:lnTo>
                    <a:pt x="38" y="107"/>
                  </a:lnTo>
                  <a:lnTo>
                    <a:pt x="38" y="94"/>
                  </a:lnTo>
                  <a:lnTo>
                    <a:pt x="4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44">
              <a:extLst>
                <a:ext uri="{FF2B5EF4-FFF2-40B4-BE49-F238E27FC236}">
                  <a16:creationId xmlns:a16="http://schemas.microsoft.com/office/drawing/2014/main" id="{FEDF658E-9FB0-42F7-B4D5-93FB32971FF3}"/>
                </a:ext>
              </a:extLst>
            </p:cNvPr>
            <p:cNvSpPr>
              <a:spLocks noEditPoints="1"/>
            </p:cNvSpPr>
            <p:nvPr/>
          </p:nvSpPr>
          <p:spPr bwMode="auto">
            <a:xfrm>
              <a:off x="846085" y="5306356"/>
              <a:ext cx="506923" cy="490569"/>
            </a:xfrm>
            <a:custGeom>
              <a:avLst/>
              <a:gdLst>
                <a:gd name="T0" fmla="*/ 0 w 93"/>
                <a:gd name="T1" fmla="*/ 45 h 90"/>
                <a:gd name="T2" fmla="*/ 62 w 93"/>
                <a:gd name="T3" fmla="*/ 45 h 90"/>
                <a:gd name="T4" fmla="*/ 62 w 93"/>
                <a:gd name="T5" fmla="*/ 0 h 90"/>
                <a:gd name="T6" fmla="*/ 93 w 93"/>
                <a:gd name="T7" fmla="*/ 0 h 90"/>
                <a:gd name="T8" fmla="*/ 93 w 93"/>
                <a:gd name="T9" fmla="*/ 90 h 90"/>
                <a:gd name="T10" fmla="*/ 0 w 93"/>
                <a:gd name="T11" fmla="*/ 90 h 90"/>
                <a:gd name="T12" fmla="*/ 0 w 93"/>
                <a:gd name="T13" fmla="*/ 45 h 90"/>
                <a:gd name="T14" fmla="*/ 0 w 93"/>
                <a:gd name="T15" fmla="*/ 45 h 90"/>
                <a:gd name="T16" fmla="*/ 72 w 93"/>
                <a:gd name="T17" fmla="*/ 8 h 90"/>
                <a:gd name="T18" fmla="*/ 72 w 93"/>
                <a:gd name="T19" fmla="*/ 8 h 90"/>
                <a:gd name="T20" fmla="*/ 72 w 93"/>
                <a:gd name="T21" fmla="*/ 19 h 90"/>
                <a:gd name="T22" fmla="*/ 82 w 93"/>
                <a:gd name="T23" fmla="*/ 19 h 90"/>
                <a:gd name="T24" fmla="*/ 82 w 93"/>
                <a:gd name="T25" fmla="*/ 8 h 90"/>
                <a:gd name="T26" fmla="*/ 72 w 93"/>
                <a:gd name="T27" fmla="*/ 8 h 90"/>
                <a:gd name="T28" fmla="*/ 72 w 93"/>
                <a:gd name="T29" fmla="*/ 8 h 90"/>
                <a:gd name="T30" fmla="*/ 72 w 93"/>
                <a:gd name="T31" fmla="*/ 31 h 90"/>
                <a:gd name="T32" fmla="*/ 72 w 93"/>
                <a:gd name="T33" fmla="*/ 31 h 90"/>
                <a:gd name="T34" fmla="*/ 72 w 93"/>
                <a:gd name="T35" fmla="*/ 42 h 90"/>
                <a:gd name="T36" fmla="*/ 82 w 93"/>
                <a:gd name="T37" fmla="*/ 42 h 90"/>
                <a:gd name="T38" fmla="*/ 82 w 93"/>
                <a:gd name="T39" fmla="*/ 31 h 90"/>
                <a:gd name="T40" fmla="*/ 72 w 93"/>
                <a:gd name="T41" fmla="*/ 31 h 90"/>
                <a:gd name="T42" fmla="*/ 72 w 93"/>
                <a:gd name="T43" fmla="*/ 31 h 90"/>
                <a:gd name="T44" fmla="*/ 72 w 93"/>
                <a:gd name="T45" fmla="*/ 53 h 90"/>
                <a:gd name="T46" fmla="*/ 72 w 93"/>
                <a:gd name="T47" fmla="*/ 53 h 90"/>
                <a:gd name="T48" fmla="*/ 72 w 93"/>
                <a:gd name="T49" fmla="*/ 63 h 90"/>
                <a:gd name="T50" fmla="*/ 82 w 93"/>
                <a:gd name="T51" fmla="*/ 63 h 90"/>
                <a:gd name="T52" fmla="*/ 82 w 93"/>
                <a:gd name="T53" fmla="*/ 53 h 90"/>
                <a:gd name="T54" fmla="*/ 72 w 93"/>
                <a:gd name="T55" fmla="*/ 53 h 90"/>
                <a:gd name="T56" fmla="*/ 72 w 93"/>
                <a:gd name="T57" fmla="*/ 53 h 90"/>
                <a:gd name="T58" fmla="*/ 11 w 93"/>
                <a:gd name="T59" fmla="*/ 53 h 90"/>
                <a:gd name="T60" fmla="*/ 11 w 93"/>
                <a:gd name="T61" fmla="*/ 53 h 90"/>
                <a:gd name="T62" fmla="*/ 11 w 93"/>
                <a:gd name="T63" fmla="*/ 63 h 90"/>
                <a:gd name="T64" fmla="*/ 21 w 93"/>
                <a:gd name="T65" fmla="*/ 63 h 90"/>
                <a:gd name="T66" fmla="*/ 21 w 93"/>
                <a:gd name="T67" fmla="*/ 53 h 90"/>
                <a:gd name="T68" fmla="*/ 11 w 93"/>
                <a:gd name="T69" fmla="*/ 53 h 90"/>
                <a:gd name="T70" fmla="*/ 11 w 93"/>
                <a:gd name="T71" fmla="*/ 53 h 90"/>
                <a:gd name="T72" fmla="*/ 43 w 93"/>
                <a:gd name="T73" fmla="*/ 53 h 90"/>
                <a:gd name="T74" fmla="*/ 43 w 93"/>
                <a:gd name="T75" fmla="*/ 53 h 90"/>
                <a:gd name="T76" fmla="*/ 43 w 93"/>
                <a:gd name="T77" fmla="*/ 63 h 90"/>
                <a:gd name="T78" fmla="*/ 52 w 93"/>
                <a:gd name="T79" fmla="*/ 63 h 90"/>
                <a:gd name="T80" fmla="*/ 52 w 93"/>
                <a:gd name="T81" fmla="*/ 53 h 90"/>
                <a:gd name="T82" fmla="*/ 43 w 93"/>
                <a:gd name="T83" fmla="*/ 53 h 90"/>
                <a:gd name="T84" fmla="*/ 43 w 93"/>
                <a:gd name="T85" fmla="*/ 53 h 90"/>
                <a:gd name="T86" fmla="*/ 72 w 93"/>
                <a:gd name="T87" fmla="*/ 73 h 90"/>
                <a:gd name="T88" fmla="*/ 72 w 93"/>
                <a:gd name="T89" fmla="*/ 73 h 90"/>
                <a:gd name="T90" fmla="*/ 72 w 93"/>
                <a:gd name="T91" fmla="*/ 84 h 90"/>
                <a:gd name="T92" fmla="*/ 82 w 93"/>
                <a:gd name="T93" fmla="*/ 84 h 90"/>
                <a:gd name="T94" fmla="*/ 82 w 93"/>
                <a:gd name="T95" fmla="*/ 73 h 90"/>
                <a:gd name="T96" fmla="*/ 72 w 93"/>
                <a:gd name="T97" fmla="*/ 73 h 90"/>
                <a:gd name="T98" fmla="*/ 72 w 93"/>
                <a:gd name="T99" fmla="*/ 73 h 90"/>
                <a:gd name="T100" fmla="*/ 11 w 93"/>
                <a:gd name="T101" fmla="*/ 73 h 90"/>
                <a:gd name="T102" fmla="*/ 11 w 93"/>
                <a:gd name="T103" fmla="*/ 73 h 90"/>
                <a:gd name="T104" fmla="*/ 11 w 93"/>
                <a:gd name="T105" fmla="*/ 84 h 90"/>
                <a:gd name="T106" fmla="*/ 21 w 93"/>
                <a:gd name="T107" fmla="*/ 84 h 90"/>
                <a:gd name="T108" fmla="*/ 21 w 93"/>
                <a:gd name="T109" fmla="*/ 73 h 90"/>
                <a:gd name="T110" fmla="*/ 11 w 93"/>
                <a:gd name="T111" fmla="*/ 73 h 90"/>
                <a:gd name="T112" fmla="*/ 11 w 93"/>
                <a:gd name="T113" fmla="*/ 73 h 90"/>
                <a:gd name="T114" fmla="*/ 43 w 93"/>
                <a:gd name="T115" fmla="*/ 73 h 90"/>
                <a:gd name="T116" fmla="*/ 43 w 93"/>
                <a:gd name="T117" fmla="*/ 73 h 90"/>
                <a:gd name="T118" fmla="*/ 43 w 93"/>
                <a:gd name="T119" fmla="*/ 84 h 90"/>
                <a:gd name="T120" fmla="*/ 52 w 93"/>
                <a:gd name="T121" fmla="*/ 84 h 90"/>
                <a:gd name="T122" fmla="*/ 52 w 93"/>
                <a:gd name="T123" fmla="*/ 73 h 90"/>
                <a:gd name="T124" fmla="*/ 43 w 93"/>
                <a:gd name="T125" fmla="*/ 7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90">
                  <a:moveTo>
                    <a:pt x="0" y="45"/>
                  </a:moveTo>
                  <a:lnTo>
                    <a:pt x="62" y="45"/>
                  </a:lnTo>
                  <a:lnTo>
                    <a:pt x="62" y="0"/>
                  </a:lnTo>
                  <a:lnTo>
                    <a:pt x="93" y="0"/>
                  </a:lnTo>
                  <a:lnTo>
                    <a:pt x="93" y="90"/>
                  </a:lnTo>
                  <a:lnTo>
                    <a:pt x="0" y="90"/>
                  </a:lnTo>
                  <a:lnTo>
                    <a:pt x="0" y="45"/>
                  </a:lnTo>
                  <a:lnTo>
                    <a:pt x="0" y="45"/>
                  </a:lnTo>
                  <a:close/>
                  <a:moveTo>
                    <a:pt x="72" y="8"/>
                  </a:moveTo>
                  <a:lnTo>
                    <a:pt x="72" y="8"/>
                  </a:lnTo>
                  <a:lnTo>
                    <a:pt x="72" y="19"/>
                  </a:lnTo>
                  <a:lnTo>
                    <a:pt x="82" y="19"/>
                  </a:lnTo>
                  <a:lnTo>
                    <a:pt x="82" y="8"/>
                  </a:lnTo>
                  <a:lnTo>
                    <a:pt x="72" y="8"/>
                  </a:lnTo>
                  <a:lnTo>
                    <a:pt x="72" y="8"/>
                  </a:lnTo>
                  <a:close/>
                  <a:moveTo>
                    <a:pt x="72" y="31"/>
                  </a:moveTo>
                  <a:lnTo>
                    <a:pt x="72" y="31"/>
                  </a:lnTo>
                  <a:lnTo>
                    <a:pt x="72" y="42"/>
                  </a:lnTo>
                  <a:lnTo>
                    <a:pt x="82" y="42"/>
                  </a:lnTo>
                  <a:lnTo>
                    <a:pt x="82" y="31"/>
                  </a:lnTo>
                  <a:lnTo>
                    <a:pt x="72" y="31"/>
                  </a:lnTo>
                  <a:lnTo>
                    <a:pt x="72" y="31"/>
                  </a:lnTo>
                  <a:close/>
                  <a:moveTo>
                    <a:pt x="72" y="53"/>
                  </a:moveTo>
                  <a:lnTo>
                    <a:pt x="72" y="53"/>
                  </a:lnTo>
                  <a:lnTo>
                    <a:pt x="72" y="63"/>
                  </a:lnTo>
                  <a:lnTo>
                    <a:pt x="82" y="63"/>
                  </a:lnTo>
                  <a:lnTo>
                    <a:pt x="82" y="53"/>
                  </a:lnTo>
                  <a:lnTo>
                    <a:pt x="72" y="53"/>
                  </a:lnTo>
                  <a:lnTo>
                    <a:pt x="72" y="53"/>
                  </a:lnTo>
                  <a:close/>
                  <a:moveTo>
                    <a:pt x="11" y="53"/>
                  </a:moveTo>
                  <a:lnTo>
                    <a:pt x="11" y="53"/>
                  </a:lnTo>
                  <a:lnTo>
                    <a:pt x="11" y="63"/>
                  </a:lnTo>
                  <a:lnTo>
                    <a:pt x="21" y="63"/>
                  </a:lnTo>
                  <a:lnTo>
                    <a:pt x="21" y="53"/>
                  </a:lnTo>
                  <a:lnTo>
                    <a:pt x="11" y="53"/>
                  </a:lnTo>
                  <a:lnTo>
                    <a:pt x="11" y="53"/>
                  </a:lnTo>
                  <a:close/>
                  <a:moveTo>
                    <a:pt x="43" y="53"/>
                  </a:moveTo>
                  <a:lnTo>
                    <a:pt x="43" y="53"/>
                  </a:lnTo>
                  <a:lnTo>
                    <a:pt x="43" y="63"/>
                  </a:lnTo>
                  <a:lnTo>
                    <a:pt x="52" y="63"/>
                  </a:lnTo>
                  <a:lnTo>
                    <a:pt x="52" y="53"/>
                  </a:lnTo>
                  <a:lnTo>
                    <a:pt x="43" y="53"/>
                  </a:lnTo>
                  <a:lnTo>
                    <a:pt x="43" y="53"/>
                  </a:lnTo>
                  <a:close/>
                  <a:moveTo>
                    <a:pt x="72" y="73"/>
                  </a:moveTo>
                  <a:lnTo>
                    <a:pt x="72" y="73"/>
                  </a:lnTo>
                  <a:lnTo>
                    <a:pt x="72" y="84"/>
                  </a:lnTo>
                  <a:lnTo>
                    <a:pt x="82" y="84"/>
                  </a:lnTo>
                  <a:lnTo>
                    <a:pt x="82" y="73"/>
                  </a:lnTo>
                  <a:lnTo>
                    <a:pt x="72" y="73"/>
                  </a:lnTo>
                  <a:lnTo>
                    <a:pt x="72" y="73"/>
                  </a:lnTo>
                  <a:close/>
                  <a:moveTo>
                    <a:pt x="11" y="73"/>
                  </a:moveTo>
                  <a:lnTo>
                    <a:pt x="11" y="73"/>
                  </a:lnTo>
                  <a:lnTo>
                    <a:pt x="11" y="84"/>
                  </a:lnTo>
                  <a:lnTo>
                    <a:pt x="21" y="84"/>
                  </a:lnTo>
                  <a:lnTo>
                    <a:pt x="21" y="73"/>
                  </a:lnTo>
                  <a:lnTo>
                    <a:pt x="11" y="73"/>
                  </a:lnTo>
                  <a:lnTo>
                    <a:pt x="11" y="73"/>
                  </a:lnTo>
                  <a:close/>
                  <a:moveTo>
                    <a:pt x="43" y="73"/>
                  </a:moveTo>
                  <a:lnTo>
                    <a:pt x="43" y="73"/>
                  </a:lnTo>
                  <a:lnTo>
                    <a:pt x="43" y="84"/>
                  </a:lnTo>
                  <a:lnTo>
                    <a:pt x="52" y="84"/>
                  </a:lnTo>
                  <a:lnTo>
                    <a:pt x="52" y="73"/>
                  </a:lnTo>
                  <a:lnTo>
                    <a:pt x="43"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45">
              <a:extLst>
                <a:ext uri="{FF2B5EF4-FFF2-40B4-BE49-F238E27FC236}">
                  <a16:creationId xmlns:a16="http://schemas.microsoft.com/office/drawing/2014/main" id="{042D8B1D-745D-43F9-9E94-DB82BF4D0274}"/>
                </a:ext>
              </a:extLst>
            </p:cNvPr>
            <p:cNvSpPr>
              <a:spLocks noEditPoints="1"/>
            </p:cNvSpPr>
            <p:nvPr/>
          </p:nvSpPr>
          <p:spPr bwMode="auto">
            <a:xfrm>
              <a:off x="3942121" y="4930251"/>
              <a:ext cx="218031" cy="866674"/>
            </a:xfrm>
            <a:custGeom>
              <a:avLst/>
              <a:gdLst>
                <a:gd name="T0" fmla="*/ 22 w 40"/>
                <a:gd name="T1" fmla="*/ 0 h 159"/>
                <a:gd name="T2" fmla="*/ 32 w 40"/>
                <a:gd name="T3" fmla="*/ 36 h 159"/>
                <a:gd name="T4" fmla="*/ 0 w 40"/>
                <a:gd name="T5" fmla="*/ 159 h 159"/>
                <a:gd name="T6" fmla="*/ 14 w 40"/>
                <a:gd name="T7" fmla="*/ 36 h 159"/>
                <a:gd name="T8" fmla="*/ 29 w 40"/>
                <a:gd name="T9" fmla="*/ 53 h 159"/>
                <a:gd name="T10" fmla="*/ 29 w 40"/>
                <a:gd name="T11" fmla="*/ 53 h 159"/>
                <a:gd name="T12" fmla="*/ 29 w 40"/>
                <a:gd name="T13" fmla="*/ 113 h 159"/>
                <a:gd name="T14" fmla="*/ 29 w 40"/>
                <a:gd name="T15" fmla="*/ 109 h 159"/>
                <a:gd name="T16" fmla="*/ 32 w 40"/>
                <a:gd name="T17" fmla="*/ 85 h 159"/>
                <a:gd name="T18" fmla="*/ 29 w 40"/>
                <a:gd name="T19" fmla="*/ 136 h 159"/>
                <a:gd name="T20" fmla="*/ 32 w 40"/>
                <a:gd name="T21" fmla="*/ 136 h 159"/>
                <a:gd name="T22" fmla="*/ 29 w 40"/>
                <a:gd name="T23" fmla="*/ 62 h 159"/>
                <a:gd name="T24" fmla="*/ 29 w 40"/>
                <a:gd name="T25" fmla="*/ 62 h 159"/>
                <a:gd name="T26" fmla="*/ 29 w 40"/>
                <a:gd name="T27" fmla="*/ 123 h 159"/>
                <a:gd name="T28" fmla="*/ 29 w 40"/>
                <a:gd name="T29" fmla="*/ 117 h 159"/>
                <a:gd name="T30" fmla="*/ 32 w 40"/>
                <a:gd name="T31" fmla="*/ 94 h 159"/>
                <a:gd name="T32" fmla="*/ 29 w 40"/>
                <a:gd name="T33" fmla="*/ 145 h 159"/>
                <a:gd name="T34" fmla="*/ 32 w 40"/>
                <a:gd name="T35" fmla="*/ 145 h 159"/>
                <a:gd name="T36" fmla="*/ 29 w 40"/>
                <a:gd name="T37" fmla="*/ 72 h 159"/>
                <a:gd name="T38" fmla="*/ 29 w 40"/>
                <a:gd name="T39" fmla="*/ 72 h 159"/>
                <a:gd name="T40" fmla="*/ 29 w 40"/>
                <a:gd name="T41" fmla="*/ 131 h 159"/>
                <a:gd name="T42" fmla="*/ 29 w 40"/>
                <a:gd name="T43" fmla="*/ 127 h 159"/>
                <a:gd name="T44" fmla="*/ 32 w 40"/>
                <a:gd name="T45" fmla="*/ 104 h 159"/>
                <a:gd name="T46" fmla="*/ 19 w 40"/>
                <a:gd name="T47" fmla="*/ 53 h 159"/>
                <a:gd name="T48" fmla="*/ 22 w 40"/>
                <a:gd name="T49" fmla="*/ 53 h 159"/>
                <a:gd name="T50" fmla="*/ 19 w 40"/>
                <a:gd name="T51" fmla="*/ 109 h 159"/>
                <a:gd name="T52" fmla="*/ 19 w 40"/>
                <a:gd name="T53" fmla="*/ 109 h 159"/>
                <a:gd name="T54" fmla="*/ 19 w 40"/>
                <a:gd name="T55" fmla="*/ 85 h 159"/>
                <a:gd name="T56" fmla="*/ 19 w 40"/>
                <a:gd name="T57" fmla="*/ 80 h 159"/>
                <a:gd name="T58" fmla="*/ 22 w 40"/>
                <a:gd name="T59" fmla="*/ 141 h 159"/>
                <a:gd name="T60" fmla="*/ 19 w 40"/>
                <a:gd name="T61" fmla="*/ 62 h 159"/>
                <a:gd name="T62" fmla="*/ 22 w 40"/>
                <a:gd name="T63" fmla="*/ 62 h 159"/>
                <a:gd name="T64" fmla="*/ 19 w 40"/>
                <a:gd name="T65" fmla="*/ 117 h 159"/>
                <a:gd name="T66" fmla="*/ 19 w 40"/>
                <a:gd name="T67" fmla="*/ 117 h 159"/>
                <a:gd name="T68" fmla="*/ 19 w 40"/>
                <a:gd name="T69" fmla="*/ 94 h 159"/>
                <a:gd name="T70" fmla="*/ 19 w 40"/>
                <a:gd name="T71" fmla="*/ 90 h 159"/>
                <a:gd name="T72" fmla="*/ 22 w 40"/>
                <a:gd name="T73" fmla="*/ 149 h 159"/>
                <a:gd name="T74" fmla="*/ 19 w 40"/>
                <a:gd name="T75" fmla="*/ 72 h 159"/>
                <a:gd name="T76" fmla="*/ 22 w 40"/>
                <a:gd name="T77" fmla="*/ 72 h 159"/>
                <a:gd name="T78" fmla="*/ 19 w 40"/>
                <a:gd name="T79" fmla="*/ 127 h 159"/>
                <a:gd name="T80" fmla="*/ 19 w 40"/>
                <a:gd name="T81" fmla="*/ 127 h 159"/>
                <a:gd name="T82" fmla="*/ 19 w 40"/>
                <a:gd name="T83" fmla="*/ 104 h 159"/>
                <a:gd name="T84" fmla="*/ 19 w 40"/>
                <a:gd name="T85" fmla="*/ 99 h 159"/>
                <a:gd name="T86" fmla="*/ 12 w 40"/>
                <a:gd name="T87" fmla="*/ 58 h 159"/>
                <a:gd name="T88" fmla="*/ 9 w 40"/>
                <a:gd name="T89" fmla="*/ 109 h 159"/>
                <a:gd name="T90" fmla="*/ 12 w 40"/>
                <a:gd name="T91" fmla="*/ 109 h 159"/>
                <a:gd name="T92" fmla="*/ 9 w 40"/>
                <a:gd name="T93" fmla="*/ 80 h 159"/>
                <a:gd name="T94" fmla="*/ 9 w 40"/>
                <a:gd name="T95" fmla="*/ 80 h 159"/>
                <a:gd name="T96" fmla="*/ 9 w 40"/>
                <a:gd name="T97" fmla="*/ 141 h 159"/>
                <a:gd name="T98" fmla="*/ 9 w 40"/>
                <a:gd name="T99" fmla="*/ 136 h 159"/>
                <a:gd name="T100" fmla="*/ 12 w 40"/>
                <a:gd name="T101" fmla="*/ 67 h 159"/>
                <a:gd name="T102" fmla="*/ 9 w 40"/>
                <a:gd name="T103" fmla="*/ 117 h 159"/>
                <a:gd name="T104" fmla="*/ 12 w 40"/>
                <a:gd name="T105" fmla="*/ 117 h 159"/>
                <a:gd name="T106" fmla="*/ 9 w 40"/>
                <a:gd name="T107" fmla="*/ 90 h 159"/>
                <a:gd name="T108" fmla="*/ 9 w 40"/>
                <a:gd name="T109" fmla="*/ 90 h 159"/>
                <a:gd name="T110" fmla="*/ 9 w 40"/>
                <a:gd name="T111" fmla="*/ 149 h 159"/>
                <a:gd name="T112" fmla="*/ 9 w 40"/>
                <a:gd name="T113" fmla="*/ 145 h 159"/>
                <a:gd name="T114" fmla="*/ 12 w 40"/>
                <a:gd name="T115" fmla="*/ 76 h 159"/>
                <a:gd name="T116" fmla="*/ 9 w 40"/>
                <a:gd name="T117" fmla="*/ 127 h 159"/>
                <a:gd name="T118" fmla="*/ 12 w 40"/>
                <a:gd name="T119" fmla="*/ 127 h 159"/>
                <a:gd name="T120" fmla="*/ 9 w 40"/>
                <a:gd name="T121" fmla="*/ 99 h 159"/>
                <a:gd name="T122" fmla="*/ 9 w 40"/>
                <a:gd name="T123" fmla="*/ 9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 h="159">
                  <a:moveTo>
                    <a:pt x="14" y="20"/>
                  </a:moveTo>
                  <a:lnTo>
                    <a:pt x="18" y="20"/>
                  </a:lnTo>
                  <a:lnTo>
                    <a:pt x="18" y="0"/>
                  </a:lnTo>
                  <a:lnTo>
                    <a:pt x="22" y="0"/>
                  </a:lnTo>
                  <a:lnTo>
                    <a:pt x="22" y="20"/>
                  </a:lnTo>
                  <a:lnTo>
                    <a:pt x="27" y="20"/>
                  </a:lnTo>
                  <a:lnTo>
                    <a:pt x="27" y="36"/>
                  </a:lnTo>
                  <a:lnTo>
                    <a:pt x="32" y="36"/>
                  </a:lnTo>
                  <a:lnTo>
                    <a:pt x="32" y="48"/>
                  </a:lnTo>
                  <a:lnTo>
                    <a:pt x="40" y="48"/>
                  </a:lnTo>
                  <a:lnTo>
                    <a:pt x="40" y="159"/>
                  </a:lnTo>
                  <a:lnTo>
                    <a:pt x="0" y="159"/>
                  </a:lnTo>
                  <a:lnTo>
                    <a:pt x="0" y="48"/>
                  </a:lnTo>
                  <a:lnTo>
                    <a:pt x="9" y="48"/>
                  </a:lnTo>
                  <a:lnTo>
                    <a:pt x="9" y="36"/>
                  </a:lnTo>
                  <a:lnTo>
                    <a:pt x="14" y="36"/>
                  </a:lnTo>
                  <a:lnTo>
                    <a:pt x="14" y="20"/>
                  </a:lnTo>
                  <a:lnTo>
                    <a:pt x="14" y="20"/>
                  </a:lnTo>
                  <a:close/>
                  <a:moveTo>
                    <a:pt x="29" y="53"/>
                  </a:moveTo>
                  <a:lnTo>
                    <a:pt x="29" y="53"/>
                  </a:lnTo>
                  <a:lnTo>
                    <a:pt x="29" y="58"/>
                  </a:lnTo>
                  <a:lnTo>
                    <a:pt x="32" y="58"/>
                  </a:lnTo>
                  <a:lnTo>
                    <a:pt x="32" y="53"/>
                  </a:lnTo>
                  <a:lnTo>
                    <a:pt x="29" y="53"/>
                  </a:lnTo>
                  <a:lnTo>
                    <a:pt x="29" y="53"/>
                  </a:lnTo>
                  <a:close/>
                  <a:moveTo>
                    <a:pt x="29" y="109"/>
                  </a:moveTo>
                  <a:lnTo>
                    <a:pt x="29" y="109"/>
                  </a:lnTo>
                  <a:lnTo>
                    <a:pt x="29" y="113"/>
                  </a:lnTo>
                  <a:lnTo>
                    <a:pt x="32" y="113"/>
                  </a:lnTo>
                  <a:lnTo>
                    <a:pt x="32" y="109"/>
                  </a:lnTo>
                  <a:lnTo>
                    <a:pt x="29" y="109"/>
                  </a:lnTo>
                  <a:lnTo>
                    <a:pt x="29" y="109"/>
                  </a:lnTo>
                  <a:close/>
                  <a:moveTo>
                    <a:pt x="29" y="80"/>
                  </a:moveTo>
                  <a:lnTo>
                    <a:pt x="29" y="80"/>
                  </a:lnTo>
                  <a:lnTo>
                    <a:pt x="29" y="85"/>
                  </a:lnTo>
                  <a:lnTo>
                    <a:pt x="32" y="85"/>
                  </a:lnTo>
                  <a:lnTo>
                    <a:pt x="32" y="80"/>
                  </a:lnTo>
                  <a:lnTo>
                    <a:pt x="29" y="80"/>
                  </a:lnTo>
                  <a:lnTo>
                    <a:pt x="29" y="80"/>
                  </a:lnTo>
                  <a:close/>
                  <a:moveTo>
                    <a:pt x="29" y="136"/>
                  </a:moveTo>
                  <a:lnTo>
                    <a:pt x="29" y="136"/>
                  </a:lnTo>
                  <a:lnTo>
                    <a:pt x="29" y="141"/>
                  </a:lnTo>
                  <a:lnTo>
                    <a:pt x="32" y="141"/>
                  </a:lnTo>
                  <a:lnTo>
                    <a:pt x="32" y="136"/>
                  </a:lnTo>
                  <a:lnTo>
                    <a:pt x="29" y="136"/>
                  </a:lnTo>
                  <a:lnTo>
                    <a:pt x="29" y="136"/>
                  </a:lnTo>
                  <a:close/>
                  <a:moveTo>
                    <a:pt x="29" y="62"/>
                  </a:moveTo>
                  <a:lnTo>
                    <a:pt x="29" y="62"/>
                  </a:lnTo>
                  <a:lnTo>
                    <a:pt x="29" y="67"/>
                  </a:lnTo>
                  <a:lnTo>
                    <a:pt x="32" y="67"/>
                  </a:lnTo>
                  <a:lnTo>
                    <a:pt x="32" y="62"/>
                  </a:lnTo>
                  <a:lnTo>
                    <a:pt x="29" y="62"/>
                  </a:lnTo>
                  <a:lnTo>
                    <a:pt x="29" y="62"/>
                  </a:lnTo>
                  <a:close/>
                  <a:moveTo>
                    <a:pt x="29" y="117"/>
                  </a:moveTo>
                  <a:lnTo>
                    <a:pt x="29" y="117"/>
                  </a:lnTo>
                  <a:lnTo>
                    <a:pt x="29" y="123"/>
                  </a:lnTo>
                  <a:lnTo>
                    <a:pt x="32" y="123"/>
                  </a:lnTo>
                  <a:lnTo>
                    <a:pt x="32" y="117"/>
                  </a:lnTo>
                  <a:lnTo>
                    <a:pt x="29" y="117"/>
                  </a:lnTo>
                  <a:lnTo>
                    <a:pt x="29" y="117"/>
                  </a:lnTo>
                  <a:close/>
                  <a:moveTo>
                    <a:pt x="29" y="90"/>
                  </a:moveTo>
                  <a:lnTo>
                    <a:pt x="29" y="90"/>
                  </a:lnTo>
                  <a:lnTo>
                    <a:pt x="29" y="94"/>
                  </a:lnTo>
                  <a:lnTo>
                    <a:pt x="32" y="94"/>
                  </a:lnTo>
                  <a:lnTo>
                    <a:pt x="32" y="90"/>
                  </a:lnTo>
                  <a:lnTo>
                    <a:pt x="29" y="90"/>
                  </a:lnTo>
                  <a:lnTo>
                    <a:pt x="29" y="90"/>
                  </a:lnTo>
                  <a:close/>
                  <a:moveTo>
                    <a:pt x="29" y="145"/>
                  </a:moveTo>
                  <a:lnTo>
                    <a:pt x="29" y="145"/>
                  </a:lnTo>
                  <a:lnTo>
                    <a:pt x="29" y="149"/>
                  </a:lnTo>
                  <a:lnTo>
                    <a:pt x="32" y="149"/>
                  </a:lnTo>
                  <a:lnTo>
                    <a:pt x="32" y="145"/>
                  </a:lnTo>
                  <a:lnTo>
                    <a:pt x="29" y="145"/>
                  </a:lnTo>
                  <a:lnTo>
                    <a:pt x="29" y="145"/>
                  </a:lnTo>
                  <a:close/>
                  <a:moveTo>
                    <a:pt x="29" y="72"/>
                  </a:moveTo>
                  <a:lnTo>
                    <a:pt x="29" y="72"/>
                  </a:lnTo>
                  <a:lnTo>
                    <a:pt x="29" y="76"/>
                  </a:lnTo>
                  <a:lnTo>
                    <a:pt x="32" y="76"/>
                  </a:lnTo>
                  <a:lnTo>
                    <a:pt x="32" y="72"/>
                  </a:lnTo>
                  <a:lnTo>
                    <a:pt x="29" y="72"/>
                  </a:lnTo>
                  <a:lnTo>
                    <a:pt x="29" y="72"/>
                  </a:lnTo>
                  <a:close/>
                  <a:moveTo>
                    <a:pt x="29" y="127"/>
                  </a:moveTo>
                  <a:lnTo>
                    <a:pt x="29" y="127"/>
                  </a:lnTo>
                  <a:lnTo>
                    <a:pt x="29" y="131"/>
                  </a:lnTo>
                  <a:lnTo>
                    <a:pt x="32" y="131"/>
                  </a:lnTo>
                  <a:lnTo>
                    <a:pt x="32" y="127"/>
                  </a:lnTo>
                  <a:lnTo>
                    <a:pt x="29" y="127"/>
                  </a:lnTo>
                  <a:lnTo>
                    <a:pt x="29" y="127"/>
                  </a:lnTo>
                  <a:close/>
                  <a:moveTo>
                    <a:pt x="29" y="99"/>
                  </a:moveTo>
                  <a:lnTo>
                    <a:pt x="29" y="99"/>
                  </a:lnTo>
                  <a:lnTo>
                    <a:pt x="29" y="104"/>
                  </a:lnTo>
                  <a:lnTo>
                    <a:pt x="32" y="104"/>
                  </a:lnTo>
                  <a:lnTo>
                    <a:pt x="32" y="99"/>
                  </a:lnTo>
                  <a:lnTo>
                    <a:pt x="29" y="99"/>
                  </a:lnTo>
                  <a:lnTo>
                    <a:pt x="29" y="99"/>
                  </a:lnTo>
                  <a:close/>
                  <a:moveTo>
                    <a:pt x="19" y="53"/>
                  </a:moveTo>
                  <a:lnTo>
                    <a:pt x="19" y="53"/>
                  </a:lnTo>
                  <a:lnTo>
                    <a:pt x="19" y="58"/>
                  </a:lnTo>
                  <a:lnTo>
                    <a:pt x="22" y="58"/>
                  </a:lnTo>
                  <a:lnTo>
                    <a:pt x="22" y="53"/>
                  </a:lnTo>
                  <a:lnTo>
                    <a:pt x="19" y="53"/>
                  </a:lnTo>
                  <a:lnTo>
                    <a:pt x="19" y="53"/>
                  </a:lnTo>
                  <a:close/>
                  <a:moveTo>
                    <a:pt x="19" y="109"/>
                  </a:moveTo>
                  <a:lnTo>
                    <a:pt x="19" y="109"/>
                  </a:lnTo>
                  <a:lnTo>
                    <a:pt x="19" y="113"/>
                  </a:lnTo>
                  <a:lnTo>
                    <a:pt x="22" y="113"/>
                  </a:lnTo>
                  <a:lnTo>
                    <a:pt x="22" y="109"/>
                  </a:lnTo>
                  <a:lnTo>
                    <a:pt x="19" y="109"/>
                  </a:lnTo>
                  <a:lnTo>
                    <a:pt x="19" y="109"/>
                  </a:lnTo>
                  <a:close/>
                  <a:moveTo>
                    <a:pt x="19" y="80"/>
                  </a:moveTo>
                  <a:lnTo>
                    <a:pt x="19" y="80"/>
                  </a:lnTo>
                  <a:lnTo>
                    <a:pt x="19" y="85"/>
                  </a:lnTo>
                  <a:lnTo>
                    <a:pt x="22" y="85"/>
                  </a:lnTo>
                  <a:lnTo>
                    <a:pt x="22" y="80"/>
                  </a:lnTo>
                  <a:lnTo>
                    <a:pt x="19" y="80"/>
                  </a:lnTo>
                  <a:lnTo>
                    <a:pt x="19" y="80"/>
                  </a:lnTo>
                  <a:close/>
                  <a:moveTo>
                    <a:pt x="19" y="136"/>
                  </a:moveTo>
                  <a:lnTo>
                    <a:pt x="19" y="136"/>
                  </a:lnTo>
                  <a:lnTo>
                    <a:pt x="19" y="141"/>
                  </a:lnTo>
                  <a:lnTo>
                    <a:pt x="22" y="141"/>
                  </a:lnTo>
                  <a:lnTo>
                    <a:pt x="22" y="136"/>
                  </a:lnTo>
                  <a:lnTo>
                    <a:pt x="19" y="136"/>
                  </a:lnTo>
                  <a:lnTo>
                    <a:pt x="19" y="136"/>
                  </a:lnTo>
                  <a:close/>
                  <a:moveTo>
                    <a:pt x="19" y="62"/>
                  </a:moveTo>
                  <a:lnTo>
                    <a:pt x="19" y="62"/>
                  </a:lnTo>
                  <a:lnTo>
                    <a:pt x="19" y="67"/>
                  </a:lnTo>
                  <a:lnTo>
                    <a:pt x="22" y="67"/>
                  </a:lnTo>
                  <a:lnTo>
                    <a:pt x="22" y="62"/>
                  </a:lnTo>
                  <a:lnTo>
                    <a:pt x="19" y="62"/>
                  </a:lnTo>
                  <a:lnTo>
                    <a:pt x="19" y="62"/>
                  </a:lnTo>
                  <a:close/>
                  <a:moveTo>
                    <a:pt x="19" y="117"/>
                  </a:moveTo>
                  <a:lnTo>
                    <a:pt x="19" y="117"/>
                  </a:lnTo>
                  <a:lnTo>
                    <a:pt x="19" y="123"/>
                  </a:lnTo>
                  <a:lnTo>
                    <a:pt x="22" y="123"/>
                  </a:lnTo>
                  <a:lnTo>
                    <a:pt x="22" y="117"/>
                  </a:lnTo>
                  <a:lnTo>
                    <a:pt x="19" y="117"/>
                  </a:lnTo>
                  <a:lnTo>
                    <a:pt x="19" y="117"/>
                  </a:lnTo>
                  <a:close/>
                  <a:moveTo>
                    <a:pt x="19" y="90"/>
                  </a:moveTo>
                  <a:lnTo>
                    <a:pt x="19" y="90"/>
                  </a:lnTo>
                  <a:lnTo>
                    <a:pt x="19" y="94"/>
                  </a:lnTo>
                  <a:lnTo>
                    <a:pt x="22" y="94"/>
                  </a:lnTo>
                  <a:lnTo>
                    <a:pt x="22" y="90"/>
                  </a:lnTo>
                  <a:lnTo>
                    <a:pt x="19" y="90"/>
                  </a:lnTo>
                  <a:lnTo>
                    <a:pt x="19" y="90"/>
                  </a:lnTo>
                  <a:close/>
                  <a:moveTo>
                    <a:pt x="19" y="145"/>
                  </a:moveTo>
                  <a:lnTo>
                    <a:pt x="19" y="145"/>
                  </a:lnTo>
                  <a:lnTo>
                    <a:pt x="19" y="149"/>
                  </a:lnTo>
                  <a:lnTo>
                    <a:pt x="22" y="149"/>
                  </a:lnTo>
                  <a:lnTo>
                    <a:pt x="22" y="145"/>
                  </a:lnTo>
                  <a:lnTo>
                    <a:pt x="19" y="145"/>
                  </a:lnTo>
                  <a:lnTo>
                    <a:pt x="19" y="145"/>
                  </a:lnTo>
                  <a:close/>
                  <a:moveTo>
                    <a:pt x="19" y="72"/>
                  </a:moveTo>
                  <a:lnTo>
                    <a:pt x="19" y="72"/>
                  </a:lnTo>
                  <a:lnTo>
                    <a:pt x="19" y="76"/>
                  </a:lnTo>
                  <a:lnTo>
                    <a:pt x="22" y="76"/>
                  </a:lnTo>
                  <a:lnTo>
                    <a:pt x="22" y="72"/>
                  </a:lnTo>
                  <a:lnTo>
                    <a:pt x="19" y="72"/>
                  </a:lnTo>
                  <a:lnTo>
                    <a:pt x="19" y="72"/>
                  </a:lnTo>
                  <a:close/>
                  <a:moveTo>
                    <a:pt x="19" y="127"/>
                  </a:moveTo>
                  <a:lnTo>
                    <a:pt x="19" y="127"/>
                  </a:lnTo>
                  <a:lnTo>
                    <a:pt x="19" y="131"/>
                  </a:lnTo>
                  <a:lnTo>
                    <a:pt x="22" y="131"/>
                  </a:lnTo>
                  <a:lnTo>
                    <a:pt x="22" y="127"/>
                  </a:lnTo>
                  <a:lnTo>
                    <a:pt x="19" y="127"/>
                  </a:lnTo>
                  <a:lnTo>
                    <a:pt x="19" y="127"/>
                  </a:lnTo>
                  <a:close/>
                  <a:moveTo>
                    <a:pt x="19" y="99"/>
                  </a:moveTo>
                  <a:lnTo>
                    <a:pt x="19" y="99"/>
                  </a:lnTo>
                  <a:lnTo>
                    <a:pt x="19" y="104"/>
                  </a:lnTo>
                  <a:lnTo>
                    <a:pt x="22" y="104"/>
                  </a:lnTo>
                  <a:lnTo>
                    <a:pt x="22" y="99"/>
                  </a:lnTo>
                  <a:lnTo>
                    <a:pt x="19" y="99"/>
                  </a:lnTo>
                  <a:lnTo>
                    <a:pt x="19" y="99"/>
                  </a:lnTo>
                  <a:close/>
                  <a:moveTo>
                    <a:pt x="9" y="53"/>
                  </a:moveTo>
                  <a:lnTo>
                    <a:pt x="9" y="53"/>
                  </a:lnTo>
                  <a:lnTo>
                    <a:pt x="9" y="58"/>
                  </a:lnTo>
                  <a:lnTo>
                    <a:pt x="12" y="58"/>
                  </a:lnTo>
                  <a:lnTo>
                    <a:pt x="12" y="53"/>
                  </a:lnTo>
                  <a:lnTo>
                    <a:pt x="9" y="53"/>
                  </a:lnTo>
                  <a:lnTo>
                    <a:pt x="9" y="53"/>
                  </a:lnTo>
                  <a:close/>
                  <a:moveTo>
                    <a:pt x="9" y="109"/>
                  </a:moveTo>
                  <a:lnTo>
                    <a:pt x="9" y="109"/>
                  </a:lnTo>
                  <a:lnTo>
                    <a:pt x="9" y="113"/>
                  </a:lnTo>
                  <a:lnTo>
                    <a:pt x="12" y="113"/>
                  </a:lnTo>
                  <a:lnTo>
                    <a:pt x="12" y="109"/>
                  </a:lnTo>
                  <a:lnTo>
                    <a:pt x="9" y="109"/>
                  </a:lnTo>
                  <a:lnTo>
                    <a:pt x="9" y="109"/>
                  </a:lnTo>
                  <a:close/>
                  <a:moveTo>
                    <a:pt x="9" y="80"/>
                  </a:moveTo>
                  <a:lnTo>
                    <a:pt x="9" y="80"/>
                  </a:lnTo>
                  <a:lnTo>
                    <a:pt x="9" y="85"/>
                  </a:lnTo>
                  <a:lnTo>
                    <a:pt x="12" y="85"/>
                  </a:lnTo>
                  <a:lnTo>
                    <a:pt x="12" y="80"/>
                  </a:lnTo>
                  <a:lnTo>
                    <a:pt x="9" y="80"/>
                  </a:lnTo>
                  <a:lnTo>
                    <a:pt x="9" y="80"/>
                  </a:lnTo>
                  <a:close/>
                  <a:moveTo>
                    <a:pt x="9" y="136"/>
                  </a:moveTo>
                  <a:lnTo>
                    <a:pt x="9" y="136"/>
                  </a:lnTo>
                  <a:lnTo>
                    <a:pt x="9" y="141"/>
                  </a:lnTo>
                  <a:lnTo>
                    <a:pt x="12" y="141"/>
                  </a:lnTo>
                  <a:lnTo>
                    <a:pt x="12" y="136"/>
                  </a:lnTo>
                  <a:lnTo>
                    <a:pt x="9" y="136"/>
                  </a:lnTo>
                  <a:lnTo>
                    <a:pt x="9" y="136"/>
                  </a:lnTo>
                  <a:close/>
                  <a:moveTo>
                    <a:pt x="9" y="62"/>
                  </a:moveTo>
                  <a:lnTo>
                    <a:pt x="9" y="62"/>
                  </a:lnTo>
                  <a:lnTo>
                    <a:pt x="9" y="67"/>
                  </a:lnTo>
                  <a:lnTo>
                    <a:pt x="12" y="67"/>
                  </a:lnTo>
                  <a:lnTo>
                    <a:pt x="12" y="62"/>
                  </a:lnTo>
                  <a:lnTo>
                    <a:pt x="9" y="62"/>
                  </a:lnTo>
                  <a:lnTo>
                    <a:pt x="9" y="62"/>
                  </a:lnTo>
                  <a:close/>
                  <a:moveTo>
                    <a:pt x="9" y="117"/>
                  </a:moveTo>
                  <a:lnTo>
                    <a:pt x="9" y="117"/>
                  </a:lnTo>
                  <a:lnTo>
                    <a:pt x="9" y="123"/>
                  </a:lnTo>
                  <a:lnTo>
                    <a:pt x="12" y="123"/>
                  </a:lnTo>
                  <a:lnTo>
                    <a:pt x="12" y="117"/>
                  </a:lnTo>
                  <a:lnTo>
                    <a:pt x="9" y="117"/>
                  </a:lnTo>
                  <a:lnTo>
                    <a:pt x="9" y="117"/>
                  </a:lnTo>
                  <a:close/>
                  <a:moveTo>
                    <a:pt x="9" y="90"/>
                  </a:moveTo>
                  <a:lnTo>
                    <a:pt x="9" y="90"/>
                  </a:lnTo>
                  <a:lnTo>
                    <a:pt x="9" y="94"/>
                  </a:lnTo>
                  <a:lnTo>
                    <a:pt x="12" y="94"/>
                  </a:lnTo>
                  <a:lnTo>
                    <a:pt x="12" y="90"/>
                  </a:lnTo>
                  <a:lnTo>
                    <a:pt x="9" y="90"/>
                  </a:lnTo>
                  <a:lnTo>
                    <a:pt x="9" y="90"/>
                  </a:lnTo>
                  <a:close/>
                  <a:moveTo>
                    <a:pt x="9" y="145"/>
                  </a:moveTo>
                  <a:lnTo>
                    <a:pt x="9" y="145"/>
                  </a:lnTo>
                  <a:lnTo>
                    <a:pt x="9" y="149"/>
                  </a:lnTo>
                  <a:lnTo>
                    <a:pt x="12" y="149"/>
                  </a:lnTo>
                  <a:lnTo>
                    <a:pt x="12" y="145"/>
                  </a:lnTo>
                  <a:lnTo>
                    <a:pt x="9" y="145"/>
                  </a:lnTo>
                  <a:lnTo>
                    <a:pt x="9" y="145"/>
                  </a:lnTo>
                  <a:close/>
                  <a:moveTo>
                    <a:pt x="9" y="72"/>
                  </a:moveTo>
                  <a:lnTo>
                    <a:pt x="9" y="72"/>
                  </a:lnTo>
                  <a:lnTo>
                    <a:pt x="9" y="76"/>
                  </a:lnTo>
                  <a:lnTo>
                    <a:pt x="12" y="76"/>
                  </a:lnTo>
                  <a:lnTo>
                    <a:pt x="12" y="72"/>
                  </a:lnTo>
                  <a:lnTo>
                    <a:pt x="9" y="72"/>
                  </a:lnTo>
                  <a:lnTo>
                    <a:pt x="9" y="72"/>
                  </a:lnTo>
                  <a:close/>
                  <a:moveTo>
                    <a:pt x="9" y="127"/>
                  </a:moveTo>
                  <a:lnTo>
                    <a:pt x="9" y="127"/>
                  </a:lnTo>
                  <a:lnTo>
                    <a:pt x="9" y="131"/>
                  </a:lnTo>
                  <a:lnTo>
                    <a:pt x="12" y="131"/>
                  </a:lnTo>
                  <a:lnTo>
                    <a:pt x="12" y="127"/>
                  </a:lnTo>
                  <a:lnTo>
                    <a:pt x="9" y="127"/>
                  </a:lnTo>
                  <a:lnTo>
                    <a:pt x="9" y="127"/>
                  </a:lnTo>
                  <a:close/>
                  <a:moveTo>
                    <a:pt x="9" y="99"/>
                  </a:moveTo>
                  <a:lnTo>
                    <a:pt x="9" y="99"/>
                  </a:lnTo>
                  <a:lnTo>
                    <a:pt x="9" y="104"/>
                  </a:lnTo>
                  <a:lnTo>
                    <a:pt x="12" y="104"/>
                  </a:lnTo>
                  <a:lnTo>
                    <a:pt x="12" y="99"/>
                  </a:lnTo>
                  <a:lnTo>
                    <a:pt x="9"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46">
              <a:extLst>
                <a:ext uri="{FF2B5EF4-FFF2-40B4-BE49-F238E27FC236}">
                  <a16:creationId xmlns:a16="http://schemas.microsoft.com/office/drawing/2014/main" id="{DC5D0A4D-C1EC-43BE-912D-8F284F664879}"/>
                </a:ext>
              </a:extLst>
            </p:cNvPr>
            <p:cNvSpPr>
              <a:spLocks noEditPoints="1"/>
            </p:cNvSpPr>
            <p:nvPr/>
          </p:nvSpPr>
          <p:spPr bwMode="auto">
            <a:xfrm>
              <a:off x="2312340" y="4537795"/>
              <a:ext cx="376105" cy="1259130"/>
            </a:xfrm>
            <a:custGeom>
              <a:avLst/>
              <a:gdLst>
                <a:gd name="T0" fmla="*/ 32 w 69"/>
                <a:gd name="T1" fmla="*/ 27 h 231"/>
                <a:gd name="T2" fmla="*/ 0 w 69"/>
                <a:gd name="T3" fmla="*/ 66 h 231"/>
                <a:gd name="T4" fmla="*/ 54 w 69"/>
                <a:gd name="T5" fmla="*/ 49 h 231"/>
                <a:gd name="T6" fmla="*/ 21 w 69"/>
                <a:gd name="T7" fmla="*/ 71 h 231"/>
                <a:gd name="T8" fmla="*/ 21 w 69"/>
                <a:gd name="T9" fmla="*/ 71 h 231"/>
                <a:gd name="T10" fmla="*/ 15 w 69"/>
                <a:gd name="T11" fmla="*/ 146 h 231"/>
                <a:gd name="T12" fmla="*/ 21 w 69"/>
                <a:gd name="T13" fmla="*/ 226 h 231"/>
                <a:gd name="T14" fmla="*/ 21 w 69"/>
                <a:gd name="T15" fmla="*/ 108 h 231"/>
                <a:gd name="T16" fmla="*/ 21 w 69"/>
                <a:gd name="T17" fmla="*/ 108 h 231"/>
                <a:gd name="T18" fmla="*/ 15 w 69"/>
                <a:gd name="T19" fmla="*/ 188 h 231"/>
                <a:gd name="T20" fmla="*/ 21 w 69"/>
                <a:gd name="T21" fmla="*/ 84 h 231"/>
                <a:gd name="T22" fmla="*/ 21 w 69"/>
                <a:gd name="T23" fmla="*/ 84 h 231"/>
                <a:gd name="T24" fmla="*/ 15 w 69"/>
                <a:gd name="T25" fmla="*/ 158 h 231"/>
                <a:gd name="T26" fmla="*/ 21 w 69"/>
                <a:gd name="T27" fmla="*/ 126 h 231"/>
                <a:gd name="T28" fmla="*/ 21 w 69"/>
                <a:gd name="T29" fmla="*/ 196 h 231"/>
                <a:gd name="T30" fmla="*/ 21 w 69"/>
                <a:gd name="T31" fmla="*/ 196 h 231"/>
                <a:gd name="T32" fmla="*/ 15 w 69"/>
                <a:gd name="T33" fmla="*/ 103 h 231"/>
                <a:gd name="T34" fmla="*/ 21 w 69"/>
                <a:gd name="T35" fmla="*/ 171 h 231"/>
                <a:gd name="T36" fmla="*/ 21 w 69"/>
                <a:gd name="T37" fmla="*/ 171 h 231"/>
                <a:gd name="T38" fmla="*/ 15 w 69"/>
                <a:gd name="T39" fmla="*/ 134 h 231"/>
                <a:gd name="T40" fmla="*/ 21 w 69"/>
                <a:gd name="T41" fmla="*/ 214 h 231"/>
                <a:gd name="T42" fmla="*/ 38 w 69"/>
                <a:gd name="T43" fmla="*/ 71 h 231"/>
                <a:gd name="T44" fmla="*/ 38 w 69"/>
                <a:gd name="T45" fmla="*/ 71 h 231"/>
                <a:gd name="T46" fmla="*/ 33 w 69"/>
                <a:gd name="T47" fmla="*/ 152 h 231"/>
                <a:gd name="T48" fmla="*/ 38 w 69"/>
                <a:gd name="T49" fmla="*/ 220 h 231"/>
                <a:gd name="T50" fmla="*/ 38 w 69"/>
                <a:gd name="T51" fmla="*/ 220 h 231"/>
                <a:gd name="T52" fmla="*/ 33 w 69"/>
                <a:gd name="T53" fmla="*/ 108 h 231"/>
                <a:gd name="T54" fmla="*/ 38 w 69"/>
                <a:gd name="T55" fmla="*/ 188 h 231"/>
                <a:gd name="T56" fmla="*/ 38 w 69"/>
                <a:gd name="T57" fmla="*/ 84 h 231"/>
                <a:gd name="T58" fmla="*/ 38 w 69"/>
                <a:gd name="T59" fmla="*/ 84 h 231"/>
                <a:gd name="T60" fmla="*/ 33 w 69"/>
                <a:gd name="T61" fmla="*/ 164 h 231"/>
                <a:gd name="T62" fmla="*/ 38 w 69"/>
                <a:gd name="T63" fmla="*/ 121 h 231"/>
                <a:gd name="T64" fmla="*/ 38 w 69"/>
                <a:gd name="T65" fmla="*/ 121 h 231"/>
                <a:gd name="T66" fmla="*/ 33 w 69"/>
                <a:gd name="T67" fmla="*/ 196 h 231"/>
                <a:gd name="T68" fmla="*/ 38 w 69"/>
                <a:gd name="T69" fmla="*/ 103 h 231"/>
                <a:gd name="T70" fmla="*/ 38 w 69"/>
                <a:gd name="T71" fmla="*/ 171 h 231"/>
                <a:gd name="T72" fmla="*/ 38 w 69"/>
                <a:gd name="T73" fmla="*/ 171 h 231"/>
                <a:gd name="T74" fmla="*/ 33 w 69"/>
                <a:gd name="T75" fmla="*/ 139 h 231"/>
                <a:gd name="T76" fmla="*/ 38 w 69"/>
                <a:gd name="T77" fmla="*/ 208 h 231"/>
                <a:gd name="T78" fmla="*/ 38 w 69"/>
                <a:gd name="T79" fmla="*/ 208 h 231"/>
                <a:gd name="T80" fmla="*/ 49 w 69"/>
                <a:gd name="T81" fmla="*/ 71 h 231"/>
                <a:gd name="T82" fmla="*/ 55 w 69"/>
                <a:gd name="T83" fmla="*/ 152 h 231"/>
                <a:gd name="T84" fmla="*/ 55 w 69"/>
                <a:gd name="T85" fmla="*/ 220 h 231"/>
                <a:gd name="T86" fmla="*/ 55 w 69"/>
                <a:gd name="T87" fmla="*/ 220 h 231"/>
                <a:gd name="T88" fmla="*/ 49 w 69"/>
                <a:gd name="T89" fmla="*/ 115 h 231"/>
                <a:gd name="T90" fmla="*/ 55 w 69"/>
                <a:gd name="T91" fmla="*/ 183 h 231"/>
                <a:gd name="T92" fmla="*/ 55 w 69"/>
                <a:gd name="T93" fmla="*/ 183 h 231"/>
                <a:gd name="T94" fmla="*/ 49 w 69"/>
                <a:gd name="T95" fmla="*/ 84 h 231"/>
                <a:gd name="T96" fmla="*/ 55 w 69"/>
                <a:gd name="T97" fmla="*/ 164 h 231"/>
                <a:gd name="T98" fmla="*/ 55 w 69"/>
                <a:gd name="T99" fmla="*/ 121 h 231"/>
                <a:gd name="T100" fmla="*/ 55 w 69"/>
                <a:gd name="T101" fmla="*/ 121 h 231"/>
                <a:gd name="T102" fmla="*/ 49 w 69"/>
                <a:gd name="T103" fmla="*/ 201 h 231"/>
                <a:gd name="T104" fmla="*/ 55 w 69"/>
                <a:gd name="T105" fmla="*/ 97 h 231"/>
                <a:gd name="T106" fmla="*/ 55 w 69"/>
                <a:gd name="T107" fmla="*/ 97 h 231"/>
                <a:gd name="T108" fmla="*/ 49 w 69"/>
                <a:gd name="T109" fmla="*/ 171 h 231"/>
                <a:gd name="T110" fmla="*/ 55 w 69"/>
                <a:gd name="T111" fmla="*/ 139 h 231"/>
                <a:gd name="T112" fmla="*/ 55 w 69"/>
                <a:gd name="T113" fmla="*/ 208 h 231"/>
                <a:gd name="T114" fmla="*/ 55 w 69"/>
                <a:gd name="T115" fmla="*/ 20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 h="231">
                  <a:moveTo>
                    <a:pt x="46" y="27"/>
                  </a:moveTo>
                  <a:lnTo>
                    <a:pt x="39" y="27"/>
                  </a:lnTo>
                  <a:lnTo>
                    <a:pt x="39" y="0"/>
                  </a:lnTo>
                  <a:lnTo>
                    <a:pt x="32" y="0"/>
                  </a:lnTo>
                  <a:lnTo>
                    <a:pt x="32" y="27"/>
                  </a:lnTo>
                  <a:lnTo>
                    <a:pt x="24" y="27"/>
                  </a:lnTo>
                  <a:lnTo>
                    <a:pt x="24" y="49"/>
                  </a:lnTo>
                  <a:lnTo>
                    <a:pt x="15" y="49"/>
                  </a:lnTo>
                  <a:lnTo>
                    <a:pt x="15" y="66"/>
                  </a:lnTo>
                  <a:lnTo>
                    <a:pt x="0" y="66"/>
                  </a:lnTo>
                  <a:lnTo>
                    <a:pt x="0" y="231"/>
                  </a:lnTo>
                  <a:lnTo>
                    <a:pt x="69" y="231"/>
                  </a:lnTo>
                  <a:lnTo>
                    <a:pt x="69" y="66"/>
                  </a:lnTo>
                  <a:lnTo>
                    <a:pt x="54" y="66"/>
                  </a:lnTo>
                  <a:lnTo>
                    <a:pt x="54" y="49"/>
                  </a:lnTo>
                  <a:lnTo>
                    <a:pt x="46" y="49"/>
                  </a:lnTo>
                  <a:lnTo>
                    <a:pt x="46" y="27"/>
                  </a:lnTo>
                  <a:lnTo>
                    <a:pt x="46" y="27"/>
                  </a:lnTo>
                  <a:close/>
                  <a:moveTo>
                    <a:pt x="21" y="71"/>
                  </a:moveTo>
                  <a:lnTo>
                    <a:pt x="21" y="71"/>
                  </a:lnTo>
                  <a:lnTo>
                    <a:pt x="21" y="77"/>
                  </a:lnTo>
                  <a:lnTo>
                    <a:pt x="15" y="77"/>
                  </a:lnTo>
                  <a:lnTo>
                    <a:pt x="15" y="71"/>
                  </a:lnTo>
                  <a:lnTo>
                    <a:pt x="21" y="71"/>
                  </a:lnTo>
                  <a:lnTo>
                    <a:pt x="21" y="71"/>
                  </a:lnTo>
                  <a:close/>
                  <a:moveTo>
                    <a:pt x="21" y="146"/>
                  </a:moveTo>
                  <a:lnTo>
                    <a:pt x="21" y="146"/>
                  </a:lnTo>
                  <a:lnTo>
                    <a:pt x="21" y="152"/>
                  </a:lnTo>
                  <a:lnTo>
                    <a:pt x="15" y="152"/>
                  </a:lnTo>
                  <a:lnTo>
                    <a:pt x="15" y="146"/>
                  </a:lnTo>
                  <a:lnTo>
                    <a:pt x="21" y="146"/>
                  </a:lnTo>
                  <a:lnTo>
                    <a:pt x="21" y="146"/>
                  </a:lnTo>
                  <a:close/>
                  <a:moveTo>
                    <a:pt x="21" y="220"/>
                  </a:moveTo>
                  <a:lnTo>
                    <a:pt x="21" y="220"/>
                  </a:lnTo>
                  <a:lnTo>
                    <a:pt x="21" y="226"/>
                  </a:lnTo>
                  <a:lnTo>
                    <a:pt x="15" y="226"/>
                  </a:lnTo>
                  <a:lnTo>
                    <a:pt x="15" y="220"/>
                  </a:lnTo>
                  <a:lnTo>
                    <a:pt x="21" y="220"/>
                  </a:lnTo>
                  <a:lnTo>
                    <a:pt x="21" y="220"/>
                  </a:lnTo>
                  <a:close/>
                  <a:moveTo>
                    <a:pt x="21" y="108"/>
                  </a:moveTo>
                  <a:lnTo>
                    <a:pt x="21" y="108"/>
                  </a:lnTo>
                  <a:lnTo>
                    <a:pt x="21" y="115"/>
                  </a:lnTo>
                  <a:lnTo>
                    <a:pt x="15" y="115"/>
                  </a:lnTo>
                  <a:lnTo>
                    <a:pt x="15" y="108"/>
                  </a:lnTo>
                  <a:lnTo>
                    <a:pt x="21" y="108"/>
                  </a:lnTo>
                  <a:lnTo>
                    <a:pt x="21" y="108"/>
                  </a:lnTo>
                  <a:close/>
                  <a:moveTo>
                    <a:pt x="21" y="183"/>
                  </a:moveTo>
                  <a:lnTo>
                    <a:pt x="21" y="183"/>
                  </a:lnTo>
                  <a:lnTo>
                    <a:pt x="21" y="188"/>
                  </a:lnTo>
                  <a:lnTo>
                    <a:pt x="15" y="188"/>
                  </a:lnTo>
                  <a:lnTo>
                    <a:pt x="15" y="183"/>
                  </a:lnTo>
                  <a:lnTo>
                    <a:pt x="21" y="183"/>
                  </a:lnTo>
                  <a:lnTo>
                    <a:pt x="21" y="183"/>
                  </a:lnTo>
                  <a:close/>
                  <a:moveTo>
                    <a:pt x="21" y="84"/>
                  </a:moveTo>
                  <a:lnTo>
                    <a:pt x="21" y="84"/>
                  </a:lnTo>
                  <a:lnTo>
                    <a:pt x="21" y="90"/>
                  </a:lnTo>
                  <a:lnTo>
                    <a:pt x="15" y="90"/>
                  </a:lnTo>
                  <a:lnTo>
                    <a:pt x="15" y="84"/>
                  </a:lnTo>
                  <a:lnTo>
                    <a:pt x="21" y="84"/>
                  </a:lnTo>
                  <a:lnTo>
                    <a:pt x="21" y="84"/>
                  </a:lnTo>
                  <a:close/>
                  <a:moveTo>
                    <a:pt x="21" y="158"/>
                  </a:moveTo>
                  <a:lnTo>
                    <a:pt x="21" y="158"/>
                  </a:lnTo>
                  <a:lnTo>
                    <a:pt x="21" y="164"/>
                  </a:lnTo>
                  <a:lnTo>
                    <a:pt x="15" y="164"/>
                  </a:lnTo>
                  <a:lnTo>
                    <a:pt x="15" y="158"/>
                  </a:lnTo>
                  <a:lnTo>
                    <a:pt x="21" y="158"/>
                  </a:lnTo>
                  <a:lnTo>
                    <a:pt x="21" y="158"/>
                  </a:lnTo>
                  <a:close/>
                  <a:moveTo>
                    <a:pt x="21" y="121"/>
                  </a:moveTo>
                  <a:lnTo>
                    <a:pt x="21" y="121"/>
                  </a:lnTo>
                  <a:lnTo>
                    <a:pt x="21" y="126"/>
                  </a:lnTo>
                  <a:lnTo>
                    <a:pt x="15" y="126"/>
                  </a:lnTo>
                  <a:lnTo>
                    <a:pt x="15" y="121"/>
                  </a:lnTo>
                  <a:lnTo>
                    <a:pt x="21" y="121"/>
                  </a:lnTo>
                  <a:lnTo>
                    <a:pt x="21" y="121"/>
                  </a:lnTo>
                  <a:close/>
                  <a:moveTo>
                    <a:pt x="21" y="196"/>
                  </a:moveTo>
                  <a:lnTo>
                    <a:pt x="21" y="196"/>
                  </a:lnTo>
                  <a:lnTo>
                    <a:pt x="21" y="201"/>
                  </a:lnTo>
                  <a:lnTo>
                    <a:pt x="15" y="201"/>
                  </a:lnTo>
                  <a:lnTo>
                    <a:pt x="15" y="196"/>
                  </a:lnTo>
                  <a:lnTo>
                    <a:pt x="21" y="196"/>
                  </a:lnTo>
                  <a:lnTo>
                    <a:pt x="21" y="196"/>
                  </a:lnTo>
                  <a:close/>
                  <a:moveTo>
                    <a:pt x="21" y="97"/>
                  </a:moveTo>
                  <a:lnTo>
                    <a:pt x="21" y="97"/>
                  </a:lnTo>
                  <a:lnTo>
                    <a:pt x="21" y="103"/>
                  </a:lnTo>
                  <a:lnTo>
                    <a:pt x="15" y="103"/>
                  </a:lnTo>
                  <a:lnTo>
                    <a:pt x="15" y="97"/>
                  </a:lnTo>
                  <a:lnTo>
                    <a:pt x="21" y="97"/>
                  </a:lnTo>
                  <a:lnTo>
                    <a:pt x="21" y="97"/>
                  </a:lnTo>
                  <a:close/>
                  <a:moveTo>
                    <a:pt x="21" y="171"/>
                  </a:moveTo>
                  <a:lnTo>
                    <a:pt x="21" y="171"/>
                  </a:lnTo>
                  <a:lnTo>
                    <a:pt x="21" y="177"/>
                  </a:lnTo>
                  <a:lnTo>
                    <a:pt x="15" y="177"/>
                  </a:lnTo>
                  <a:lnTo>
                    <a:pt x="15" y="171"/>
                  </a:lnTo>
                  <a:lnTo>
                    <a:pt x="21" y="171"/>
                  </a:lnTo>
                  <a:lnTo>
                    <a:pt x="21" y="171"/>
                  </a:lnTo>
                  <a:close/>
                  <a:moveTo>
                    <a:pt x="21" y="134"/>
                  </a:moveTo>
                  <a:lnTo>
                    <a:pt x="21" y="134"/>
                  </a:lnTo>
                  <a:lnTo>
                    <a:pt x="21" y="139"/>
                  </a:lnTo>
                  <a:lnTo>
                    <a:pt x="15" y="139"/>
                  </a:lnTo>
                  <a:lnTo>
                    <a:pt x="15" y="134"/>
                  </a:lnTo>
                  <a:lnTo>
                    <a:pt x="21" y="134"/>
                  </a:lnTo>
                  <a:lnTo>
                    <a:pt x="21" y="134"/>
                  </a:lnTo>
                  <a:close/>
                  <a:moveTo>
                    <a:pt x="21" y="208"/>
                  </a:moveTo>
                  <a:lnTo>
                    <a:pt x="21" y="208"/>
                  </a:lnTo>
                  <a:lnTo>
                    <a:pt x="21" y="214"/>
                  </a:lnTo>
                  <a:lnTo>
                    <a:pt x="15" y="214"/>
                  </a:lnTo>
                  <a:lnTo>
                    <a:pt x="15" y="208"/>
                  </a:lnTo>
                  <a:lnTo>
                    <a:pt x="21" y="208"/>
                  </a:lnTo>
                  <a:lnTo>
                    <a:pt x="21" y="208"/>
                  </a:lnTo>
                  <a:close/>
                  <a:moveTo>
                    <a:pt x="38" y="71"/>
                  </a:moveTo>
                  <a:lnTo>
                    <a:pt x="38" y="71"/>
                  </a:lnTo>
                  <a:lnTo>
                    <a:pt x="38" y="77"/>
                  </a:lnTo>
                  <a:lnTo>
                    <a:pt x="33" y="77"/>
                  </a:lnTo>
                  <a:lnTo>
                    <a:pt x="33" y="71"/>
                  </a:lnTo>
                  <a:lnTo>
                    <a:pt x="38" y="71"/>
                  </a:lnTo>
                  <a:lnTo>
                    <a:pt x="38" y="71"/>
                  </a:lnTo>
                  <a:close/>
                  <a:moveTo>
                    <a:pt x="38" y="146"/>
                  </a:moveTo>
                  <a:lnTo>
                    <a:pt x="38" y="146"/>
                  </a:lnTo>
                  <a:lnTo>
                    <a:pt x="38" y="152"/>
                  </a:lnTo>
                  <a:lnTo>
                    <a:pt x="33" y="152"/>
                  </a:lnTo>
                  <a:lnTo>
                    <a:pt x="33" y="146"/>
                  </a:lnTo>
                  <a:lnTo>
                    <a:pt x="38" y="146"/>
                  </a:lnTo>
                  <a:lnTo>
                    <a:pt x="38" y="146"/>
                  </a:lnTo>
                  <a:close/>
                  <a:moveTo>
                    <a:pt x="38" y="220"/>
                  </a:moveTo>
                  <a:lnTo>
                    <a:pt x="38" y="220"/>
                  </a:lnTo>
                  <a:lnTo>
                    <a:pt x="38" y="226"/>
                  </a:lnTo>
                  <a:lnTo>
                    <a:pt x="33" y="226"/>
                  </a:lnTo>
                  <a:lnTo>
                    <a:pt x="33" y="220"/>
                  </a:lnTo>
                  <a:lnTo>
                    <a:pt x="38" y="220"/>
                  </a:lnTo>
                  <a:lnTo>
                    <a:pt x="38" y="220"/>
                  </a:lnTo>
                  <a:close/>
                  <a:moveTo>
                    <a:pt x="38" y="108"/>
                  </a:moveTo>
                  <a:lnTo>
                    <a:pt x="38" y="108"/>
                  </a:lnTo>
                  <a:lnTo>
                    <a:pt x="38" y="115"/>
                  </a:lnTo>
                  <a:lnTo>
                    <a:pt x="33" y="115"/>
                  </a:lnTo>
                  <a:lnTo>
                    <a:pt x="33" y="108"/>
                  </a:lnTo>
                  <a:lnTo>
                    <a:pt x="38" y="108"/>
                  </a:lnTo>
                  <a:lnTo>
                    <a:pt x="38" y="108"/>
                  </a:lnTo>
                  <a:close/>
                  <a:moveTo>
                    <a:pt x="38" y="183"/>
                  </a:moveTo>
                  <a:lnTo>
                    <a:pt x="38" y="183"/>
                  </a:lnTo>
                  <a:lnTo>
                    <a:pt x="38" y="188"/>
                  </a:lnTo>
                  <a:lnTo>
                    <a:pt x="33" y="188"/>
                  </a:lnTo>
                  <a:lnTo>
                    <a:pt x="33" y="183"/>
                  </a:lnTo>
                  <a:lnTo>
                    <a:pt x="38" y="183"/>
                  </a:lnTo>
                  <a:lnTo>
                    <a:pt x="38" y="183"/>
                  </a:lnTo>
                  <a:close/>
                  <a:moveTo>
                    <a:pt x="38" y="84"/>
                  </a:moveTo>
                  <a:lnTo>
                    <a:pt x="38" y="84"/>
                  </a:lnTo>
                  <a:lnTo>
                    <a:pt x="38" y="90"/>
                  </a:lnTo>
                  <a:lnTo>
                    <a:pt x="33" y="90"/>
                  </a:lnTo>
                  <a:lnTo>
                    <a:pt x="33" y="84"/>
                  </a:lnTo>
                  <a:lnTo>
                    <a:pt x="38" y="84"/>
                  </a:lnTo>
                  <a:lnTo>
                    <a:pt x="38" y="84"/>
                  </a:lnTo>
                  <a:close/>
                  <a:moveTo>
                    <a:pt x="38" y="158"/>
                  </a:moveTo>
                  <a:lnTo>
                    <a:pt x="38" y="158"/>
                  </a:lnTo>
                  <a:lnTo>
                    <a:pt x="38" y="164"/>
                  </a:lnTo>
                  <a:lnTo>
                    <a:pt x="33" y="164"/>
                  </a:lnTo>
                  <a:lnTo>
                    <a:pt x="33" y="158"/>
                  </a:lnTo>
                  <a:lnTo>
                    <a:pt x="38" y="158"/>
                  </a:lnTo>
                  <a:lnTo>
                    <a:pt x="38" y="158"/>
                  </a:lnTo>
                  <a:close/>
                  <a:moveTo>
                    <a:pt x="38" y="121"/>
                  </a:moveTo>
                  <a:lnTo>
                    <a:pt x="38" y="121"/>
                  </a:lnTo>
                  <a:lnTo>
                    <a:pt x="38" y="126"/>
                  </a:lnTo>
                  <a:lnTo>
                    <a:pt x="33" y="126"/>
                  </a:lnTo>
                  <a:lnTo>
                    <a:pt x="33" y="121"/>
                  </a:lnTo>
                  <a:lnTo>
                    <a:pt x="38" y="121"/>
                  </a:lnTo>
                  <a:lnTo>
                    <a:pt x="38" y="121"/>
                  </a:lnTo>
                  <a:close/>
                  <a:moveTo>
                    <a:pt x="38" y="196"/>
                  </a:moveTo>
                  <a:lnTo>
                    <a:pt x="38" y="196"/>
                  </a:lnTo>
                  <a:lnTo>
                    <a:pt x="38" y="201"/>
                  </a:lnTo>
                  <a:lnTo>
                    <a:pt x="33" y="201"/>
                  </a:lnTo>
                  <a:lnTo>
                    <a:pt x="33" y="196"/>
                  </a:lnTo>
                  <a:lnTo>
                    <a:pt x="38" y="196"/>
                  </a:lnTo>
                  <a:lnTo>
                    <a:pt x="38" y="196"/>
                  </a:lnTo>
                  <a:close/>
                  <a:moveTo>
                    <a:pt x="38" y="97"/>
                  </a:moveTo>
                  <a:lnTo>
                    <a:pt x="38" y="97"/>
                  </a:lnTo>
                  <a:lnTo>
                    <a:pt x="38" y="103"/>
                  </a:lnTo>
                  <a:lnTo>
                    <a:pt x="33" y="103"/>
                  </a:lnTo>
                  <a:lnTo>
                    <a:pt x="33" y="97"/>
                  </a:lnTo>
                  <a:lnTo>
                    <a:pt x="38" y="97"/>
                  </a:lnTo>
                  <a:lnTo>
                    <a:pt x="38" y="97"/>
                  </a:lnTo>
                  <a:close/>
                  <a:moveTo>
                    <a:pt x="38" y="171"/>
                  </a:moveTo>
                  <a:lnTo>
                    <a:pt x="38" y="171"/>
                  </a:lnTo>
                  <a:lnTo>
                    <a:pt x="38" y="177"/>
                  </a:lnTo>
                  <a:lnTo>
                    <a:pt x="33" y="177"/>
                  </a:lnTo>
                  <a:lnTo>
                    <a:pt x="33" y="171"/>
                  </a:lnTo>
                  <a:lnTo>
                    <a:pt x="38" y="171"/>
                  </a:lnTo>
                  <a:lnTo>
                    <a:pt x="38" y="171"/>
                  </a:lnTo>
                  <a:close/>
                  <a:moveTo>
                    <a:pt x="38" y="134"/>
                  </a:moveTo>
                  <a:lnTo>
                    <a:pt x="38" y="134"/>
                  </a:lnTo>
                  <a:lnTo>
                    <a:pt x="38" y="139"/>
                  </a:lnTo>
                  <a:lnTo>
                    <a:pt x="33" y="139"/>
                  </a:lnTo>
                  <a:lnTo>
                    <a:pt x="33" y="134"/>
                  </a:lnTo>
                  <a:lnTo>
                    <a:pt x="38" y="134"/>
                  </a:lnTo>
                  <a:lnTo>
                    <a:pt x="38" y="134"/>
                  </a:lnTo>
                  <a:close/>
                  <a:moveTo>
                    <a:pt x="38" y="208"/>
                  </a:moveTo>
                  <a:lnTo>
                    <a:pt x="38" y="208"/>
                  </a:lnTo>
                  <a:lnTo>
                    <a:pt x="38" y="214"/>
                  </a:lnTo>
                  <a:lnTo>
                    <a:pt x="33" y="214"/>
                  </a:lnTo>
                  <a:lnTo>
                    <a:pt x="33" y="208"/>
                  </a:lnTo>
                  <a:lnTo>
                    <a:pt x="38" y="208"/>
                  </a:lnTo>
                  <a:lnTo>
                    <a:pt x="38" y="208"/>
                  </a:lnTo>
                  <a:close/>
                  <a:moveTo>
                    <a:pt x="55" y="71"/>
                  </a:moveTo>
                  <a:lnTo>
                    <a:pt x="55" y="71"/>
                  </a:lnTo>
                  <a:lnTo>
                    <a:pt x="55" y="77"/>
                  </a:lnTo>
                  <a:lnTo>
                    <a:pt x="49" y="77"/>
                  </a:lnTo>
                  <a:lnTo>
                    <a:pt x="49" y="71"/>
                  </a:lnTo>
                  <a:lnTo>
                    <a:pt x="55" y="71"/>
                  </a:lnTo>
                  <a:lnTo>
                    <a:pt x="55" y="71"/>
                  </a:lnTo>
                  <a:close/>
                  <a:moveTo>
                    <a:pt x="55" y="146"/>
                  </a:moveTo>
                  <a:lnTo>
                    <a:pt x="55" y="146"/>
                  </a:lnTo>
                  <a:lnTo>
                    <a:pt x="55" y="152"/>
                  </a:lnTo>
                  <a:lnTo>
                    <a:pt x="49" y="152"/>
                  </a:lnTo>
                  <a:lnTo>
                    <a:pt x="49" y="146"/>
                  </a:lnTo>
                  <a:lnTo>
                    <a:pt x="55" y="146"/>
                  </a:lnTo>
                  <a:lnTo>
                    <a:pt x="55" y="146"/>
                  </a:lnTo>
                  <a:close/>
                  <a:moveTo>
                    <a:pt x="55" y="220"/>
                  </a:moveTo>
                  <a:lnTo>
                    <a:pt x="55" y="220"/>
                  </a:lnTo>
                  <a:lnTo>
                    <a:pt x="55" y="226"/>
                  </a:lnTo>
                  <a:lnTo>
                    <a:pt x="49" y="226"/>
                  </a:lnTo>
                  <a:lnTo>
                    <a:pt x="49" y="220"/>
                  </a:lnTo>
                  <a:lnTo>
                    <a:pt x="55" y="220"/>
                  </a:lnTo>
                  <a:lnTo>
                    <a:pt x="55" y="220"/>
                  </a:lnTo>
                  <a:close/>
                  <a:moveTo>
                    <a:pt x="55" y="108"/>
                  </a:moveTo>
                  <a:lnTo>
                    <a:pt x="55" y="108"/>
                  </a:lnTo>
                  <a:lnTo>
                    <a:pt x="55" y="115"/>
                  </a:lnTo>
                  <a:lnTo>
                    <a:pt x="49" y="115"/>
                  </a:lnTo>
                  <a:lnTo>
                    <a:pt x="49" y="108"/>
                  </a:lnTo>
                  <a:lnTo>
                    <a:pt x="55" y="108"/>
                  </a:lnTo>
                  <a:lnTo>
                    <a:pt x="55" y="108"/>
                  </a:lnTo>
                  <a:close/>
                  <a:moveTo>
                    <a:pt x="55" y="183"/>
                  </a:moveTo>
                  <a:lnTo>
                    <a:pt x="55" y="183"/>
                  </a:lnTo>
                  <a:lnTo>
                    <a:pt x="55" y="188"/>
                  </a:lnTo>
                  <a:lnTo>
                    <a:pt x="49" y="188"/>
                  </a:lnTo>
                  <a:lnTo>
                    <a:pt x="49" y="183"/>
                  </a:lnTo>
                  <a:lnTo>
                    <a:pt x="55" y="183"/>
                  </a:lnTo>
                  <a:lnTo>
                    <a:pt x="55" y="183"/>
                  </a:lnTo>
                  <a:close/>
                  <a:moveTo>
                    <a:pt x="55" y="84"/>
                  </a:moveTo>
                  <a:lnTo>
                    <a:pt x="55" y="84"/>
                  </a:lnTo>
                  <a:lnTo>
                    <a:pt x="55" y="90"/>
                  </a:lnTo>
                  <a:lnTo>
                    <a:pt x="49" y="90"/>
                  </a:lnTo>
                  <a:lnTo>
                    <a:pt x="49" y="84"/>
                  </a:lnTo>
                  <a:lnTo>
                    <a:pt x="55" y="84"/>
                  </a:lnTo>
                  <a:lnTo>
                    <a:pt x="55" y="84"/>
                  </a:lnTo>
                  <a:close/>
                  <a:moveTo>
                    <a:pt x="55" y="158"/>
                  </a:moveTo>
                  <a:lnTo>
                    <a:pt x="55" y="158"/>
                  </a:lnTo>
                  <a:lnTo>
                    <a:pt x="55" y="164"/>
                  </a:lnTo>
                  <a:lnTo>
                    <a:pt x="49" y="164"/>
                  </a:lnTo>
                  <a:lnTo>
                    <a:pt x="49" y="158"/>
                  </a:lnTo>
                  <a:lnTo>
                    <a:pt x="55" y="158"/>
                  </a:lnTo>
                  <a:lnTo>
                    <a:pt x="55" y="158"/>
                  </a:lnTo>
                  <a:close/>
                  <a:moveTo>
                    <a:pt x="55" y="121"/>
                  </a:moveTo>
                  <a:lnTo>
                    <a:pt x="55" y="121"/>
                  </a:lnTo>
                  <a:lnTo>
                    <a:pt x="55" y="126"/>
                  </a:lnTo>
                  <a:lnTo>
                    <a:pt x="49" y="126"/>
                  </a:lnTo>
                  <a:lnTo>
                    <a:pt x="49" y="121"/>
                  </a:lnTo>
                  <a:lnTo>
                    <a:pt x="55" y="121"/>
                  </a:lnTo>
                  <a:lnTo>
                    <a:pt x="55" y="121"/>
                  </a:lnTo>
                  <a:close/>
                  <a:moveTo>
                    <a:pt x="55" y="196"/>
                  </a:moveTo>
                  <a:lnTo>
                    <a:pt x="55" y="196"/>
                  </a:lnTo>
                  <a:lnTo>
                    <a:pt x="55" y="201"/>
                  </a:lnTo>
                  <a:lnTo>
                    <a:pt x="49" y="201"/>
                  </a:lnTo>
                  <a:lnTo>
                    <a:pt x="49" y="196"/>
                  </a:lnTo>
                  <a:lnTo>
                    <a:pt x="55" y="196"/>
                  </a:lnTo>
                  <a:lnTo>
                    <a:pt x="55" y="196"/>
                  </a:lnTo>
                  <a:close/>
                  <a:moveTo>
                    <a:pt x="55" y="97"/>
                  </a:moveTo>
                  <a:lnTo>
                    <a:pt x="55" y="97"/>
                  </a:lnTo>
                  <a:lnTo>
                    <a:pt x="55" y="103"/>
                  </a:lnTo>
                  <a:lnTo>
                    <a:pt x="49" y="103"/>
                  </a:lnTo>
                  <a:lnTo>
                    <a:pt x="49" y="97"/>
                  </a:lnTo>
                  <a:lnTo>
                    <a:pt x="55" y="97"/>
                  </a:lnTo>
                  <a:lnTo>
                    <a:pt x="55" y="97"/>
                  </a:lnTo>
                  <a:close/>
                  <a:moveTo>
                    <a:pt x="55" y="171"/>
                  </a:moveTo>
                  <a:lnTo>
                    <a:pt x="55" y="171"/>
                  </a:lnTo>
                  <a:lnTo>
                    <a:pt x="55" y="177"/>
                  </a:lnTo>
                  <a:lnTo>
                    <a:pt x="49" y="177"/>
                  </a:lnTo>
                  <a:lnTo>
                    <a:pt x="49" y="171"/>
                  </a:lnTo>
                  <a:lnTo>
                    <a:pt x="55" y="171"/>
                  </a:lnTo>
                  <a:lnTo>
                    <a:pt x="55" y="171"/>
                  </a:lnTo>
                  <a:close/>
                  <a:moveTo>
                    <a:pt x="55" y="134"/>
                  </a:moveTo>
                  <a:lnTo>
                    <a:pt x="55" y="134"/>
                  </a:lnTo>
                  <a:lnTo>
                    <a:pt x="55" y="139"/>
                  </a:lnTo>
                  <a:lnTo>
                    <a:pt x="49" y="139"/>
                  </a:lnTo>
                  <a:lnTo>
                    <a:pt x="49" y="134"/>
                  </a:lnTo>
                  <a:lnTo>
                    <a:pt x="55" y="134"/>
                  </a:lnTo>
                  <a:lnTo>
                    <a:pt x="55" y="134"/>
                  </a:lnTo>
                  <a:close/>
                  <a:moveTo>
                    <a:pt x="55" y="208"/>
                  </a:moveTo>
                  <a:lnTo>
                    <a:pt x="55" y="208"/>
                  </a:lnTo>
                  <a:lnTo>
                    <a:pt x="55" y="214"/>
                  </a:lnTo>
                  <a:lnTo>
                    <a:pt x="49" y="214"/>
                  </a:lnTo>
                  <a:lnTo>
                    <a:pt x="49" y="208"/>
                  </a:lnTo>
                  <a:lnTo>
                    <a:pt x="55"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47">
              <a:extLst>
                <a:ext uri="{FF2B5EF4-FFF2-40B4-BE49-F238E27FC236}">
                  <a16:creationId xmlns:a16="http://schemas.microsoft.com/office/drawing/2014/main" id="{0D31B12F-83F1-40A6-9C17-740FB7929DF3}"/>
                </a:ext>
              </a:extLst>
            </p:cNvPr>
            <p:cNvSpPr>
              <a:spLocks noEditPoints="1"/>
            </p:cNvSpPr>
            <p:nvPr/>
          </p:nvSpPr>
          <p:spPr bwMode="auto">
            <a:xfrm>
              <a:off x="-124152" y="5268199"/>
              <a:ext cx="288892" cy="528726"/>
            </a:xfrm>
            <a:custGeom>
              <a:avLst/>
              <a:gdLst>
                <a:gd name="T0" fmla="*/ 35 w 53"/>
                <a:gd name="T1" fmla="*/ 28 h 97"/>
                <a:gd name="T2" fmla="*/ 30 w 53"/>
                <a:gd name="T3" fmla="*/ 28 h 97"/>
                <a:gd name="T4" fmla="*/ 30 w 53"/>
                <a:gd name="T5" fmla="*/ 0 h 97"/>
                <a:gd name="T6" fmla="*/ 24 w 53"/>
                <a:gd name="T7" fmla="*/ 0 h 97"/>
                <a:gd name="T8" fmla="*/ 24 w 53"/>
                <a:gd name="T9" fmla="*/ 28 h 97"/>
                <a:gd name="T10" fmla="*/ 19 w 53"/>
                <a:gd name="T11" fmla="*/ 28 h 97"/>
                <a:gd name="T12" fmla="*/ 19 w 53"/>
                <a:gd name="T13" fmla="*/ 49 h 97"/>
                <a:gd name="T14" fmla="*/ 11 w 53"/>
                <a:gd name="T15" fmla="*/ 49 h 97"/>
                <a:gd name="T16" fmla="*/ 11 w 53"/>
                <a:gd name="T17" fmla="*/ 65 h 97"/>
                <a:gd name="T18" fmla="*/ 0 w 53"/>
                <a:gd name="T19" fmla="*/ 65 h 97"/>
                <a:gd name="T20" fmla="*/ 0 w 53"/>
                <a:gd name="T21" fmla="*/ 97 h 97"/>
                <a:gd name="T22" fmla="*/ 53 w 53"/>
                <a:gd name="T23" fmla="*/ 97 h 97"/>
                <a:gd name="T24" fmla="*/ 53 w 53"/>
                <a:gd name="T25" fmla="*/ 65 h 97"/>
                <a:gd name="T26" fmla="*/ 43 w 53"/>
                <a:gd name="T27" fmla="*/ 65 h 97"/>
                <a:gd name="T28" fmla="*/ 43 w 53"/>
                <a:gd name="T29" fmla="*/ 49 h 97"/>
                <a:gd name="T30" fmla="*/ 35 w 53"/>
                <a:gd name="T31" fmla="*/ 49 h 97"/>
                <a:gd name="T32" fmla="*/ 35 w 53"/>
                <a:gd name="T33" fmla="*/ 28 h 97"/>
                <a:gd name="T34" fmla="*/ 35 w 53"/>
                <a:gd name="T35" fmla="*/ 28 h 97"/>
                <a:gd name="T36" fmla="*/ 16 w 53"/>
                <a:gd name="T37" fmla="*/ 72 h 97"/>
                <a:gd name="T38" fmla="*/ 16 w 53"/>
                <a:gd name="T39" fmla="*/ 72 h 97"/>
                <a:gd name="T40" fmla="*/ 16 w 53"/>
                <a:gd name="T41" fmla="*/ 79 h 97"/>
                <a:gd name="T42" fmla="*/ 11 w 53"/>
                <a:gd name="T43" fmla="*/ 79 h 97"/>
                <a:gd name="T44" fmla="*/ 11 w 53"/>
                <a:gd name="T45" fmla="*/ 72 h 97"/>
                <a:gd name="T46" fmla="*/ 16 w 53"/>
                <a:gd name="T47" fmla="*/ 72 h 97"/>
                <a:gd name="T48" fmla="*/ 16 w 53"/>
                <a:gd name="T49" fmla="*/ 72 h 97"/>
                <a:gd name="T50" fmla="*/ 16 w 53"/>
                <a:gd name="T51" fmla="*/ 85 h 97"/>
                <a:gd name="T52" fmla="*/ 16 w 53"/>
                <a:gd name="T53" fmla="*/ 85 h 97"/>
                <a:gd name="T54" fmla="*/ 16 w 53"/>
                <a:gd name="T55" fmla="*/ 91 h 97"/>
                <a:gd name="T56" fmla="*/ 11 w 53"/>
                <a:gd name="T57" fmla="*/ 91 h 97"/>
                <a:gd name="T58" fmla="*/ 11 w 53"/>
                <a:gd name="T59" fmla="*/ 85 h 97"/>
                <a:gd name="T60" fmla="*/ 16 w 53"/>
                <a:gd name="T61" fmla="*/ 85 h 97"/>
                <a:gd name="T62" fmla="*/ 16 w 53"/>
                <a:gd name="T63" fmla="*/ 85 h 97"/>
                <a:gd name="T64" fmla="*/ 29 w 53"/>
                <a:gd name="T65" fmla="*/ 72 h 97"/>
                <a:gd name="T66" fmla="*/ 29 w 53"/>
                <a:gd name="T67" fmla="*/ 72 h 97"/>
                <a:gd name="T68" fmla="*/ 29 w 53"/>
                <a:gd name="T69" fmla="*/ 79 h 97"/>
                <a:gd name="T70" fmla="*/ 25 w 53"/>
                <a:gd name="T71" fmla="*/ 79 h 97"/>
                <a:gd name="T72" fmla="*/ 25 w 53"/>
                <a:gd name="T73" fmla="*/ 72 h 97"/>
                <a:gd name="T74" fmla="*/ 29 w 53"/>
                <a:gd name="T75" fmla="*/ 72 h 97"/>
                <a:gd name="T76" fmla="*/ 29 w 53"/>
                <a:gd name="T77" fmla="*/ 72 h 97"/>
                <a:gd name="T78" fmla="*/ 29 w 53"/>
                <a:gd name="T79" fmla="*/ 85 h 97"/>
                <a:gd name="T80" fmla="*/ 29 w 53"/>
                <a:gd name="T81" fmla="*/ 85 h 97"/>
                <a:gd name="T82" fmla="*/ 29 w 53"/>
                <a:gd name="T83" fmla="*/ 91 h 97"/>
                <a:gd name="T84" fmla="*/ 25 w 53"/>
                <a:gd name="T85" fmla="*/ 91 h 97"/>
                <a:gd name="T86" fmla="*/ 25 w 53"/>
                <a:gd name="T87" fmla="*/ 85 h 97"/>
                <a:gd name="T88" fmla="*/ 29 w 53"/>
                <a:gd name="T89" fmla="*/ 85 h 97"/>
                <a:gd name="T90" fmla="*/ 29 w 53"/>
                <a:gd name="T91" fmla="*/ 85 h 97"/>
                <a:gd name="T92" fmla="*/ 43 w 53"/>
                <a:gd name="T93" fmla="*/ 72 h 97"/>
                <a:gd name="T94" fmla="*/ 43 w 53"/>
                <a:gd name="T95" fmla="*/ 72 h 97"/>
                <a:gd name="T96" fmla="*/ 43 w 53"/>
                <a:gd name="T97" fmla="*/ 79 h 97"/>
                <a:gd name="T98" fmla="*/ 39 w 53"/>
                <a:gd name="T99" fmla="*/ 79 h 97"/>
                <a:gd name="T100" fmla="*/ 39 w 53"/>
                <a:gd name="T101" fmla="*/ 72 h 97"/>
                <a:gd name="T102" fmla="*/ 43 w 53"/>
                <a:gd name="T103" fmla="*/ 72 h 97"/>
                <a:gd name="T104" fmla="*/ 43 w 53"/>
                <a:gd name="T105" fmla="*/ 72 h 97"/>
                <a:gd name="T106" fmla="*/ 43 w 53"/>
                <a:gd name="T107" fmla="*/ 85 h 97"/>
                <a:gd name="T108" fmla="*/ 43 w 53"/>
                <a:gd name="T109" fmla="*/ 85 h 97"/>
                <a:gd name="T110" fmla="*/ 43 w 53"/>
                <a:gd name="T111" fmla="*/ 91 h 97"/>
                <a:gd name="T112" fmla="*/ 39 w 53"/>
                <a:gd name="T113" fmla="*/ 91 h 97"/>
                <a:gd name="T114" fmla="*/ 39 w 53"/>
                <a:gd name="T115" fmla="*/ 85 h 97"/>
                <a:gd name="T116" fmla="*/ 43 w 53"/>
                <a:gd name="T117" fmla="*/ 8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97">
                  <a:moveTo>
                    <a:pt x="35" y="28"/>
                  </a:moveTo>
                  <a:lnTo>
                    <a:pt x="30" y="28"/>
                  </a:lnTo>
                  <a:lnTo>
                    <a:pt x="30" y="0"/>
                  </a:lnTo>
                  <a:lnTo>
                    <a:pt x="24" y="0"/>
                  </a:lnTo>
                  <a:lnTo>
                    <a:pt x="24" y="28"/>
                  </a:lnTo>
                  <a:lnTo>
                    <a:pt x="19" y="28"/>
                  </a:lnTo>
                  <a:lnTo>
                    <a:pt x="19" y="49"/>
                  </a:lnTo>
                  <a:lnTo>
                    <a:pt x="11" y="49"/>
                  </a:lnTo>
                  <a:lnTo>
                    <a:pt x="11" y="65"/>
                  </a:lnTo>
                  <a:lnTo>
                    <a:pt x="0" y="65"/>
                  </a:lnTo>
                  <a:lnTo>
                    <a:pt x="0" y="97"/>
                  </a:lnTo>
                  <a:lnTo>
                    <a:pt x="53" y="97"/>
                  </a:lnTo>
                  <a:lnTo>
                    <a:pt x="53" y="65"/>
                  </a:lnTo>
                  <a:lnTo>
                    <a:pt x="43" y="65"/>
                  </a:lnTo>
                  <a:lnTo>
                    <a:pt x="43" y="49"/>
                  </a:lnTo>
                  <a:lnTo>
                    <a:pt x="35" y="49"/>
                  </a:lnTo>
                  <a:lnTo>
                    <a:pt x="35" y="28"/>
                  </a:lnTo>
                  <a:lnTo>
                    <a:pt x="35" y="28"/>
                  </a:lnTo>
                  <a:close/>
                  <a:moveTo>
                    <a:pt x="16" y="72"/>
                  </a:moveTo>
                  <a:lnTo>
                    <a:pt x="16" y="72"/>
                  </a:lnTo>
                  <a:lnTo>
                    <a:pt x="16" y="79"/>
                  </a:lnTo>
                  <a:lnTo>
                    <a:pt x="11" y="79"/>
                  </a:lnTo>
                  <a:lnTo>
                    <a:pt x="11" y="72"/>
                  </a:lnTo>
                  <a:lnTo>
                    <a:pt x="16" y="72"/>
                  </a:lnTo>
                  <a:lnTo>
                    <a:pt x="16" y="72"/>
                  </a:lnTo>
                  <a:close/>
                  <a:moveTo>
                    <a:pt x="16" y="85"/>
                  </a:moveTo>
                  <a:lnTo>
                    <a:pt x="16" y="85"/>
                  </a:lnTo>
                  <a:lnTo>
                    <a:pt x="16" y="91"/>
                  </a:lnTo>
                  <a:lnTo>
                    <a:pt x="11" y="91"/>
                  </a:lnTo>
                  <a:lnTo>
                    <a:pt x="11" y="85"/>
                  </a:lnTo>
                  <a:lnTo>
                    <a:pt x="16" y="85"/>
                  </a:lnTo>
                  <a:lnTo>
                    <a:pt x="16" y="85"/>
                  </a:lnTo>
                  <a:close/>
                  <a:moveTo>
                    <a:pt x="29" y="72"/>
                  </a:moveTo>
                  <a:lnTo>
                    <a:pt x="29" y="72"/>
                  </a:lnTo>
                  <a:lnTo>
                    <a:pt x="29" y="79"/>
                  </a:lnTo>
                  <a:lnTo>
                    <a:pt x="25" y="79"/>
                  </a:lnTo>
                  <a:lnTo>
                    <a:pt x="25" y="72"/>
                  </a:lnTo>
                  <a:lnTo>
                    <a:pt x="29" y="72"/>
                  </a:lnTo>
                  <a:lnTo>
                    <a:pt x="29" y="72"/>
                  </a:lnTo>
                  <a:close/>
                  <a:moveTo>
                    <a:pt x="29" y="85"/>
                  </a:moveTo>
                  <a:lnTo>
                    <a:pt x="29" y="85"/>
                  </a:lnTo>
                  <a:lnTo>
                    <a:pt x="29" y="91"/>
                  </a:lnTo>
                  <a:lnTo>
                    <a:pt x="25" y="91"/>
                  </a:lnTo>
                  <a:lnTo>
                    <a:pt x="25" y="85"/>
                  </a:lnTo>
                  <a:lnTo>
                    <a:pt x="29" y="85"/>
                  </a:lnTo>
                  <a:lnTo>
                    <a:pt x="29" y="85"/>
                  </a:lnTo>
                  <a:close/>
                  <a:moveTo>
                    <a:pt x="43" y="72"/>
                  </a:moveTo>
                  <a:lnTo>
                    <a:pt x="43" y="72"/>
                  </a:lnTo>
                  <a:lnTo>
                    <a:pt x="43" y="79"/>
                  </a:lnTo>
                  <a:lnTo>
                    <a:pt x="39" y="79"/>
                  </a:lnTo>
                  <a:lnTo>
                    <a:pt x="39" y="72"/>
                  </a:lnTo>
                  <a:lnTo>
                    <a:pt x="43" y="72"/>
                  </a:lnTo>
                  <a:lnTo>
                    <a:pt x="43" y="72"/>
                  </a:lnTo>
                  <a:close/>
                  <a:moveTo>
                    <a:pt x="43" y="85"/>
                  </a:moveTo>
                  <a:lnTo>
                    <a:pt x="43" y="85"/>
                  </a:lnTo>
                  <a:lnTo>
                    <a:pt x="43" y="91"/>
                  </a:lnTo>
                  <a:lnTo>
                    <a:pt x="39" y="91"/>
                  </a:lnTo>
                  <a:lnTo>
                    <a:pt x="39" y="85"/>
                  </a:lnTo>
                  <a:lnTo>
                    <a:pt x="43"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8">
              <a:extLst>
                <a:ext uri="{FF2B5EF4-FFF2-40B4-BE49-F238E27FC236}">
                  <a16:creationId xmlns:a16="http://schemas.microsoft.com/office/drawing/2014/main" id="{B19514CD-4EE0-4594-BEC9-7DD8B80E0417}"/>
                </a:ext>
              </a:extLst>
            </p:cNvPr>
            <p:cNvSpPr>
              <a:spLocks noEditPoints="1"/>
            </p:cNvSpPr>
            <p:nvPr/>
          </p:nvSpPr>
          <p:spPr bwMode="auto">
            <a:xfrm>
              <a:off x="2688444" y="4734023"/>
              <a:ext cx="179877" cy="1062902"/>
            </a:xfrm>
            <a:custGeom>
              <a:avLst/>
              <a:gdLst>
                <a:gd name="T0" fmla="*/ 0 w 33"/>
                <a:gd name="T1" fmla="*/ 0 h 195"/>
                <a:gd name="T2" fmla="*/ 33 w 33"/>
                <a:gd name="T3" fmla="*/ 31 h 195"/>
                <a:gd name="T4" fmla="*/ 33 w 33"/>
                <a:gd name="T5" fmla="*/ 195 h 195"/>
                <a:gd name="T6" fmla="*/ 0 w 33"/>
                <a:gd name="T7" fmla="*/ 195 h 195"/>
                <a:gd name="T8" fmla="*/ 0 w 33"/>
                <a:gd name="T9" fmla="*/ 0 h 195"/>
                <a:gd name="T10" fmla="*/ 0 w 33"/>
                <a:gd name="T11" fmla="*/ 0 h 195"/>
                <a:gd name="T12" fmla="*/ 18 w 33"/>
                <a:gd name="T13" fmla="*/ 24 h 195"/>
                <a:gd name="T14" fmla="*/ 18 w 33"/>
                <a:gd name="T15" fmla="*/ 24 h 195"/>
                <a:gd name="T16" fmla="*/ 16 w 33"/>
                <a:gd name="T17" fmla="*/ 22 h 195"/>
                <a:gd name="T18" fmla="*/ 17 w 33"/>
                <a:gd name="T19" fmla="*/ 186 h 195"/>
                <a:gd name="T20" fmla="*/ 18 w 33"/>
                <a:gd name="T21" fmla="*/ 186 h 195"/>
                <a:gd name="T22" fmla="*/ 18 w 33"/>
                <a:gd name="T23" fmla="*/ 24 h 195"/>
                <a:gd name="T24" fmla="*/ 18 w 33"/>
                <a:gd name="T25" fmla="*/ 24 h 195"/>
                <a:gd name="T26" fmla="*/ 8 w 33"/>
                <a:gd name="T27" fmla="*/ 15 h 195"/>
                <a:gd name="T28" fmla="*/ 8 w 33"/>
                <a:gd name="T29" fmla="*/ 15 h 195"/>
                <a:gd name="T30" fmla="*/ 6 w 33"/>
                <a:gd name="T31" fmla="*/ 12 h 195"/>
                <a:gd name="T32" fmla="*/ 7 w 33"/>
                <a:gd name="T33" fmla="*/ 186 h 195"/>
                <a:gd name="T34" fmla="*/ 8 w 33"/>
                <a:gd name="T35" fmla="*/ 186 h 195"/>
                <a:gd name="T36" fmla="*/ 8 w 33"/>
                <a:gd name="T37" fmla="*/ 15 h 195"/>
                <a:gd name="T38" fmla="*/ 8 w 33"/>
                <a:gd name="T39" fmla="*/ 15 h 195"/>
                <a:gd name="T40" fmla="*/ 27 w 33"/>
                <a:gd name="T41" fmla="*/ 34 h 195"/>
                <a:gd name="T42" fmla="*/ 27 w 33"/>
                <a:gd name="T43" fmla="*/ 34 h 195"/>
                <a:gd name="T44" fmla="*/ 25 w 33"/>
                <a:gd name="T45" fmla="*/ 32 h 195"/>
                <a:gd name="T46" fmla="*/ 25 w 33"/>
                <a:gd name="T47" fmla="*/ 186 h 195"/>
                <a:gd name="T48" fmla="*/ 27 w 33"/>
                <a:gd name="T49" fmla="*/ 186 h 195"/>
                <a:gd name="T50" fmla="*/ 27 w 33"/>
                <a:gd name="T51" fmla="*/ 3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195">
                  <a:moveTo>
                    <a:pt x="0" y="0"/>
                  </a:moveTo>
                  <a:lnTo>
                    <a:pt x="33" y="31"/>
                  </a:lnTo>
                  <a:lnTo>
                    <a:pt x="33" y="195"/>
                  </a:lnTo>
                  <a:lnTo>
                    <a:pt x="0" y="195"/>
                  </a:lnTo>
                  <a:lnTo>
                    <a:pt x="0" y="0"/>
                  </a:lnTo>
                  <a:lnTo>
                    <a:pt x="0" y="0"/>
                  </a:lnTo>
                  <a:close/>
                  <a:moveTo>
                    <a:pt x="18" y="24"/>
                  </a:moveTo>
                  <a:lnTo>
                    <a:pt x="18" y="24"/>
                  </a:lnTo>
                  <a:lnTo>
                    <a:pt x="16" y="22"/>
                  </a:lnTo>
                  <a:lnTo>
                    <a:pt x="17" y="186"/>
                  </a:lnTo>
                  <a:lnTo>
                    <a:pt x="18" y="186"/>
                  </a:lnTo>
                  <a:lnTo>
                    <a:pt x="18" y="24"/>
                  </a:lnTo>
                  <a:lnTo>
                    <a:pt x="18" y="24"/>
                  </a:lnTo>
                  <a:close/>
                  <a:moveTo>
                    <a:pt x="8" y="15"/>
                  </a:moveTo>
                  <a:lnTo>
                    <a:pt x="8" y="15"/>
                  </a:lnTo>
                  <a:lnTo>
                    <a:pt x="6" y="12"/>
                  </a:lnTo>
                  <a:lnTo>
                    <a:pt x="7" y="186"/>
                  </a:lnTo>
                  <a:lnTo>
                    <a:pt x="8" y="186"/>
                  </a:lnTo>
                  <a:lnTo>
                    <a:pt x="8" y="15"/>
                  </a:lnTo>
                  <a:lnTo>
                    <a:pt x="8" y="15"/>
                  </a:lnTo>
                  <a:close/>
                  <a:moveTo>
                    <a:pt x="27" y="34"/>
                  </a:moveTo>
                  <a:lnTo>
                    <a:pt x="27" y="34"/>
                  </a:lnTo>
                  <a:lnTo>
                    <a:pt x="25" y="32"/>
                  </a:lnTo>
                  <a:lnTo>
                    <a:pt x="25" y="186"/>
                  </a:lnTo>
                  <a:lnTo>
                    <a:pt x="27" y="186"/>
                  </a:lnTo>
                  <a:lnTo>
                    <a:pt x="2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9">
              <a:extLst>
                <a:ext uri="{FF2B5EF4-FFF2-40B4-BE49-F238E27FC236}">
                  <a16:creationId xmlns:a16="http://schemas.microsoft.com/office/drawing/2014/main" id="{EB7689E9-DE1F-41BF-A453-0C8AF6484C9D}"/>
                </a:ext>
              </a:extLst>
            </p:cNvPr>
            <p:cNvSpPr>
              <a:spLocks/>
            </p:cNvSpPr>
            <p:nvPr/>
          </p:nvSpPr>
          <p:spPr bwMode="auto">
            <a:xfrm>
              <a:off x="3521458" y="3411668"/>
              <a:ext cx="604539" cy="386295"/>
            </a:xfrm>
            <a:custGeom>
              <a:avLst/>
              <a:gdLst>
                <a:gd name="T0" fmla="*/ 96 w 174"/>
                <a:gd name="T1" fmla="*/ 45 h 134"/>
                <a:gd name="T2" fmla="*/ 100 w 174"/>
                <a:gd name="T3" fmla="*/ 71 h 134"/>
                <a:gd name="T4" fmla="*/ 112 w 174"/>
                <a:gd name="T5" fmla="*/ 41 h 134"/>
                <a:gd name="T6" fmla="*/ 48 w 174"/>
                <a:gd name="T7" fmla="*/ 50 h 134"/>
                <a:gd name="T8" fmla="*/ 47 w 174"/>
                <a:gd name="T9" fmla="*/ 35 h 134"/>
                <a:gd name="T10" fmla="*/ 15 w 174"/>
                <a:gd name="T11" fmla="*/ 90 h 134"/>
                <a:gd name="T12" fmla="*/ 74 w 174"/>
                <a:gd name="T13" fmla="*/ 76 h 134"/>
                <a:gd name="T14" fmla="*/ 33 w 174"/>
                <a:gd name="T15" fmla="*/ 104 h 134"/>
                <a:gd name="T16" fmla="*/ 91 w 174"/>
                <a:gd name="T17" fmla="*/ 116 h 134"/>
                <a:gd name="T18" fmla="*/ 83 w 174"/>
                <a:gd name="T19" fmla="*/ 100 h 134"/>
                <a:gd name="T20" fmla="*/ 108 w 174"/>
                <a:gd name="T21" fmla="*/ 96 h 134"/>
                <a:gd name="T22" fmla="*/ 84 w 174"/>
                <a:gd name="T23" fmla="*/ 100 h 134"/>
                <a:gd name="T24" fmla="*/ 92 w 174"/>
                <a:gd name="T25" fmla="*/ 114 h 134"/>
                <a:gd name="T26" fmla="*/ 138 w 174"/>
                <a:gd name="T27" fmla="*/ 75 h 134"/>
                <a:gd name="T28" fmla="*/ 132 w 174"/>
                <a:gd name="T29" fmla="*/ 106 h 134"/>
                <a:gd name="T30" fmla="*/ 114 w 174"/>
                <a:gd name="T31" fmla="*/ 39 h 134"/>
                <a:gd name="T32" fmla="*/ 99 w 174"/>
                <a:gd name="T33" fmla="*/ 73 h 134"/>
                <a:gd name="T34" fmla="*/ 96 w 174"/>
                <a:gd name="T35"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4" h="134">
                  <a:moveTo>
                    <a:pt x="96" y="45"/>
                  </a:moveTo>
                  <a:cubicBezTo>
                    <a:pt x="74" y="46"/>
                    <a:pt x="82" y="74"/>
                    <a:pt x="100" y="71"/>
                  </a:cubicBezTo>
                  <a:cubicBezTo>
                    <a:pt x="110" y="70"/>
                    <a:pt x="116" y="57"/>
                    <a:pt x="112" y="41"/>
                  </a:cubicBezTo>
                  <a:cubicBezTo>
                    <a:pt x="102" y="0"/>
                    <a:pt x="41" y="16"/>
                    <a:pt x="48" y="50"/>
                  </a:cubicBezTo>
                  <a:cubicBezTo>
                    <a:pt x="45" y="45"/>
                    <a:pt x="46" y="38"/>
                    <a:pt x="47" y="35"/>
                  </a:cubicBezTo>
                  <a:cubicBezTo>
                    <a:pt x="3" y="35"/>
                    <a:pt x="0" y="71"/>
                    <a:pt x="15" y="90"/>
                  </a:cubicBezTo>
                  <a:cubicBezTo>
                    <a:pt x="34" y="113"/>
                    <a:pt x="65" y="103"/>
                    <a:pt x="74" y="76"/>
                  </a:cubicBezTo>
                  <a:cubicBezTo>
                    <a:pt x="72" y="91"/>
                    <a:pt x="56" y="108"/>
                    <a:pt x="33" y="104"/>
                  </a:cubicBezTo>
                  <a:cubicBezTo>
                    <a:pt x="42" y="129"/>
                    <a:pt x="78" y="134"/>
                    <a:pt x="91" y="116"/>
                  </a:cubicBezTo>
                  <a:cubicBezTo>
                    <a:pt x="82" y="110"/>
                    <a:pt x="81" y="104"/>
                    <a:pt x="83" y="100"/>
                  </a:cubicBezTo>
                  <a:cubicBezTo>
                    <a:pt x="87" y="89"/>
                    <a:pt x="100" y="88"/>
                    <a:pt x="108" y="96"/>
                  </a:cubicBezTo>
                  <a:cubicBezTo>
                    <a:pt x="101" y="90"/>
                    <a:pt x="87" y="91"/>
                    <a:pt x="84" y="100"/>
                  </a:cubicBezTo>
                  <a:cubicBezTo>
                    <a:pt x="82" y="106"/>
                    <a:pt x="87" y="112"/>
                    <a:pt x="92" y="114"/>
                  </a:cubicBezTo>
                  <a:cubicBezTo>
                    <a:pt x="109" y="124"/>
                    <a:pt x="139" y="112"/>
                    <a:pt x="138" y="75"/>
                  </a:cubicBezTo>
                  <a:cubicBezTo>
                    <a:pt x="139" y="84"/>
                    <a:pt x="139" y="96"/>
                    <a:pt x="132" y="106"/>
                  </a:cubicBezTo>
                  <a:cubicBezTo>
                    <a:pt x="174" y="94"/>
                    <a:pt x="166" y="31"/>
                    <a:pt x="114" y="39"/>
                  </a:cubicBezTo>
                  <a:cubicBezTo>
                    <a:pt x="118" y="57"/>
                    <a:pt x="112" y="72"/>
                    <a:pt x="99" y="73"/>
                  </a:cubicBezTo>
                  <a:cubicBezTo>
                    <a:pt x="79" y="74"/>
                    <a:pt x="73" y="45"/>
                    <a:pt x="96" y="45"/>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sp>
          <p:nvSpPr>
            <p:cNvPr id="162" name="Freeform 50">
              <a:extLst>
                <a:ext uri="{FF2B5EF4-FFF2-40B4-BE49-F238E27FC236}">
                  <a16:creationId xmlns:a16="http://schemas.microsoft.com/office/drawing/2014/main" id="{B2166EEE-4386-4867-A882-985314BA878C}"/>
                </a:ext>
              </a:extLst>
            </p:cNvPr>
            <p:cNvSpPr>
              <a:spLocks/>
            </p:cNvSpPr>
            <p:nvPr/>
          </p:nvSpPr>
          <p:spPr bwMode="auto">
            <a:xfrm>
              <a:off x="2759310" y="2818795"/>
              <a:ext cx="516100" cy="350859"/>
            </a:xfrm>
            <a:custGeom>
              <a:avLst/>
              <a:gdLst>
                <a:gd name="T0" fmla="*/ 76 w 138"/>
                <a:gd name="T1" fmla="*/ 36 h 107"/>
                <a:gd name="T2" fmla="*/ 79 w 138"/>
                <a:gd name="T3" fmla="*/ 57 h 107"/>
                <a:gd name="T4" fmla="*/ 89 w 138"/>
                <a:gd name="T5" fmla="*/ 32 h 107"/>
                <a:gd name="T6" fmla="*/ 38 w 138"/>
                <a:gd name="T7" fmla="*/ 40 h 107"/>
                <a:gd name="T8" fmla="*/ 38 w 138"/>
                <a:gd name="T9" fmla="*/ 28 h 107"/>
                <a:gd name="T10" fmla="*/ 12 w 138"/>
                <a:gd name="T11" fmla="*/ 72 h 107"/>
                <a:gd name="T12" fmla="*/ 58 w 138"/>
                <a:gd name="T13" fmla="*/ 60 h 107"/>
                <a:gd name="T14" fmla="*/ 26 w 138"/>
                <a:gd name="T15" fmla="*/ 83 h 107"/>
                <a:gd name="T16" fmla="*/ 72 w 138"/>
                <a:gd name="T17" fmla="*/ 92 h 107"/>
                <a:gd name="T18" fmla="*/ 66 w 138"/>
                <a:gd name="T19" fmla="*/ 79 h 107"/>
                <a:gd name="T20" fmla="*/ 86 w 138"/>
                <a:gd name="T21" fmla="*/ 76 h 107"/>
                <a:gd name="T22" fmla="*/ 67 w 138"/>
                <a:gd name="T23" fmla="*/ 80 h 107"/>
                <a:gd name="T24" fmla="*/ 73 w 138"/>
                <a:gd name="T25" fmla="*/ 91 h 107"/>
                <a:gd name="T26" fmla="*/ 109 w 138"/>
                <a:gd name="T27" fmla="*/ 60 h 107"/>
                <a:gd name="T28" fmla="*/ 105 w 138"/>
                <a:gd name="T29" fmla="*/ 84 h 107"/>
                <a:gd name="T30" fmla="*/ 91 w 138"/>
                <a:gd name="T31" fmla="*/ 31 h 107"/>
                <a:gd name="T32" fmla="*/ 78 w 138"/>
                <a:gd name="T33" fmla="*/ 58 h 107"/>
                <a:gd name="T34" fmla="*/ 76 w 138"/>
                <a:gd name="T35" fmla="*/ 3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107">
                  <a:moveTo>
                    <a:pt x="76" y="36"/>
                  </a:moveTo>
                  <a:cubicBezTo>
                    <a:pt x="58" y="37"/>
                    <a:pt x="65" y="59"/>
                    <a:pt x="79" y="57"/>
                  </a:cubicBezTo>
                  <a:cubicBezTo>
                    <a:pt x="87" y="56"/>
                    <a:pt x="92" y="45"/>
                    <a:pt x="89" y="32"/>
                  </a:cubicBezTo>
                  <a:cubicBezTo>
                    <a:pt x="81" y="0"/>
                    <a:pt x="32" y="13"/>
                    <a:pt x="38" y="40"/>
                  </a:cubicBezTo>
                  <a:cubicBezTo>
                    <a:pt x="36" y="36"/>
                    <a:pt x="36" y="30"/>
                    <a:pt x="38" y="28"/>
                  </a:cubicBezTo>
                  <a:cubicBezTo>
                    <a:pt x="2" y="28"/>
                    <a:pt x="0" y="57"/>
                    <a:pt x="12" y="72"/>
                  </a:cubicBezTo>
                  <a:cubicBezTo>
                    <a:pt x="27" y="90"/>
                    <a:pt x="52" y="82"/>
                    <a:pt x="58" y="60"/>
                  </a:cubicBezTo>
                  <a:cubicBezTo>
                    <a:pt x="57" y="73"/>
                    <a:pt x="44" y="86"/>
                    <a:pt x="26" y="83"/>
                  </a:cubicBezTo>
                  <a:cubicBezTo>
                    <a:pt x="33" y="103"/>
                    <a:pt x="62" y="107"/>
                    <a:pt x="72" y="92"/>
                  </a:cubicBezTo>
                  <a:cubicBezTo>
                    <a:pt x="65" y="88"/>
                    <a:pt x="64" y="83"/>
                    <a:pt x="66" y="79"/>
                  </a:cubicBezTo>
                  <a:cubicBezTo>
                    <a:pt x="69" y="71"/>
                    <a:pt x="80" y="70"/>
                    <a:pt x="86" y="76"/>
                  </a:cubicBezTo>
                  <a:cubicBezTo>
                    <a:pt x="80" y="72"/>
                    <a:pt x="69" y="72"/>
                    <a:pt x="67" y="80"/>
                  </a:cubicBezTo>
                  <a:cubicBezTo>
                    <a:pt x="65" y="84"/>
                    <a:pt x="69" y="89"/>
                    <a:pt x="73" y="91"/>
                  </a:cubicBezTo>
                  <a:cubicBezTo>
                    <a:pt x="86" y="99"/>
                    <a:pt x="111" y="90"/>
                    <a:pt x="109" y="60"/>
                  </a:cubicBezTo>
                  <a:cubicBezTo>
                    <a:pt x="111" y="67"/>
                    <a:pt x="110" y="77"/>
                    <a:pt x="105" y="84"/>
                  </a:cubicBezTo>
                  <a:cubicBezTo>
                    <a:pt x="138" y="75"/>
                    <a:pt x="132" y="25"/>
                    <a:pt x="91" y="31"/>
                  </a:cubicBezTo>
                  <a:cubicBezTo>
                    <a:pt x="94" y="46"/>
                    <a:pt x="89" y="58"/>
                    <a:pt x="78" y="58"/>
                  </a:cubicBezTo>
                  <a:cubicBezTo>
                    <a:pt x="63" y="59"/>
                    <a:pt x="58" y="36"/>
                    <a:pt x="76" y="36"/>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sp>
          <p:nvSpPr>
            <p:cNvPr id="163" name="Freeform 51">
              <a:extLst>
                <a:ext uri="{FF2B5EF4-FFF2-40B4-BE49-F238E27FC236}">
                  <a16:creationId xmlns:a16="http://schemas.microsoft.com/office/drawing/2014/main" id="{BE459ED2-0F90-4596-85B7-85CBFCC739EF}"/>
                </a:ext>
              </a:extLst>
            </p:cNvPr>
            <p:cNvSpPr>
              <a:spLocks/>
            </p:cNvSpPr>
            <p:nvPr/>
          </p:nvSpPr>
          <p:spPr bwMode="auto">
            <a:xfrm>
              <a:off x="1798346" y="3540584"/>
              <a:ext cx="629087" cy="404901"/>
            </a:xfrm>
            <a:custGeom>
              <a:avLst/>
              <a:gdLst>
                <a:gd name="T0" fmla="*/ 65 w 118"/>
                <a:gd name="T1" fmla="*/ 61 h 91"/>
                <a:gd name="T2" fmla="*/ 68 w 118"/>
                <a:gd name="T3" fmla="*/ 43 h 91"/>
                <a:gd name="T4" fmla="*/ 76 w 118"/>
                <a:gd name="T5" fmla="*/ 64 h 91"/>
                <a:gd name="T6" fmla="*/ 32 w 118"/>
                <a:gd name="T7" fmla="*/ 57 h 91"/>
                <a:gd name="T8" fmla="*/ 32 w 118"/>
                <a:gd name="T9" fmla="*/ 68 h 91"/>
                <a:gd name="T10" fmla="*/ 10 w 118"/>
                <a:gd name="T11" fmla="*/ 30 h 91"/>
                <a:gd name="T12" fmla="*/ 50 w 118"/>
                <a:gd name="T13" fmla="*/ 40 h 91"/>
                <a:gd name="T14" fmla="*/ 23 w 118"/>
                <a:gd name="T15" fmla="*/ 21 h 91"/>
                <a:gd name="T16" fmla="*/ 62 w 118"/>
                <a:gd name="T17" fmla="*/ 13 h 91"/>
                <a:gd name="T18" fmla="*/ 56 w 118"/>
                <a:gd name="T19" fmla="*/ 24 h 91"/>
                <a:gd name="T20" fmla="*/ 73 w 118"/>
                <a:gd name="T21" fmla="*/ 26 h 91"/>
                <a:gd name="T22" fmla="*/ 57 w 118"/>
                <a:gd name="T23" fmla="*/ 23 h 91"/>
                <a:gd name="T24" fmla="*/ 62 w 118"/>
                <a:gd name="T25" fmla="*/ 14 h 91"/>
                <a:gd name="T26" fmla="*/ 94 w 118"/>
                <a:gd name="T27" fmla="*/ 40 h 91"/>
                <a:gd name="T28" fmla="*/ 90 w 118"/>
                <a:gd name="T29" fmla="*/ 20 h 91"/>
                <a:gd name="T30" fmla="*/ 78 w 118"/>
                <a:gd name="T31" fmla="*/ 65 h 91"/>
                <a:gd name="T32" fmla="*/ 67 w 118"/>
                <a:gd name="T33" fmla="*/ 42 h 91"/>
                <a:gd name="T34" fmla="*/ 65 w 118"/>
                <a:gd name="T35" fmla="*/ 6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91">
                  <a:moveTo>
                    <a:pt x="65" y="61"/>
                  </a:moveTo>
                  <a:cubicBezTo>
                    <a:pt x="50" y="60"/>
                    <a:pt x="56" y="41"/>
                    <a:pt x="68" y="43"/>
                  </a:cubicBezTo>
                  <a:cubicBezTo>
                    <a:pt x="75" y="44"/>
                    <a:pt x="79" y="53"/>
                    <a:pt x="76" y="64"/>
                  </a:cubicBezTo>
                  <a:cubicBezTo>
                    <a:pt x="69" y="91"/>
                    <a:pt x="28" y="80"/>
                    <a:pt x="32" y="57"/>
                  </a:cubicBezTo>
                  <a:cubicBezTo>
                    <a:pt x="31" y="61"/>
                    <a:pt x="31" y="66"/>
                    <a:pt x="32" y="68"/>
                  </a:cubicBezTo>
                  <a:cubicBezTo>
                    <a:pt x="2" y="68"/>
                    <a:pt x="0" y="43"/>
                    <a:pt x="10" y="30"/>
                  </a:cubicBezTo>
                  <a:cubicBezTo>
                    <a:pt x="23" y="15"/>
                    <a:pt x="44" y="21"/>
                    <a:pt x="50" y="40"/>
                  </a:cubicBezTo>
                  <a:cubicBezTo>
                    <a:pt x="49" y="29"/>
                    <a:pt x="38" y="18"/>
                    <a:pt x="23" y="21"/>
                  </a:cubicBezTo>
                  <a:cubicBezTo>
                    <a:pt x="29" y="3"/>
                    <a:pt x="53" y="0"/>
                    <a:pt x="62" y="13"/>
                  </a:cubicBezTo>
                  <a:cubicBezTo>
                    <a:pt x="56" y="16"/>
                    <a:pt x="55" y="21"/>
                    <a:pt x="56" y="24"/>
                  </a:cubicBezTo>
                  <a:cubicBezTo>
                    <a:pt x="59" y="31"/>
                    <a:pt x="68" y="31"/>
                    <a:pt x="73" y="26"/>
                  </a:cubicBezTo>
                  <a:cubicBezTo>
                    <a:pt x="68" y="30"/>
                    <a:pt x="59" y="30"/>
                    <a:pt x="57" y="23"/>
                  </a:cubicBezTo>
                  <a:cubicBezTo>
                    <a:pt x="56" y="20"/>
                    <a:pt x="59" y="16"/>
                    <a:pt x="62" y="14"/>
                  </a:cubicBezTo>
                  <a:cubicBezTo>
                    <a:pt x="74" y="7"/>
                    <a:pt x="95" y="15"/>
                    <a:pt x="94" y="40"/>
                  </a:cubicBezTo>
                  <a:cubicBezTo>
                    <a:pt x="95" y="34"/>
                    <a:pt x="94" y="26"/>
                    <a:pt x="90" y="20"/>
                  </a:cubicBezTo>
                  <a:cubicBezTo>
                    <a:pt x="118" y="27"/>
                    <a:pt x="113" y="70"/>
                    <a:pt x="78" y="65"/>
                  </a:cubicBezTo>
                  <a:cubicBezTo>
                    <a:pt x="80" y="53"/>
                    <a:pt x="76" y="42"/>
                    <a:pt x="67" y="42"/>
                  </a:cubicBezTo>
                  <a:cubicBezTo>
                    <a:pt x="54" y="41"/>
                    <a:pt x="50" y="61"/>
                    <a:pt x="6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25B30256-02FE-4AD6-84B9-03EC07FFCFF9}"/>
                </a:ext>
              </a:extLst>
            </p:cNvPr>
            <p:cNvSpPr>
              <a:spLocks noEditPoints="1"/>
            </p:cNvSpPr>
            <p:nvPr/>
          </p:nvSpPr>
          <p:spPr bwMode="auto">
            <a:xfrm>
              <a:off x="4661541" y="4504660"/>
              <a:ext cx="338311" cy="1296860"/>
            </a:xfrm>
            <a:custGeom>
              <a:avLst/>
              <a:gdLst>
                <a:gd name="T0" fmla="*/ 0 w 60"/>
                <a:gd name="T1" fmla="*/ 40 h 230"/>
                <a:gd name="T2" fmla="*/ 60 w 60"/>
                <a:gd name="T3" fmla="*/ 0 h 230"/>
                <a:gd name="T4" fmla="*/ 60 w 60"/>
                <a:gd name="T5" fmla="*/ 230 h 230"/>
                <a:gd name="T6" fmla="*/ 0 w 60"/>
                <a:gd name="T7" fmla="*/ 230 h 230"/>
                <a:gd name="T8" fmla="*/ 0 w 60"/>
                <a:gd name="T9" fmla="*/ 40 h 230"/>
                <a:gd name="T10" fmla="*/ 0 w 60"/>
                <a:gd name="T11" fmla="*/ 40 h 230"/>
                <a:gd name="T12" fmla="*/ 28 w 60"/>
                <a:gd name="T13" fmla="*/ 35 h 230"/>
                <a:gd name="T14" fmla="*/ 28 w 60"/>
                <a:gd name="T15" fmla="*/ 35 h 230"/>
                <a:gd name="T16" fmla="*/ 28 w 60"/>
                <a:gd name="T17" fmla="*/ 221 h 230"/>
                <a:gd name="T18" fmla="*/ 31 w 60"/>
                <a:gd name="T19" fmla="*/ 221 h 230"/>
                <a:gd name="T20" fmla="*/ 32 w 60"/>
                <a:gd name="T21" fmla="*/ 32 h 230"/>
                <a:gd name="T22" fmla="*/ 28 w 60"/>
                <a:gd name="T23" fmla="*/ 35 h 230"/>
                <a:gd name="T24" fmla="*/ 28 w 60"/>
                <a:gd name="T25" fmla="*/ 35 h 230"/>
                <a:gd name="T26" fmla="*/ 43 w 60"/>
                <a:gd name="T27" fmla="*/ 24 h 230"/>
                <a:gd name="T28" fmla="*/ 43 w 60"/>
                <a:gd name="T29" fmla="*/ 24 h 230"/>
                <a:gd name="T30" fmla="*/ 43 w 60"/>
                <a:gd name="T31" fmla="*/ 221 h 230"/>
                <a:gd name="T32" fmla="*/ 47 w 60"/>
                <a:gd name="T33" fmla="*/ 221 h 230"/>
                <a:gd name="T34" fmla="*/ 48 w 60"/>
                <a:gd name="T35" fmla="*/ 20 h 230"/>
                <a:gd name="T36" fmla="*/ 43 w 60"/>
                <a:gd name="T37" fmla="*/ 24 h 230"/>
                <a:gd name="T38" fmla="*/ 43 w 60"/>
                <a:gd name="T39" fmla="*/ 24 h 230"/>
                <a:gd name="T40" fmla="*/ 13 w 60"/>
                <a:gd name="T41" fmla="*/ 46 h 230"/>
                <a:gd name="T42" fmla="*/ 13 w 60"/>
                <a:gd name="T43" fmla="*/ 46 h 230"/>
                <a:gd name="T44" fmla="*/ 13 w 60"/>
                <a:gd name="T45" fmla="*/ 221 h 230"/>
                <a:gd name="T46" fmla="*/ 17 w 60"/>
                <a:gd name="T47" fmla="*/ 221 h 230"/>
                <a:gd name="T48" fmla="*/ 18 w 60"/>
                <a:gd name="T49" fmla="*/ 42 h 230"/>
                <a:gd name="T50" fmla="*/ 13 w 60"/>
                <a:gd name="T51" fmla="*/ 4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230">
                  <a:moveTo>
                    <a:pt x="0" y="40"/>
                  </a:moveTo>
                  <a:lnTo>
                    <a:pt x="60" y="0"/>
                  </a:lnTo>
                  <a:lnTo>
                    <a:pt x="60" y="230"/>
                  </a:lnTo>
                  <a:lnTo>
                    <a:pt x="0" y="230"/>
                  </a:lnTo>
                  <a:lnTo>
                    <a:pt x="0" y="40"/>
                  </a:lnTo>
                  <a:lnTo>
                    <a:pt x="0" y="40"/>
                  </a:lnTo>
                  <a:close/>
                  <a:moveTo>
                    <a:pt x="28" y="35"/>
                  </a:moveTo>
                  <a:lnTo>
                    <a:pt x="28" y="35"/>
                  </a:lnTo>
                  <a:lnTo>
                    <a:pt x="28" y="221"/>
                  </a:lnTo>
                  <a:lnTo>
                    <a:pt x="31" y="221"/>
                  </a:lnTo>
                  <a:lnTo>
                    <a:pt x="32" y="32"/>
                  </a:lnTo>
                  <a:lnTo>
                    <a:pt x="28" y="35"/>
                  </a:lnTo>
                  <a:lnTo>
                    <a:pt x="28" y="35"/>
                  </a:lnTo>
                  <a:close/>
                  <a:moveTo>
                    <a:pt x="43" y="24"/>
                  </a:moveTo>
                  <a:lnTo>
                    <a:pt x="43" y="24"/>
                  </a:lnTo>
                  <a:lnTo>
                    <a:pt x="43" y="221"/>
                  </a:lnTo>
                  <a:lnTo>
                    <a:pt x="47" y="221"/>
                  </a:lnTo>
                  <a:lnTo>
                    <a:pt x="48" y="20"/>
                  </a:lnTo>
                  <a:lnTo>
                    <a:pt x="43" y="24"/>
                  </a:lnTo>
                  <a:lnTo>
                    <a:pt x="43" y="24"/>
                  </a:lnTo>
                  <a:close/>
                  <a:moveTo>
                    <a:pt x="13" y="46"/>
                  </a:moveTo>
                  <a:lnTo>
                    <a:pt x="13" y="46"/>
                  </a:lnTo>
                  <a:lnTo>
                    <a:pt x="13" y="221"/>
                  </a:lnTo>
                  <a:lnTo>
                    <a:pt x="17" y="221"/>
                  </a:lnTo>
                  <a:lnTo>
                    <a:pt x="18" y="42"/>
                  </a:lnTo>
                  <a:lnTo>
                    <a:pt x="13"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27CEA851-77CC-4A10-B8A6-E2A032FD8D8A}"/>
                </a:ext>
              </a:extLst>
            </p:cNvPr>
            <p:cNvSpPr>
              <a:spLocks noEditPoints="1"/>
            </p:cNvSpPr>
            <p:nvPr/>
          </p:nvSpPr>
          <p:spPr bwMode="auto">
            <a:xfrm>
              <a:off x="5868185" y="4262201"/>
              <a:ext cx="473636" cy="1539319"/>
            </a:xfrm>
            <a:custGeom>
              <a:avLst/>
              <a:gdLst>
                <a:gd name="T0" fmla="*/ 84 w 84"/>
                <a:gd name="T1" fmla="*/ 71 h 273"/>
                <a:gd name="T2" fmla="*/ 0 w 84"/>
                <a:gd name="T3" fmla="*/ 0 h 273"/>
                <a:gd name="T4" fmla="*/ 0 w 84"/>
                <a:gd name="T5" fmla="*/ 273 h 273"/>
                <a:gd name="T6" fmla="*/ 84 w 84"/>
                <a:gd name="T7" fmla="*/ 273 h 273"/>
                <a:gd name="T8" fmla="*/ 84 w 84"/>
                <a:gd name="T9" fmla="*/ 71 h 273"/>
                <a:gd name="T10" fmla="*/ 84 w 84"/>
                <a:gd name="T11" fmla="*/ 71 h 273"/>
                <a:gd name="T12" fmla="*/ 46 w 84"/>
                <a:gd name="T13" fmla="*/ 60 h 273"/>
                <a:gd name="T14" fmla="*/ 46 w 84"/>
                <a:gd name="T15" fmla="*/ 60 h 273"/>
                <a:gd name="T16" fmla="*/ 46 w 84"/>
                <a:gd name="T17" fmla="*/ 263 h 273"/>
                <a:gd name="T18" fmla="*/ 39 w 84"/>
                <a:gd name="T19" fmla="*/ 263 h 273"/>
                <a:gd name="T20" fmla="*/ 38 w 84"/>
                <a:gd name="T21" fmla="*/ 55 h 273"/>
                <a:gd name="T22" fmla="*/ 46 w 84"/>
                <a:gd name="T23" fmla="*/ 60 h 273"/>
                <a:gd name="T24" fmla="*/ 46 w 84"/>
                <a:gd name="T25" fmla="*/ 60 h 273"/>
                <a:gd name="T26" fmla="*/ 23 w 84"/>
                <a:gd name="T27" fmla="*/ 42 h 273"/>
                <a:gd name="T28" fmla="*/ 23 w 84"/>
                <a:gd name="T29" fmla="*/ 42 h 273"/>
                <a:gd name="T30" fmla="*/ 23 w 84"/>
                <a:gd name="T31" fmla="*/ 263 h 273"/>
                <a:gd name="T32" fmla="*/ 16 w 84"/>
                <a:gd name="T33" fmla="*/ 263 h 273"/>
                <a:gd name="T34" fmla="*/ 14 w 84"/>
                <a:gd name="T35" fmla="*/ 38 h 273"/>
                <a:gd name="T36" fmla="*/ 23 w 84"/>
                <a:gd name="T37" fmla="*/ 42 h 273"/>
                <a:gd name="T38" fmla="*/ 23 w 84"/>
                <a:gd name="T39" fmla="*/ 42 h 273"/>
                <a:gd name="T40" fmla="*/ 70 w 84"/>
                <a:gd name="T41" fmla="*/ 79 h 273"/>
                <a:gd name="T42" fmla="*/ 70 w 84"/>
                <a:gd name="T43" fmla="*/ 79 h 273"/>
                <a:gd name="T44" fmla="*/ 70 w 84"/>
                <a:gd name="T45" fmla="*/ 263 h 273"/>
                <a:gd name="T46" fmla="*/ 62 w 84"/>
                <a:gd name="T47" fmla="*/ 263 h 273"/>
                <a:gd name="T48" fmla="*/ 61 w 84"/>
                <a:gd name="T49" fmla="*/ 76 h 273"/>
                <a:gd name="T50" fmla="*/ 70 w 84"/>
                <a:gd name="T51" fmla="*/ 7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 h="273">
                  <a:moveTo>
                    <a:pt x="84" y="71"/>
                  </a:moveTo>
                  <a:lnTo>
                    <a:pt x="0" y="0"/>
                  </a:lnTo>
                  <a:lnTo>
                    <a:pt x="0" y="273"/>
                  </a:lnTo>
                  <a:lnTo>
                    <a:pt x="84" y="273"/>
                  </a:lnTo>
                  <a:lnTo>
                    <a:pt x="84" y="71"/>
                  </a:lnTo>
                  <a:lnTo>
                    <a:pt x="84" y="71"/>
                  </a:lnTo>
                  <a:close/>
                  <a:moveTo>
                    <a:pt x="46" y="60"/>
                  </a:moveTo>
                  <a:lnTo>
                    <a:pt x="46" y="60"/>
                  </a:lnTo>
                  <a:lnTo>
                    <a:pt x="46" y="263"/>
                  </a:lnTo>
                  <a:lnTo>
                    <a:pt x="39" y="263"/>
                  </a:lnTo>
                  <a:lnTo>
                    <a:pt x="38" y="55"/>
                  </a:lnTo>
                  <a:lnTo>
                    <a:pt x="46" y="60"/>
                  </a:lnTo>
                  <a:lnTo>
                    <a:pt x="46" y="60"/>
                  </a:lnTo>
                  <a:close/>
                  <a:moveTo>
                    <a:pt x="23" y="42"/>
                  </a:moveTo>
                  <a:lnTo>
                    <a:pt x="23" y="42"/>
                  </a:lnTo>
                  <a:lnTo>
                    <a:pt x="23" y="263"/>
                  </a:lnTo>
                  <a:lnTo>
                    <a:pt x="16" y="263"/>
                  </a:lnTo>
                  <a:lnTo>
                    <a:pt x="14" y="38"/>
                  </a:lnTo>
                  <a:lnTo>
                    <a:pt x="23" y="42"/>
                  </a:lnTo>
                  <a:lnTo>
                    <a:pt x="23" y="42"/>
                  </a:lnTo>
                  <a:close/>
                  <a:moveTo>
                    <a:pt x="70" y="79"/>
                  </a:moveTo>
                  <a:lnTo>
                    <a:pt x="70" y="79"/>
                  </a:lnTo>
                  <a:lnTo>
                    <a:pt x="70" y="263"/>
                  </a:lnTo>
                  <a:lnTo>
                    <a:pt x="62" y="263"/>
                  </a:lnTo>
                  <a:lnTo>
                    <a:pt x="61" y="76"/>
                  </a:lnTo>
                  <a:lnTo>
                    <a:pt x="70"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BF509D36-B224-4BA7-8DE1-05A993B20F0A}"/>
                </a:ext>
              </a:extLst>
            </p:cNvPr>
            <p:cNvSpPr>
              <a:spLocks noEditPoints="1"/>
            </p:cNvSpPr>
            <p:nvPr/>
          </p:nvSpPr>
          <p:spPr bwMode="auto">
            <a:xfrm>
              <a:off x="6556085" y="4696369"/>
              <a:ext cx="315757" cy="1105151"/>
            </a:xfrm>
            <a:custGeom>
              <a:avLst/>
              <a:gdLst>
                <a:gd name="T0" fmla="*/ 56 w 56"/>
                <a:gd name="T1" fmla="*/ 0 h 196"/>
                <a:gd name="T2" fmla="*/ 42 w 56"/>
                <a:gd name="T3" fmla="*/ 29 h 196"/>
                <a:gd name="T4" fmla="*/ 47 w 56"/>
                <a:gd name="T5" fmla="*/ 98 h 196"/>
                <a:gd name="T6" fmla="*/ 47 w 56"/>
                <a:gd name="T7" fmla="*/ 98 h 196"/>
                <a:gd name="T8" fmla="*/ 42 w 56"/>
                <a:gd name="T9" fmla="*/ 173 h 196"/>
                <a:gd name="T10" fmla="*/ 47 w 56"/>
                <a:gd name="T11" fmla="*/ 66 h 196"/>
                <a:gd name="T12" fmla="*/ 47 w 56"/>
                <a:gd name="T13" fmla="*/ 135 h 196"/>
                <a:gd name="T14" fmla="*/ 47 w 56"/>
                <a:gd name="T15" fmla="*/ 135 h 196"/>
                <a:gd name="T16" fmla="*/ 42 w 56"/>
                <a:gd name="T17" fmla="*/ 41 h 196"/>
                <a:gd name="T18" fmla="*/ 47 w 56"/>
                <a:gd name="T19" fmla="*/ 110 h 196"/>
                <a:gd name="T20" fmla="*/ 47 w 56"/>
                <a:gd name="T21" fmla="*/ 110 h 196"/>
                <a:gd name="T22" fmla="*/ 42 w 56"/>
                <a:gd name="T23" fmla="*/ 185 h 196"/>
                <a:gd name="T24" fmla="*/ 47 w 56"/>
                <a:gd name="T25" fmla="*/ 79 h 196"/>
                <a:gd name="T26" fmla="*/ 47 w 56"/>
                <a:gd name="T27" fmla="*/ 147 h 196"/>
                <a:gd name="T28" fmla="*/ 47 w 56"/>
                <a:gd name="T29" fmla="*/ 147 h 196"/>
                <a:gd name="T30" fmla="*/ 42 w 56"/>
                <a:gd name="T31" fmla="*/ 53 h 196"/>
                <a:gd name="T32" fmla="*/ 47 w 56"/>
                <a:gd name="T33" fmla="*/ 122 h 196"/>
                <a:gd name="T34" fmla="*/ 47 w 56"/>
                <a:gd name="T35" fmla="*/ 122 h 196"/>
                <a:gd name="T36" fmla="*/ 42 w 56"/>
                <a:gd name="T37" fmla="*/ 85 h 196"/>
                <a:gd name="T38" fmla="*/ 47 w 56"/>
                <a:gd name="T39" fmla="*/ 166 h 196"/>
                <a:gd name="T40" fmla="*/ 12 w 56"/>
                <a:gd name="T41" fmla="*/ 48 h 196"/>
                <a:gd name="T42" fmla="*/ 12 w 56"/>
                <a:gd name="T43" fmla="*/ 48 h 196"/>
                <a:gd name="T44" fmla="*/ 8 w 56"/>
                <a:gd name="T45" fmla="*/ 129 h 196"/>
                <a:gd name="T46" fmla="*/ 12 w 56"/>
                <a:gd name="T47" fmla="*/ 85 h 196"/>
                <a:gd name="T48" fmla="*/ 12 w 56"/>
                <a:gd name="T49" fmla="*/ 85 h 196"/>
                <a:gd name="T50" fmla="*/ 8 w 56"/>
                <a:gd name="T51" fmla="*/ 160 h 196"/>
                <a:gd name="T52" fmla="*/ 12 w 56"/>
                <a:gd name="T53" fmla="*/ 66 h 196"/>
                <a:gd name="T54" fmla="*/ 12 w 56"/>
                <a:gd name="T55" fmla="*/ 135 h 196"/>
                <a:gd name="T56" fmla="*/ 12 w 56"/>
                <a:gd name="T57" fmla="*/ 135 h 196"/>
                <a:gd name="T58" fmla="*/ 8 w 56"/>
                <a:gd name="T59" fmla="*/ 103 h 196"/>
                <a:gd name="T60" fmla="*/ 12 w 56"/>
                <a:gd name="T61" fmla="*/ 173 h 196"/>
                <a:gd name="T62" fmla="*/ 12 w 56"/>
                <a:gd name="T63" fmla="*/ 173 h 196"/>
                <a:gd name="T64" fmla="*/ 8 w 56"/>
                <a:gd name="T65" fmla="*/ 73 h 196"/>
                <a:gd name="T66" fmla="*/ 12 w 56"/>
                <a:gd name="T67" fmla="*/ 154 h 196"/>
                <a:gd name="T68" fmla="*/ 12 w 56"/>
                <a:gd name="T69" fmla="*/ 111 h 196"/>
                <a:gd name="T70" fmla="*/ 12 w 56"/>
                <a:gd name="T71" fmla="*/ 111 h 196"/>
                <a:gd name="T72" fmla="*/ 8 w 56"/>
                <a:gd name="T73" fmla="*/ 192 h 196"/>
                <a:gd name="T74" fmla="*/ 29 w 56"/>
                <a:gd name="T75" fmla="*/ 35 h 196"/>
                <a:gd name="T76" fmla="*/ 29 w 56"/>
                <a:gd name="T77" fmla="*/ 35 h 196"/>
                <a:gd name="T78" fmla="*/ 25 w 56"/>
                <a:gd name="T79" fmla="*/ 110 h 196"/>
                <a:gd name="T80" fmla="*/ 29 w 56"/>
                <a:gd name="T81" fmla="*/ 191 h 196"/>
                <a:gd name="T82" fmla="*/ 29 w 56"/>
                <a:gd name="T83" fmla="*/ 72 h 196"/>
                <a:gd name="T84" fmla="*/ 29 w 56"/>
                <a:gd name="T85" fmla="*/ 72 h 196"/>
                <a:gd name="T86" fmla="*/ 25 w 56"/>
                <a:gd name="T87" fmla="*/ 153 h 196"/>
                <a:gd name="T88" fmla="*/ 29 w 56"/>
                <a:gd name="T89" fmla="*/ 48 h 196"/>
                <a:gd name="T90" fmla="*/ 29 w 56"/>
                <a:gd name="T91" fmla="*/ 48 h 196"/>
                <a:gd name="T92" fmla="*/ 25 w 56"/>
                <a:gd name="T93" fmla="*/ 122 h 196"/>
                <a:gd name="T94" fmla="*/ 29 w 56"/>
                <a:gd name="T95" fmla="*/ 91 h 196"/>
                <a:gd name="T96" fmla="*/ 29 w 56"/>
                <a:gd name="T97" fmla="*/ 160 h 196"/>
                <a:gd name="T98" fmla="*/ 29 w 56"/>
                <a:gd name="T99" fmla="*/ 160 h 196"/>
                <a:gd name="T100" fmla="*/ 25 w 56"/>
                <a:gd name="T101" fmla="*/ 66 h 196"/>
                <a:gd name="T102" fmla="*/ 29 w 56"/>
                <a:gd name="T103" fmla="*/ 135 h 196"/>
                <a:gd name="T104" fmla="*/ 29 w 56"/>
                <a:gd name="T105" fmla="*/ 135 h 196"/>
                <a:gd name="T106" fmla="*/ 25 w 56"/>
                <a:gd name="T107" fmla="*/ 98 h 196"/>
                <a:gd name="T108" fmla="*/ 29 w 56"/>
                <a:gd name="T109" fmla="*/ 17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 h="196">
                  <a:moveTo>
                    <a:pt x="56" y="0"/>
                  </a:moveTo>
                  <a:lnTo>
                    <a:pt x="0" y="42"/>
                  </a:lnTo>
                  <a:lnTo>
                    <a:pt x="0" y="196"/>
                  </a:lnTo>
                  <a:lnTo>
                    <a:pt x="56" y="196"/>
                  </a:lnTo>
                  <a:lnTo>
                    <a:pt x="56" y="0"/>
                  </a:lnTo>
                  <a:lnTo>
                    <a:pt x="56" y="0"/>
                  </a:lnTo>
                  <a:close/>
                  <a:moveTo>
                    <a:pt x="47" y="22"/>
                  </a:moveTo>
                  <a:lnTo>
                    <a:pt x="47" y="22"/>
                  </a:lnTo>
                  <a:lnTo>
                    <a:pt x="47" y="29"/>
                  </a:lnTo>
                  <a:lnTo>
                    <a:pt x="42" y="29"/>
                  </a:lnTo>
                  <a:lnTo>
                    <a:pt x="42" y="22"/>
                  </a:lnTo>
                  <a:lnTo>
                    <a:pt x="47" y="22"/>
                  </a:lnTo>
                  <a:lnTo>
                    <a:pt x="47" y="22"/>
                  </a:lnTo>
                  <a:close/>
                  <a:moveTo>
                    <a:pt x="47" y="98"/>
                  </a:moveTo>
                  <a:lnTo>
                    <a:pt x="47" y="98"/>
                  </a:lnTo>
                  <a:lnTo>
                    <a:pt x="47" y="103"/>
                  </a:lnTo>
                  <a:lnTo>
                    <a:pt x="42" y="103"/>
                  </a:lnTo>
                  <a:lnTo>
                    <a:pt x="42" y="98"/>
                  </a:lnTo>
                  <a:lnTo>
                    <a:pt x="47" y="98"/>
                  </a:lnTo>
                  <a:lnTo>
                    <a:pt x="47" y="98"/>
                  </a:lnTo>
                  <a:close/>
                  <a:moveTo>
                    <a:pt x="47" y="173"/>
                  </a:moveTo>
                  <a:lnTo>
                    <a:pt x="47" y="173"/>
                  </a:lnTo>
                  <a:lnTo>
                    <a:pt x="47" y="179"/>
                  </a:lnTo>
                  <a:lnTo>
                    <a:pt x="42" y="179"/>
                  </a:lnTo>
                  <a:lnTo>
                    <a:pt x="42" y="173"/>
                  </a:lnTo>
                  <a:lnTo>
                    <a:pt x="47" y="173"/>
                  </a:lnTo>
                  <a:lnTo>
                    <a:pt x="47" y="173"/>
                  </a:lnTo>
                  <a:close/>
                  <a:moveTo>
                    <a:pt x="47" y="60"/>
                  </a:moveTo>
                  <a:lnTo>
                    <a:pt x="47" y="60"/>
                  </a:lnTo>
                  <a:lnTo>
                    <a:pt x="47" y="66"/>
                  </a:lnTo>
                  <a:lnTo>
                    <a:pt x="42" y="66"/>
                  </a:lnTo>
                  <a:lnTo>
                    <a:pt x="42" y="60"/>
                  </a:lnTo>
                  <a:lnTo>
                    <a:pt x="47" y="60"/>
                  </a:lnTo>
                  <a:lnTo>
                    <a:pt x="47" y="60"/>
                  </a:lnTo>
                  <a:close/>
                  <a:moveTo>
                    <a:pt x="47" y="135"/>
                  </a:moveTo>
                  <a:lnTo>
                    <a:pt x="47" y="135"/>
                  </a:lnTo>
                  <a:lnTo>
                    <a:pt x="47" y="141"/>
                  </a:lnTo>
                  <a:lnTo>
                    <a:pt x="42" y="141"/>
                  </a:lnTo>
                  <a:lnTo>
                    <a:pt x="42" y="135"/>
                  </a:lnTo>
                  <a:lnTo>
                    <a:pt x="47" y="135"/>
                  </a:lnTo>
                  <a:lnTo>
                    <a:pt x="47" y="135"/>
                  </a:lnTo>
                  <a:close/>
                  <a:moveTo>
                    <a:pt x="47" y="35"/>
                  </a:moveTo>
                  <a:lnTo>
                    <a:pt x="47" y="35"/>
                  </a:lnTo>
                  <a:lnTo>
                    <a:pt x="47" y="41"/>
                  </a:lnTo>
                  <a:lnTo>
                    <a:pt x="42" y="41"/>
                  </a:lnTo>
                  <a:lnTo>
                    <a:pt x="42" y="35"/>
                  </a:lnTo>
                  <a:lnTo>
                    <a:pt x="47" y="35"/>
                  </a:lnTo>
                  <a:lnTo>
                    <a:pt x="47" y="35"/>
                  </a:lnTo>
                  <a:close/>
                  <a:moveTo>
                    <a:pt x="47" y="110"/>
                  </a:moveTo>
                  <a:lnTo>
                    <a:pt x="47" y="110"/>
                  </a:lnTo>
                  <a:lnTo>
                    <a:pt x="47" y="116"/>
                  </a:lnTo>
                  <a:lnTo>
                    <a:pt x="42" y="116"/>
                  </a:lnTo>
                  <a:lnTo>
                    <a:pt x="42" y="110"/>
                  </a:lnTo>
                  <a:lnTo>
                    <a:pt x="47" y="110"/>
                  </a:lnTo>
                  <a:lnTo>
                    <a:pt x="47" y="110"/>
                  </a:lnTo>
                  <a:close/>
                  <a:moveTo>
                    <a:pt x="47" y="185"/>
                  </a:moveTo>
                  <a:lnTo>
                    <a:pt x="47" y="185"/>
                  </a:lnTo>
                  <a:lnTo>
                    <a:pt x="47" y="191"/>
                  </a:lnTo>
                  <a:lnTo>
                    <a:pt x="42" y="191"/>
                  </a:lnTo>
                  <a:lnTo>
                    <a:pt x="42" y="185"/>
                  </a:lnTo>
                  <a:lnTo>
                    <a:pt x="47" y="185"/>
                  </a:lnTo>
                  <a:lnTo>
                    <a:pt x="47" y="185"/>
                  </a:lnTo>
                  <a:close/>
                  <a:moveTo>
                    <a:pt x="47" y="72"/>
                  </a:moveTo>
                  <a:lnTo>
                    <a:pt x="47" y="72"/>
                  </a:lnTo>
                  <a:lnTo>
                    <a:pt x="47" y="79"/>
                  </a:lnTo>
                  <a:lnTo>
                    <a:pt x="42" y="79"/>
                  </a:lnTo>
                  <a:lnTo>
                    <a:pt x="42" y="72"/>
                  </a:lnTo>
                  <a:lnTo>
                    <a:pt x="47" y="72"/>
                  </a:lnTo>
                  <a:lnTo>
                    <a:pt x="47" y="72"/>
                  </a:lnTo>
                  <a:close/>
                  <a:moveTo>
                    <a:pt x="47" y="147"/>
                  </a:moveTo>
                  <a:lnTo>
                    <a:pt x="47" y="147"/>
                  </a:lnTo>
                  <a:lnTo>
                    <a:pt x="47" y="153"/>
                  </a:lnTo>
                  <a:lnTo>
                    <a:pt x="42" y="153"/>
                  </a:lnTo>
                  <a:lnTo>
                    <a:pt x="42" y="147"/>
                  </a:lnTo>
                  <a:lnTo>
                    <a:pt x="47" y="147"/>
                  </a:lnTo>
                  <a:lnTo>
                    <a:pt x="47" y="147"/>
                  </a:lnTo>
                  <a:close/>
                  <a:moveTo>
                    <a:pt x="47" y="48"/>
                  </a:moveTo>
                  <a:lnTo>
                    <a:pt x="47" y="48"/>
                  </a:lnTo>
                  <a:lnTo>
                    <a:pt x="47" y="53"/>
                  </a:lnTo>
                  <a:lnTo>
                    <a:pt x="42" y="53"/>
                  </a:lnTo>
                  <a:lnTo>
                    <a:pt x="42" y="48"/>
                  </a:lnTo>
                  <a:lnTo>
                    <a:pt x="47" y="48"/>
                  </a:lnTo>
                  <a:lnTo>
                    <a:pt x="47" y="48"/>
                  </a:lnTo>
                  <a:close/>
                  <a:moveTo>
                    <a:pt x="47" y="122"/>
                  </a:moveTo>
                  <a:lnTo>
                    <a:pt x="47" y="122"/>
                  </a:lnTo>
                  <a:lnTo>
                    <a:pt x="47" y="129"/>
                  </a:lnTo>
                  <a:lnTo>
                    <a:pt x="42" y="129"/>
                  </a:lnTo>
                  <a:lnTo>
                    <a:pt x="42" y="122"/>
                  </a:lnTo>
                  <a:lnTo>
                    <a:pt x="47" y="122"/>
                  </a:lnTo>
                  <a:lnTo>
                    <a:pt x="47" y="122"/>
                  </a:lnTo>
                  <a:close/>
                  <a:moveTo>
                    <a:pt x="47" y="85"/>
                  </a:moveTo>
                  <a:lnTo>
                    <a:pt x="47" y="85"/>
                  </a:lnTo>
                  <a:lnTo>
                    <a:pt x="47" y="91"/>
                  </a:lnTo>
                  <a:lnTo>
                    <a:pt x="42" y="91"/>
                  </a:lnTo>
                  <a:lnTo>
                    <a:pt x="42" y="85"/>
                  </a:lnTo>
                  <a:lnTo>
                    <a:pt x="47" y="85"/>
                  </a:lnTo>
                  <a:lnTo>
                    <a:pt x="47" y="85"/>
                  </a:lnTo>
                  <a:close/>
                  <a:moveTo>
                    <a:pt x="47" y="160"/>
                  </a:moveTo>
                  <a:lnTo>
                    <a:pt x="47" y="160"/>
                  </a:lnTo>
                  <a:lnTo>
                    <a:pt x="47" y="166"/>
                  </a:lnTo>
                  <a:lnTo>
                    <a:pt x="41" y="166"/>
                  </a:lnTo>
                  <a:lnTo>
                    <a:pt x="41" y="160"/>
                  </a:lnTo>
                  <a:lnTo>
                    <a:pt x="47" y="160"/>
                  </a:lnTo>
                  <a:lnTo>
                    <a:pt x="47" y="160"/>
                  </a:lnTo>
                  <a:close/>
                  <a:moveTo>
                    <a:pt x="12" y="48"/>
                  </a:moveTo>
                  <a:lnTo>
                    <a:pt x="12" y="48"/>
                  </a:lnTo>
                  <a:lnTo>
                    <a:pt x="12" y="53"/>
                  </a:lnTo>
                  <a:lnTo>
                    <a:pt x="8" y="53"/>
                  </a:lnTo>
                  <a:lnTo>
                    <a:pt x="8" y="48"/>
                  </a:lnTo>
                  <a:lnTo>
                    <a:pt x="12" y="48"/>
                  </a:lnTo>
                  <a:lnTo>
                    <a:pt x="12" y="48"/>
                  </a:lnTo>
                  <a:close/>
                  <a:moveTo>
                    <a:pt x="12" y="122"/>
                  </a:moveTo>
                  <a:lnTo>
                    <a:pt x="12" y="122"/>
                  </a:lnTo>
                  <a:lnTo>
                    <a:pt x="12" y="129"/>
                  </a:lnTo>
                  <a:lnTo>
                    <a:pt x="8" y="129"/>
                  </a:lnTo>
                  <a:lnTo>
                    <a:pt x="8" y="122"/>
                  </a:lnTo>
                  <a:lnTo>
                    <a:pt x="12" y="122"/>
                  </a:lnTo>
                  <a:lnTo>
                    <a:pt x="12" y="122"/>
                  </a:lnTo>
                  <a:close/>
                  <a:moveTo>
                    <a:pt x="12" y="85"/>
                  </a:moveTo>
                  <a:lnTo>
                    <a:pt x="12" y="85"/>
                  </a:lnTo>
                  <a:lnTo>
                    <a:pt x="12" y="91"/>
                  </a:lnTo>
                  <a:lnTo>
                    <a:pt x="8" y="91"/>
                  </a:lnTo>
                  <a:lnTo>
                    <a:pt x="8" y="85"/>
                  </a:lnTo>
                  <a:lnTo>
                    <a:pt x="12" y="85"/>
                  </a:lnTo>
                  <a:lnTo>
                    <a:pt x="12" y="85"/>
                  </a:lnTo>
                  <a:close/>
                  <a:moveTo>
                    <a:pt x="12" y="160"/>
                  </a:moveTo>
                  <a:lnTo>
                    <a:pt x="12" y="160"/>
                  </a:lnTo>
                  <a:lnTo>
                    <a:pt x="12" y="166"/>
                  </a:lnTo>
                  <a:lnTo>
                    <a:pt x="8" y="166"/>
                  </a:lnTo>
                  <a:lnTo>
                    <a:pt x="8" y="160"/>
                  </a:lnTo>
                  <a:lnTo>
                    <a:pt x="12" y="160"/>
                  </a:lnTo>
                  <a:lnTo>
                    <a:pt x="12" y="160"/>
                  </a:lnTo>
                  <a:close/>
                  <a:moveTo>
                    <a:pt x="12" y="61"/>
                  </a:moveTo>
                  <a:lnTo>
                    <a:pt x="12" y="61"/>
                  </a:lnTo>
                  <a:lnTo>
                    <a:pt x="12" y="66"/>
                  </a:lnTo>
                  <a:lnTo>
                    <a:pt x="8" y="66"/>
                  </a:lnTo>
                  <a:lnTo>
                    <a:pt x="8" y="61"/>
                  </a:lnTo>
                  <a:lnTo>
                    <a:pt x="12" y="61"/>
                  </a:lnTo>
                  <a:lnTo>
                    <a:pt x="12" y="61"/>
                  </a:lnTo>
                  <a:close/>
                  <a:moveTo>
                    <a:pt x="12" y="135"/>
                  </a:moveTo>
                  <a:lnTo>
                    <a:pt x="12" y="135"/>
                  </a:lnTo>
                  <a:lnTo>
                    <a:pt x="12" y="142"/>
                  </a:lnTo>
                  <a:lnTo>
                    <a:pt x="8" y="142"/>
                  </a:lnTo>
                  <a:lnTo>
                    <a:pt x="8" y="135"/>
                  </a:lnTo>
                  <a:lnTo>
                    <a:pt x="12" y="135"/>
                  </a:lnTo>
                  <a:lnTo>
                    <a:pt x="12" y="135"/>
                  </a:lnTo>
                  <a:close/>
                  <a:moveTo>
                    <a:pt x="12" y="98"/>
                  </a:moveTo>
                  <a:lnTo>
                    <a:pt x="12" y="98"/>
                  </a:lnTo>
                  <a:lnTo>
                    <a:pt x="12" y="103"/>
                  </a:lnTo>
                  <a:lnTo>
                    <a:pt x="8" y="103"/>
                  </a:lnTo>
                  <a:lnTo>
                    <a:pt x="8" y="98"/>
                  </a:lnTo>
                  <a:lnTo>
                    <a:pt x="12" y="98"/>
                  </a:lnTo>
                  <a:lnTo>
                    <a:pt x="12" y="98"/>
                  </a:lnTo>
                  <a:close/>
                  <a:moveTo>
                    <a:pt x="12" y="173"/>
                  </a:moveTo>
                  <a:lnTo>
                    <a:pt x="12" y="173"/>
                  </a:lnTo>
                  <a:lnTo>
                    <a:pt x="12" y="179"/>
                  </a:lnTo>
                  <a:lnTo>
                    <a:pt x="8" y="179"/>
                  </a:lnTo>
                  <a:lnTo>
                    <a:pt x="8" y="173"/>
                  </a:lnTo>
                  <a:lnTo>
                    <a:pt x="12" y="173"/>
                  </a:lnTo>
                  <a:lnTo>
                    <a:pt x="12" y="173"/>
                  </a:lnTo>
                  <a:close/>
                  <a:moveTo>
                    <a:pt x="12" y="73"/>
                  </a:moveTo>
                  <a:lnTo>
                    <a:pt x="12" y="73"/>
                  </a:lnTo>
                  <a:lnTo>
                    <a:pt x="12" y="79"/>
                  </a:lnTo>
                  <a:lnTo>
                    <a:pt x="8" y="79"/>
                  </a:lnTo>
                  <a:lnTo>
                    <a:pt x="8" y="73"/>
                  </a:lnTo>
                  <a:lnTo>
                    <a:pt x="12" y="73"/>
                  </a:lnTo>
                  <a:lnTo>
                    <a:pt x="12" y="73"/>
                  </a:lnTo>
                  <a:close/>
                  <a:moveTo>
                    <a:pt x="12" y="148"/>
                  </a:moveTo>
                  <a:lnTo>
                    <a:pt x="12" y="148"/>
                  </a:lnTo>
                  <a:lnTo>
                    <a:pt x="12" y="154"/>
                  </a:lnTo>
                  <a:lnTo>
                    <a:pt x="8" y="154"/>
                  </a:lnTo>
                  <a:lnTo>
                    <a:pt x="8" y="148"/>
                  </a:lnTo>
                  <a:lnTo>
                    <a:pt x="12" y="148"/>
                  </a:lnTo>
                  <a:lnTo>
                    <a:pt x="12" y="148"/>
                  </a:lnTo>
                  <a:close/>
                  <a:moveTo>
                    <a:pt x="12" y="111"/>
                  </a:moveTo>
                  <a:lnTo>
                    <a:pt x="12" y="111"/>
                  </a:lnTo>
                  <a:lnTo>
                    <a:pt x="12" y="116"/>
                  </a:lnTo>
                  <a:lnTo>
                    <a:pt x="8" y="116"/>
                  </a:lnTo>
                  <a:lnTo>
                    <a:pt x="8" y="111"/>
                  </a:lnTo>
                  <a:lnTo>
                    <a:pt x="12" y="111"/>
                  </a:lnTo>
                  <a:lnTo>
                    <a:pt x="12" y="111"/>
                  </a:lnTo>
                  <a:close/>
                  <a:moveTo>
                    <a:pt x="12" y="185"/>
                  </a:moveTo>
                  <a:lnTo>
                    <a:pt x="12" y="185"/>
                  </a:lnTo>
                  <a:lnTo>
                    <a:pt x="12" y="192"/>
                  </a:lnTo>
                  <a:lnTo>
                    <a:pt x="8" y="192"/>
                  </a:lnTo>
                  <a:lnTo>
                    <a:pt x="8" y="185"/>
                  </a:lnTo>
                  <a:lnTo>
                    <a:pt x="12" y="185"/>
                  </a:lnTo>
                  <a:lnTo>
                    <a:pt x="12" y="185"/>
                  </a:lnTo>
                  <a:close/>
                  <a:moveTo>
                    <a:pt x="29" y="35"/>
                  </a:moveTo>
                  <a:lnTo>
                    <a:pt x="29" y="35"/>
                  </a:lnTo>
                  <a:lnTo>
                    <a:pt x="29" y="41"/>
                  </a:lnTo>
                  <a:lnTo>
                    <a:pt x="25" y="41"/>
                  </a:lnTo>
                  <a:lnTo>
                    <a:pt x="25" y="35"/>
                  </a:lnTo>
                  <a:lnTo>
                    <a:pt x="29" y="35"/>
                  </a:lnTo>
                  <a:lnTo>
                    <a:pt x="29" y="35"/>
                  </a:lnTo>
                  <a:close/>
                  <a:moveTo>
                    <a:pt x="29" y="110"/>
                  </a:moveTo>
                  <a:lnTo>
                    <a:pt x="29" y="110"/>
                  </a:lnTo>
                  <a:lnTo>
                    <a:pt x="29" y="116"/>
                  </a:lnTo>
                  <a:lnTo>
                    <a:pt x="25" y="116"/>
                  </a:lnTo>
                  <a:lnTo>
                    <a:pt x="25" y="110"/>
                  </a:lnTo>
                  <a:lnTo>
                    <a:pt x="29" y="110"/>
                  </a:lnTo>
                  <a:lnTo>
                    <a:pt x="29" y="110"/>
                  </a:lnTo>
                  <a:close/>
                  <a:moveTo>
                    <a:pt x="29" y="185"/>
                  </a:moveTo>
                  <a:lnTo>
                    <a:pt x="29" y="185"/>
                  </a:lnTo>
                  <a:lnTo>
                    <a:pt x="29" y="191"/>
                  </a:lnTo>
                  <a:lnTo>
                    <a:pt x="25" y="191"/>
                  </a:lnTo>
                  <a:lnTo>
                    <a:pt x="25" y="185"/>
                  </a:lnTo>
                  <a:lnTo>
                    <a:pt x="29" y="185"/>
                  </a:lnTo>
                  <a:lnTo>
                    <a:pt x="29" y="185"/>
                  </a:lnTo>
                  <a:close/>
                  <a:moveTo>
                    <a:pt x="29" y="72"/>
                  </a:moveTo>
                  <a:lnTo>
                    <a:pt x="29" y="72"/>
                  </a:lnTo>
                  <a:lnTo>
                    <a:pt x="29" y="79"/>
                  </a:lnTo>
                  <a:lnTo>
                    <a:pt x="25" y="79"/>
                  </a:lnTo>
                  <a:lnTo>
                    <a:pt x="25" y="72"/>
                  </a:lnTo>
                  <a:lnTo>
                    <a:pt x="29" y="72"/>
                  </a:lnTo>
                  <a:lnTo>
                    <a:pt x="29" y="72"/>
                  </a:lnTo>
                  <a:close/>
                  <a:moveTo>
                    <a:pt x="29" y="147"/>
                  </a:moveTo>
                  <a:lnTo>
                    <a:pt x="29" y="147"/>
                  </a:lnTo>
                  <a:lnTo>
                    <a:pt x="29" y="153"/>
                  </a:lnTo>
                  <a:lnTo>
                    <a:pt x="25" y="153"/>
                  </a:lnTo>
                  <a:lnTo>
                    <a:pt x="25" y="147"/>
                  </a:lnTo>
                  <a:lnTo>
                    <a:pt x="29" y="147"/>
                  </a:lnTo>
                  <a:lnTo>
                    <a:pt x="29" y="147"/>
                  </a:lnTo>
                  <a:close/>
                  <a:moveTo>
                    <a:pt x="29" y="48"/>
                  </a:moveTo>
                  <a:lnTo>
                    <a:pt x="29" y="48"/>
                  </a:lnTo>
                  <a:lnTo>
                    <a:pt x="29" y="53"/>
                  </a:lnTo>
                  <a:lnTo>
                    <a:pt x="25" y="53"/>
                  </a:lnTo>
                  <a:lnTo>
                    <a:pt x="25" y="48"/>
                  </a:lnTo>
                  <a:lnTo>
                    <a:pt x="29" y="48"/>
                  </a:lnTo>
                  <a:lnTo>
                    <a:pt x="29" y="48"/>
                  </a:lnTo>
                  <a:close/>
                  <a:moveTo>
                    <a:pt x="29" y="122"/>
                  </a:moveTo>
                  <a:lnTo>
                    <a:pt x="29" y="122"/>
                  </a:lnTo>
                  <a:lnTo>
                    <a:pt x="29" y="129"/>
                  </a:lnTo>
                  <a:lnTo>
                    <a:pt x="25" y="129"/>
                  </a:lnTo>
                  <a:lnTo>
                    <a:pt x="25" y="122"/>
                  </a:lnTo>
                  <a:lnTo>
                    <a:pt x="29" y="122"/>
                  </a:lnTo>
                  <a:lnTo>
                    <a:pt x="29" y="122"/>
                  </a:lnTo>
                  <a:close/>
                  <a:moveTo>
                    <a:pt x="29" y="85"/>
                  </a:moveTo>
                  <a:lnTo>
                    <a:pt x="29" y="85"/>
                  </a:lnTo>
                  <a:lnTo>
                    <a:pt x="29" y="91"/>
                  </a:lnTo>
                  <a:lnTo>
                    <a:pt x="25" y="91"/>
                  </a:lnTo>
                  <a:lnTo>
                    <a:pt x="25" y="85"/>
                  </a:lnTo>
                  <a:lnTo>
                    <a:pt x="29" y="85"/>
                  </a:lnTo>
                  <a:lnTo>
                    <a:pt x="29" y="85"/>
                  </a:lnTo>
                  <a:close/>
                  <a:moveTo>
                    <a:pt x="29" y="160"/>
                  </a:moveTo>
                  <a:lnTo>
                    <a:pt x="29" y="160"/>
                  </a:lnTo>
                  <a:lnTo>
                    <a:pt x="29" y="166"/>
                  </a:lnTo>
                  <a:lnTo>
                    <a:pt x="25" y="166"/>
                  </a:lnTo>
                  <a:lnTo>
                    <a:pt x="25" y="160"/>
                  </a:lnTo>
                  <a:lnTo>
                    <a:pt x="29" y="160"/>
                  </a:lnTo>
                  <a:lnTo>
                    <a:pt x="29" y="160"/>
                  </a:lnTo>
                  <a:close/>
                  <a:moveTo>
                    <a:pt x="29" y="61"/>
                  </a:moveTo>
                  <a:lnTo>
                    <a:pt x="29" y="61"/>
                  </a:lnTo>
                  <a:lnTo>
                    <a:pt x="29" y="66"/>
                  </a:lnTo>
                  <a:lnTo>
                    <a:pt x="25" y="66"/>
                  </a:lnTo>
                  <a:lnTo>
                    <a:pt x="25" y="61"/>
                  </a:lnTo>
                  <a:lnTo>
                    <a:pt x="29" y="61"/>
                  </a:lnTo>
                  <a:lnTo>
                    <a:pt x="29" y="61"/>
                  </a:lnTo>
                  <a:close/>
                  <a:moveTo>
                    <a:pt x="29" y="135"/>
                  </a:moveTo>
                  <a:lnTo>
                    <a:pt x="29" y="135"/>
                  </a:lnTo>
                  <a:lnTo>
                    <a:pt x="29" y="142"/>
                  </a:lnTo>
                  <a:lnTo>
                    <a:pt x="25" y="142"/>
                  </a:lnTo>
                  <a:lnTo>
                    <a:pt x="25" y="135"/>
                  </a:lnTo>
                  <a:lnTo>
                    <a:pt x="29" y="135"/>
                  </a:lnTo>
                  <a:lnTo>
                    <a:pt x="29" y="135"/>
                  </a:lnTo>
                  <a:close/>
                  <a:moveTo>
                    <a:pt x="29" y="98"/>
                  </a:moveTo>
                  <a:lnTo>
                    <a:pt x="29" y="98"/>
                  </a:lnTo>
                  <a:lnTo>
                    <a:pt x="29" y="103"/>
                  </a:lnTo>
                  <a:lnTo>
                    <a:pt x="25" y="103"/>
                  </a:lnTo>
                  <a:lnTo>
                    <a:pt x="25" y="98"/>
                  </a:lnTo>
                  <a:lnTo>
                    <a:pt x="29" y="98"/>
                  </a:lnTo>
                  <a:lnTo>
                    <a:pt x="29" y="98"/>
                  </a:lnTo>
                  <a:close/>
                  <a:moveTo>
                    <a:pt x="29" y="173"/>
                  </a:moveTo>
                  <a:lnTo>
                    <a:pt x="29" y="173"/>
                  </a:lnTo>
                  <a:lnTo>
                    <a:pt x="29" y="179"/>
                  </a:lnTo>
                  <a:lnTo>
                    <a:pt x="25" y="179"/>
                  </a:lnTo>
                  <a:lnTo>
                    <a:pt x="25" y="173"/>
                  </a:lnTo>
                  <a:lnTo>
                    <a:pt x="29"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9257D96E-9C95-4925-B877-7076210817D8}"/>
                </a:ext>
              </a:extLst>
            </p:cNvPr>
            <p:cNvSpPr>
              <a:spLocks noEditPoints="1"/>
            </p:cNvSpPr>
            <p:nvPr/>
          </p:nvSpPr>
          <p:spPr bwMode="auto">
            <a:xfrm>
              <a:off x="6341821" y="5192560"/>
              <a:ext cx="214264" cy="608960"/>
            </a:xfrm>
            <a:custGeom>
              <a:avLst/>
              <a:gdLst>
                <a:gd name="T0" fmla="*/ 0 w 38"/>
                <a:gd name="T1" fmla="*/ 108 h 108"/>
                <a:gd name="T2" fmla="*/ 27 w 38"/>
                <a:gd name="T3" fmla="*/ 33 h 108"/>
                <a:gd name="T4" fmla="*/ 27 w 38"/>
                <a:gd name="T5" fmla="*/ 33 h 108"/>
                <a:gd name="T6" fmla="*/ 27 w 38"/>
                <a:gd name="T7" fmla="*/ 83 h 108"/>
                <a:gd name="T8" fmla="*/ 27 w 38"/>
                <a:gd name="T9" fmla="*/ 80 h 108"/>
                <a:gd name="T10" fmla="*/ 30 w 38"/>
                <a:gd name="T11" fmla="*/ 60 h 108"/>
                <a:gd name="T12" fmla="*/ 27 w 38"/>
                <a:gd name="T13" fmla="*/ 41 h 108"/>
                <a:gd name="T14" fmla="*/ 30 w 38"/>
                <a:gd name="T15" fmla="*/ 41 h 108"/>
                <a:gd name="T16" fmla="*/ 27 w 38"/>
                <a:gd name="T17" fmla="*/ 88 h 108"/>
                <a:gd name="T18" fmla="*/ 27 w 38"/>
                <a:gd name="T19" fmla="*/ 88 h 108"/>
                <a:gd name="T20" fmla="*/ 27 w 38"/>
                <a:gd name="T21" fmla="*/ 69 h 108"/>
                <a:gd name="T22" fmla="*/ 27 w 38"/>
                <a:gd name="T23" fmla="*/ 64 h 108"/>
                <a:gd name="T24" fmla="*/ 30 w 38"/>
                <a:gd name="T25" fmla="*/ 53 h 108"/>
                <a:gd name="T26" fmla="*/ 27 w 38"/>
                <a:gd name="T27" fmla="*/ 96 h 108"/>
                <a:gd name="T28" fmla="*/ 30 w 38"/>
                <a:gd name="T29" fmla="*/ 96 h 108"/>
                <a:gd name="T30" fmla="*/ 27 w 38"/>
                <a:gd name="T31" fmla="*/ 73 h 108"/>
                <a:gd name="T32" fmla="*/ 27 w 38"/>
                <a:gd name="T33" fmla="*/ 73 h 108"/>
                <a:gd name="T34" fmla="*/ 17 w 38"/>
                <a:gd name="T35" fmla="*/ 29 h 108"/>
                <a:gd name="T36" fmla="*/ 17 w 38"/>
                <a:gd name="T37" fmla="*/ 26 h 108"/>
                <a:gd name="T38" fmla="*/ 20 w 38"/>
                <a:gd name="T39" fmla="*/ 76 h 108"/>
                <a:gd name="T40" fmla="*/ 17 w 38"/>
                <a:gd name="T41" fmla="*/ 49 h 108"/>
                <a:gd name="T42" fmla="*/ 20 w 38"/>
                <a:gd name="T43" fmla="*/ 49 h 108"/>
                <a:gd name="T44" fmla="*/ 17 w 38"/>
                <a:gd name="T45" fmla="*/ 95 h 108"/>
                <a:gd name="T46" fmla="*/ 17 w 38"/>
                <a:gd name="T47" fmla="*/ 95 h 108"/>
                <a:gd name="T48" fmla="*/ 17 w 38"/>
                <a:gd name="T49" fmla="*/ 38 h 108"/>
                <a:gd name="T50" fmla="*/ 17 w 38"/>
                <a:gd name="T51" fmla="*/ 33 h 108"/>
                <a:gd name="T52" fmla="*/ 20 w 38"/>
                <a:gd name="T53" fmla="*/ 83 h 108"/>
                <a:gd name="T54" fmla="*/ 17 w 38"/>
                <a:gd name="T55" fmla="*/ 57 h 108"/>
                <a:gd name="T56" fmla="*/ 20 w 38"/>
                <a:gd name="T57" fmla="*/ 57 h 108"/>
                <a:gd name="T58" fmla="*/ 17 w 38"/>
                <a:gd name="T59" fmla="*/ 42 h 108"/>
                <a:gd name="T60" fmla="*/ 17 w 38"/>
                <a:gd name="T61" fmla="*/ 42 h 108"/>
                <a:gd name="T62" fmla="*/ 17 w 38"/>
                <a:gd name="T63" fmla="*/ 92 h 108"/>
                <a:gd name="T64" fmla="*/ 17 w 38"/>
                <a:gd name="T65" fmla="*/ 88 h 108"/>
                <a:gd name="T66" fmla="*/ 20 w 38"/>
                <a:gd name="T67" fmla="*/ 69 h 108"/>
                <a:gd name="T68" fmla="*/ 7 w 38"/>
                <a:gd name="T69" fmla="*/ 18 h 108"/>
                <a:gd name="T70" fmla="*/ 11 w 38"/>
                <a:gd name="T71" fmla="*/ 18 h 108"/>
                <a:gd name="T72" fmla="*/ 7 w 38"/>
                <a:gd name="T73" fmla="*/ 64 h 108"/>
                <a:gd name="T74" fmla="*/ 7 w 38"/>
                <a:gd name="T75" fmla="*/ 64 h 108"/>
                <a:gd name="T76" fmla="*/ 7 w 38"/>
                <a:gd name="T77" fmla="*/ 45 h 108"/>
                <a:gd name="T78" fmla="*/ 7 w 38"/>
                <a:gd name="T79" fmla="*/ 41 h 108"/>
                <a:gd name="T80" fmla="*/ 11 w 38"/>
                <a:gd name="T81" fmla="*/ 92 h 108"/>
                <a:gd name="T82" fmla="*/ 7 w 38"/>
                <a:gd name="T83" fmla="*/ 26 h 108"/>
                <a:gd name="T84" fmla="*/ 11 w 38"/>
                <a:gd name="T85" fmla="*/ 26 h 108"/>
                <a:gd name="T86" fmla="*/ 7 w 38"/>
                <a:gd name="T87" fmla="*/ 73 h 108"/>
                <a:gd name="T88" fmla="*/ 7 w 38"/>
                <a:gd name="T89" fmla="*/ 73 h 108"/>
                <a:gd name="T90" fmla="*/ 7 w 38"/>
                <a:gd name="T91" fmla="*/ 53 h 108"/>
                <a:gd name="T92" fmla="*/ 7 w 38"/>
                <a:gd name="T93" fmla="*/ 49 h 108"/>
                <a:gd name="T94" fmla="*/ 11 w 38"/>
                <a:gd name="T95" fmla="*/ 99 h 108"/>
                <a:gd name="T96" fmla="*/ 7 w 38"/>
                <a:gd name="T97" fmla="*/ 33 h 108"/>
                <a:gd name="T98" fmla="*/ 11 w 38"/>
                <a:gd name="T99" fmla="*/ 33 h 108"/>
                <a:gd name="T100" fmla="*/ 7 w 38"/>
                <a:gd name="T101" fmla="*/ 80 h 108"/>
                <a:gd name="T102" fmla="*/ 7 w 38"/>
                <a:gd name="T103" fmla="*/ 80 h 108"/>
                <a:gd name="T104" fmla="*/ 7 w 38"/>
                <a:gd name="T105" fmla="*/ 6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108">
                  <a:moveTo>
                    <a:pt x="0" y="0"/>
                  </a:moveTo>
                  <a:lnTo>
                    <a:pt x="38" y="28"/>
                  </a:lnTo>
                  <a:lnTo>
                    <a:pt x="38" y="108"/>
                  </a:lnTo>
                  <a:lnTo>
                    <a:pt x="0" y="108"/>
                  </a:lnTo>
                  <a:lnTo>
                    <a:pt x="0" y="0"/>
                  </a:lnTo>
                  <a:lnTo>
                    <a:pt x="0" y="0"/>
                  </a:lnTo>
                  <a:close/>
                  <a:moveTo>
                    <a:pt x="27" y="33"/>
                  </a:moveTo>
                  <a:lnTo>
                    <a:pt x="27" y="33"/>
                  </a:lnTo>
                  <a:lnTo>
                    <a:pt x="27" y="37"/>
                  </a:lnTo>
                  <a:lnTo>
                    <a:pt x="30" y="37"/>
                  </a:lnTo>
                  <a:lnTo>
                    <a:pt x="30" y="33"/>
                  </a:lnTo>
                  <a:lnTo>
                    <a:pt x="27" y="33"/>
                  </a:lnTo>
                  <a:lnTo>
                    <a:pt x="27" y="33"/>
                  </a:lnTo>
                  <a:close/>
                  <a:moveTo>
                    <a:pt x="27" y="80"/>
                  </a:moveTo>
                  <a:lnTo>
                    <a:pt x="27" y="80"/>
                  </a:lnTo>
                  <a:lnTo>
                    <a:pt x="27" y="83"/>
                  </a:lnTo>
                  <a:lnTo>
                    <a:pt x="30" y="83"/>
                  </a:lnTo>
                  <a:lnTo>
                    <a:pt x="30" y="80"/>
                  </a:lnTo>
                  <a:lnTo>
                    <a:pt x="27" y="80"/>
                  </a:lnTo>
                  <a:lnTo>
                    <a:pt x="27" y="80"/>
                  </a:lnTo>
                  <a:close/>
                  <a:moveTo>
                    <a:pt x="27" y="57"/>
                  </a:moveTo>
                  <a:lnTo>
                    <a:pt x="27" y="57"/>
                  </a:lnTo>
                  <a:lnTo>
                    <a:pt x="27" y="60"/>
                  </a:lnTo>
                  <a:lnTo>
                    <a:pt x="30" y="60"/>
                  </a:lnTo>
                  <a:lnTo>
                    <a:pt x="30" y="57"/>
                  </a:lnTo>
                  <a:lnTo>
                    <a:pt x="27" y="57"/>
                  </a:lnTo>
                  <a:lnTo>
                    <a:pt x="27" y="57"/>
                  </a:lnTo>
                  <a:close/>
                  <a:moveTo>
                    <a:pt x="27" y="41"/>
                  </a:moveTo>
                  <a:lnTo>
                    <a:pt x="27" y="41"/>
                  </a:lnTo>
                  <a:lnTo>
                    <a:pt x="27" y="45"/>
                  </a:lnTo>
                  <a:lnTo>
                    <a:pt x="30" y="45"/>
                  </a:lnTo>
                  <a:lnTo>
                    <a:pt x="30" y="41"/>
                  </a:lnTo>
                  <a:lnTo>
                    <a:pt x="27" y="41"/>
                  </a:lnTo>
                  <a:lnTo>
                    <a:pt x="27" y="41"/>
                  </a:lnTo>
                  <a:close/>
                  <a:moveTo>
                    <a:pt x="27" y="88"/>
                  </a:moveTo>
                  <a:lnTo>
                    <a:pt x="27" y="88"/>
                  </a:lnTo>
                  <a:lnTo>
                    <a:pt x="27" y="92"/>
                  </a:lnTo>
                  <a:lnTo>
                    <a:pt x="30" y="92"/>
                  </a:lnTo>
                  <a:lnTo>
                    <a:pt x="30" y="88"/>
                  </a:lnTo>
                  <a:lnTo>
                    <a:pt x="27" y="88"/>
                  </a:lnTo>
                  <a:lnTo>
                    <a:pt x="27" y="88"/>
                  </a:lnTo>
                  <a:close/>
                  <a:moveTo>
                    <a:pt x="27" y="64"/>
                  </a:moveTo>
                  <a:lnTo>
                    <a:pt x="27" y="64"/>
                  </a:lnTo>
                  <a:lnTo>
                    <a:pt x="27" y="69"/>
                  </a:lnTo>
                  <a:lnTo>
                    <a:pt x="30" y="69"/>
                  </a:lnTo>
                  <a:lnTo>
                    <a:pt x="30" y="64"/>
                  </a:lnTo>
                  <a:lnTo>
                    <a:pt x="27" y="64"/>
                  </a:lnTo>
                  <a:lnTo>
                    <a:pt x="27" y="64"/>
                  </a:lnTo>
                  <a:close/>
                  <a:moveTo>
                    <a:pt x="27" y="49"/>
                  </a:moveTo>
                  <a:lnTo>
                    <a:pt x="27" y="49"/>
                  </a:lnTo>
                  <a:lnTo>
                    <a:pt x="27" y="53"/>
                  </a:lnTo>
                  <a:lnTo>
                    <a:pt x="30" y="53"/>
                  </a:lnTo>
                  <a:lnTo>
                    <a:pt x="30" y="49"/>
                  </a:lnTo>
                  <a:lnTo>
                    <a:pt x="27" y="49"/>
                  </a:lnTo>
                  <a:lnTo>
                    <a:pt x="27" y="49"/>
                  </a:lnTo>
                  <a:close/>
                  <a:moveTo>
                    <a:pt x="27" y="96"/>
                  </a:moveTo>
                  <a:lnTo>
                    <a:pt x="27" y="96"/>
                  </a:lnTo>
                  <a:lnTo>
                    <a:pt x="27" y="99"/>
                  </a:lnTo>
                  <a:lnTo>
                    <a:pt x="30" y="99"/>
                  </a:lnTo>
                  <a:lnTo>
                    <a:pt x="30" y="96"/>
                  </a:lnTo>
                  <a:lnTo>
                    <a:pt x="27" y="96"/>
                  </a:lnTo>
                  <a:lnTo>
                    <a:pt x="27" y="96"/>
                  </a:lnTo>
                  <a:close/>
                  <a:moveTo>
                    <a:pt x="27" y="73"/>
                  </a:moveTo>
                  <a:lnTo>
                    <a:pt x="27" y="73"/>
                  </a:lnTo>
                  <a:lnTo>
                    <a:pt x="27" y="76"/>
                  </a:lnTo>
                  <a:lnTo>
                    <a:pt x="30" y="76"/>
                  </a:lnTo>
                  <a:lnTo>
                    <a:pt x="30" y="73"/>
                  </a:lnTo>
                  <a:lnTo>
                    <a:pt x="27" y="73"/>
                  </a:lnTo>
                  <a:lnTo>
                    <a:pt x="27" y="73"/>
                  </a:lnTo>
                  <a:close/>
                  <a:moveTo>
                    <a:pt x="17" y="26"/>
                  </a:moveTo>
                  <a:lnTo>
                    <a:pt x="17" y="26"/>
                  </a:lnTo>
                  <a:lnTo>
                    <a:pt x="17" y="29"/>
                  </a:lnTo>
                  <a:lnTo>
                    <a:pt x="20" y="29"/>
                  </a:lnTo>
                  <a:lnTo>
                    <a:pt x="20" y="26"/>
                  </a:lnTo>
                  <a:lnTo>
                    <a:pt x="17" y="26"/>
                  </a:lnTo>
                  <a:lnTo>
                    <a:pt x="17" y="26"/>
                  </a:lnTo>
                  <a:close/>
                  <a:moveTo>
                    <a:pt x="17" y="73"/>
                  </a:moveTo>
                  <a:lnTo>
                    <a:pt x="17" y="73"/>
                  </a:lnTo>
                  <a:lnTo>
                    <a:pt x="17" y="76"/>
                  </a:lnTo>
                  <a:lnTo>
                    <a:pt x="20" y="76"/>
                  </a:lnTo>
                  <a:lnTo>
                    <a:pt x="20" y="73"/>
                  </a:lnTo>
                  <a:lnTo>
                    <a:pt x="17" y="73"/>
                  </a:lnTo>
                  <a:lnTo>
                    <a:pt x="17" y="73"/>
                  </a:lnTo>
                  <a:close/>
                  <a:moveTo>
                    <a:pt x="17" y="49"/>
                  </a:moveTo>
                  <a:lnTo>
                    <a:pt x="17" y="49"/>
                  </a:lnTo>
                  <a:lnTo>
                    <a:pt x="17" y="53"/>
                  </a:lnTo>
                  <a:lnTo>
                    <a:pt x="20" y="53"/>
                  </a:lnTo>
                  <a:lnTo>
                    <a:pt x="20" y="49"/>
                  </a:lnTo>
                  <a:lnTo>
                    <a:pt x="17" y="49"/>
                  </a:lnTo>
                  <a:lnTo>
                    <a:pt x="17" y="49"/>
                  </a:lnTo>
                  <a:close/>
                  <a:moveTo>
                    <a:pt x="17" y="95"/>
                  </a:moveTo>
                  <a:lnTo>
                    <a:pt x="17" y="95"/>
                  </a:lnTo>
                  <a:lnTo>
                    <a:pt x="17" y="99"/>
                  </a:lnTo>
                  <a:lnTo>
                    <a:pt x="20" y="99"/>
                  </a:lnTo>
                  <a:lnTo>
                    <a:pt x="20" y="95"/>
                  </a:lnTo>
                  <a:lnTo>
                    <a:pt x="17" y="95"/>
                  </a:lnTo>
                  <a:lnTo>
                    <a:pt x="17" y="95"/>
                  </a:lnTo>
                  <a:close/>
                  <a:moveTo>
                    <a:pt x="17" y="33"/>
                  </a:moveTo>
                  <a:lnTo>
                    <a:pt x="17" y="33"/>
                  </a:lnTo>
                  <a:lnTo>
                    <a:pt x="17" y="38"/>
                  </a:lnTo>
                  <a:lnTo>
                    <a:pt x="20" y="38"/>
                  </a:lnTo>
                  <a:lnTo>
                    <a:pt x="20" y="33"/>
                  </a:lnTo>
                  <a:lnTo>
                    <a:pt x="17" y="33"/>
                  </a:lnTo>
                  <a:lnTo>
                    <a:pt x="17" y="33"/>
                  </a:lnTo>
                  <a:close/>
                  <a:moveTo>
                    <a:pt x="17" y="80"/>
                  </a:moveTo>
                  <a:lnTo>
                    <a:pt x="17" y="80"/>
                  </a:lnTo>
                  <a:lnTo>
                    <a:pt x="17" y="83"/>
                  </a:lnTo>
                  <a:lnTo>
                    <a:pt x="20" y="83"/>
                  </a:lnTo>
                  <a:lnTo>
                    <a:pt x="20" y="80"/>
                  </a:lnTo>
                  <a:lnTo>
                    <a:pt x="17" y="80"/>
                  </a:lnTo>
                  <a:lnTo>
                    <a:pt x="17" y="80"/>
                  </a:lnTo>
                  <a:close/>
                  <a:moveTo>
                    <a:pt x="17" y="57"/>
                  </a:moveTo>
                  <a:lnTo>
                    <a:pt x="17" y="57"/>
                  </a:lnTo>
                  <a:lnTo>
                    <a:pt x="17" y="60"/>
                  </a:lnTo>
                  <a:lnTo>
                    <a:pt x="20" y="60"/>
                  </a:lnTo>
                  <a:lnTo>
                    <a:pt x="20" y="57"/>
                  </a:lnTo>
                  <a:lnTo>
                    <a:pt x="17" y="57"/>
                  </a:lnTo>
                  <a:lnTo>
                    <a:pt x="17" y="57"/>
                  </a:lnTo>
                  <a:close/>
                  <a:moveTo>
                    <a:pt x="17" y="42"/>
                  </a:moveTo>
                  <a:lnTo>
                    <a:pt x="17" y="42"/>
                  </a:lnTo>
                  <a:lnTo>
                    <a:pt x="17" y="45"/>
                  </a:lnTo>
                  <a:lnTo>
                    <a:pt x="20" y="45"/>
                  </a:lnTo>
                  <a:lnTo>
                    <a:pt x="20" y="42"/>
                  </a:lnTo>
                  <a:lnTo>
                    <a:pt x="17" y="42"/>
                  </a:lnTo>
                  <a:lnTo>
                    <a:pt x="17" y="42"/>
                  </a:lnTo>
                  <a:close/>
                  <a:moveTo>
                    <a:pt x="17" y="88"/>
                  </a:moveTo>
                  <a:lnTo>
                    <a:pt x="17" y="88"/>
                  </a:lnTo>
                  <a:lnTo>
                    <a:pt x="17" y="92"/>
                  </a:lnTo>
                  <a:lnTo>
                    <a:pt x="20" y="92"/>
                  </a:lnTo>
                  <a:lnTo>
                    <a:pt x="20" y="88"/>
                  </a:lnTo>
                  <a:lnTo>
                    <a:pt x="17" y="88"/>
                  </a:lnTo>
                  <a:lnTo>
                    <a:pt x="17" y="88"/>
                  </a:lnTo>
                  <a:close/>
                  <a:moveTo>
                    <a:pt x="17" y="64"/>
                  </a:moveTo>
                  <a:lnTo>
                    <a:pt x="17" y="64"/>
                  </a:lnTo>
                  <a:lnTo>
                    <a:pt x="17" y="69"/>
                  </a:lnTo>
                  <a:lnTo>
                    <a:pt x="20" y="69"/>
                  </a:lnTo>
                  <a:lnTo>
                    <a:pt x="20" y="64"/>
                  </a:lnTo>
                  <a:lnTo>
                    <a:pt x="17" y="64"/>
                  </a:lnTo>
                  <a:lnTo>
                    <a:pt x="17" y="64"/>
                  </a:lnTo>
                  <a:close/>
                  <a:moveTo>
                    <a:pt x="7" y="18"/>
                  </a:moveTo>
                  <a:lnTo>
                    <a:pt x="7" y="18"/>
                  </a:lnTo>
                  <a:lnTo>
                    <a:pt x="7" y="22"/>
                  </a:lnTo>
                  <a:lnTo>
                    <a:pt x="11" y="22"/>
                  </a:lnTo>
                  <a:lnTo>
                    <a:pt x="11" y="18"/>
                  </a:lnTo>
                  <a:lnTo>
                    <a:pt x="7" y="18"/>
                  </a:lnTo>
                  <a:lnTo>
                    <a:pt x="7" y="18"/>
                  </a:lnTo>
                  <a:close/>
                  <a:moveTo>
                    <a:pt x="7" y="64"/>
                  </a:moveTo>
                  <a:lnTo>
                    <a:pt x="7" y="64"/>
                  </a:lnTo>
                  <a:lnTo>
                    <a:pt x="7" y="69"/>
                  </a:lnTo>
                  <a:lnTo>
                    <a:pt x="11" y="69"/>
                  </a:lnTo>
                  <a:lnTo>
                    <a:pt x="11" y="64"/>
                  </a:lnTo>
                  <a:lnTo>
                    <a:pt x="7" y="64"/>
                  </a:lnTo>
                  <a:lnTo>
                    <a:pt x="7" y="64"/>
                  </a:lnTo>
                  <a:close/>
                  <a:moveTo>
                    <a:pt x="7" y="41"/>
                  </a:moveTo>
                  <a:lnTo>
                    <a:pt x="7" y="41"/>
                  </a:lnTo>
                  <a:lnTo>
                    <a:pt x="7" y="45"/>
                  </a:lnTo>
                  <a:lnTo>
                    <a:pt x="11" y="45"/>
                  </a:lnTo>
                  <a:lnTo>
                    <a:pt x="11" y="41"/>
                  </a:lnTo>
                  <a:lnTo>
                    <a:pt x="7" y="41"/>
                  </a:lnTo>
                  <a:lnTo>
                    <a:pt x="7" y="41"/>
                  </a:lnTo>
                  <a:close/>
                  <a:moveTo>
                    <a:pt x="7" y="88"/>
                  </a:moveTo>
                  <a:lnTo>
                    <a:pt x="7" y="88"/>
                  </a:lnTo>
                  <a:lnTo>
                    <a:pt x="7" y="92"/>
                  </a:lnTo>
                  <a:lnTo>
                    <a:pt x="11" y="92"/>
                  </a:lnTo>
                  <a:lnTo>
                    <a:pt x="11" y="88"/>
                  </a:lnTo>
                  <a:lnTo>
                    <a:pt x="7" y="88"/>
                  </a:lnTo>
                  <a:lnTo>
                    <a:pt x="7" y="88"/>
                  </a:lnTo>
                  <a:close/>
                  <a:moveTo>
                    <a:pt x="7" y="26"/>
                  </a:moveTo>
                  <a:lnTo>
                    <a:pt x="7" y="26"/>
                  </a:lnTo>
                  <a:lnTo>
                    <a:pt x="7" y="30"/>
                  </a:lnTo>
                  <a:lnTo>
                    <a:pt x="11" y="30"/>
                  </a:lnTo>
                  <a:lnTo>
                    <a:pt x="11" y="26"/>
                  </a:lnTo>
                  <a:lnTo>
                    <a:pt x="7" y="26"/>
                  </a:lnTo>
                  <a:lnTo>
                    <a:pt x="7" y="26"/>
                  </a:lnTo>
                  <a:close/>
                  <a:moveTo>
                    <a:pt x="7" y="73"/>
                  </a:moveTo>
                  <a:lnTo>
                    <a:pt x="7" y="73"/>
                  </a:lnTo>
                  <a:lnTo>
                    <a:pt x="7" y="76"/>
                  </a:lnTo>
                  <a:lnTo>
                    <a:pt x="11" y="76"/>
                  </a:lnTo>
                  <a:lnTo>
                    <a:pt x="11" y="73"/>
                  </a:lnTo>
                  <a:lnTo>
                    <a:pt x="7" y="73"/>
                  </a:lnTo>
                  <a:lnTo>
                    <a:pt x="7" y="73"/>
                  </a:lnTo>
                  <a:close/>
                  <a:moveTo>
                    <a:pt x="7" y="49"/>
                  </a:moveTo>
                  <a:lnTo>
                    <a:pt x="7" y="49"/>
                  </a:lnTo>
                  <a:lnTo>
                    <a:pt x="7" y="53"/>
                  </a:lnTo>
                  <a:lnTo>
                    <a:pt x="11" y="53"/>
                  </a:lnTo>
                  <a:lnTo>
                    <a:pt x="11" y="49"/>
                  </a:lnTo>
                  <a:lnTo>
                    <a:pt x="7" y="49"/>
                  </a:lnTo>
                  <a:lnTo>
                    <a:pt x="7" y="49"/>
                  </a:lnTo>
                  <a:close/>
                  <a:moveTo>
                    <a:pt x="7" y="96"/>
                  </a:moveTo>
                  <a:lnTo>
                    <a:pt x="7" y="96"/>
                  </a:lnTo>
                  <a:lnTo>
                    <a:pt x="7" y="99"/>
                  </a:lnTo>
                  <a:lnTo>
                    <a:pt x="11" y="99"/>
                  </a:lnTo>
                  <a:lnTo>
                    <a:pt x="11" y="96"/>
                  </a:lnTo>
                  <a:lnTo>
                    <a:pt x="7" y="96"/>
                  </a:lnTo>
                  <a:lnTo>
                    <a:pt x="7" y="96"/>
                  </a:lnTo>
                  <a:close/>
                  <a:moveTo>
                    <a:pt x="7" y="33"/>
                  </a:moveTo>
                  <a:lnTo>
                    <a:pt x="7" y="33"/>
                  </a:lnTo>
                  <a:lnTo>
                    <a:pt x="7" y="38"/>
                  </a:lnTo>
                  <a:lnTo>
                    <a:pt x="11" y="38"/>
                  </a:lnTo>
                  <a:lnTo>
                    <a:pt x="11" y="33"/>
                  </a:lnTo>
                  <a:lnTo>
                    <a:pt x="7" y="33"/>
                  </a:lnTo>
                  <a:lnTo>
                    <a:pt x="7" y="33"/>
                  </a:lnTo>
                  <a:close/>
                  <a:moveTo>
                    <a:pt x="7" y="80"/>
                  </a:moveTo>
                  <a:lnTo>
                    <a:pt x="7" y="80"/>
                  </a:lnTo>
                  <a:lnTo>
                    <a:pt x="7" y="85"/>
                  </a:lnTo>
                  <a:lnTo>
                    <a:pt x="11" y="85"/>
                  </a:lnTo>
                  <a:lnTo>
                    <a:pt x="11" y="80"/>
                  </a:lnTo>
                  <a:lnTo>
                    <a:pt x="7" y="80"/>
                  </a:lnTo>
                  <a:lnTo>
                    <a:pt x="7" y="80"/>
                  </a:lnTo>
                  <a:close/>
                  <a:moveTo>
                    <a:pt x="7" y="57"/>
                  </a:moveTo>
                  <a:lnTo>
                    <a:pt x="7" y="57"/>
                  </a:lnTo>
                  <a:lnTo>
                    <a:pt x="7" y="61"/>
                  </a:lnTo>
                  <a:lnTo>
                    <a:pt x="11" y="61"/>
                  </a:lnTo>
                  <a:lnTo>
                    <a:pt x="11" y="57"/>
                  </a:lnTo>
                  <a:lnTo>
                    <a:pt x="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B903F3C9-759A-4C2B-BEAB-8B95E91D3313}"/>
                </a:ext>
              </a:extLst>
            </p:cNvPr>
            <p:cNvSpPr>
              <a:spLocks noEditPoints="1"/>
            </p:cNvSpPr>
            <p:nvPr/>
          </p:nvSpPr>
          <p:spPr bwMode="auto">
            <a:xfrm>
              <a:off x="4999853" y="5186919"/>
              <a:ext cx="293203" cy="614601"/>
            </a:xfrm>
            <a:custGeom>
              <a:avLst/>
              <a:gdLst>
                <a:gd name="T0" fmla="*/ 0 w 52"/>
                <a:gd name="T1" fmla="*/ 109 h 109"/>
                <a:gd name="T2" fmla="*/ 38 w 52"/>
                <a:gd name="T3" fmla="*/ 7 h 109"/>
                <a:gd name="T4" fmla="*/ 38 w 52"/>
                <a:gd name="T5" fmla="*/ 7 h 109"/>
                <a:gd name="T6" fmla="*/ 38 w 52"/>
                <a:gd name="T7" fmla="*/ 65 h 109"/>
                <a:gd name="T8" fmla="*/ 38 w 52"/>
                <a:gd name="T9" fmla="*/ 61 h 109"/>
                <a:gd name="T10" fmla="*/ 42 w 52"/>
                <a:gd name="T11" fmla="*/ 38 h 109"/>
                <a:gd name="T12" fmla="*/ 38 w 52"/>
                <a:gd name="T13" fmla="*/ 88 h 109"/>
                <a:gd name="T14" fmla="*/ 42 w 52"/>
                <a:gd name="T15" fmla="*/ 88 h 109"/>
                <a:gd name="T16" fmla="*/ 38 w 52"/>
                <a:gd name="T17" fmla="*/ 16 h 109"/>
                <a:gd name="T18" fmla="*/ 38 w 52"/>
                <a:gd name="T19" fmla="*/ 16 h 109"/>
                <a:gd name="T20" fmla="*/ 38 w 52"/>
                <a:gd name="T21" fmla="*/ 74 h 109"/>
                <a:gd name="T22" fmla="*/ 38 w 52"/>
                <a:gd name="T23" fmla="*/ 70 h 109"/>
                <a:gd name="T24" fmla="*/ 42 w 52"/>
                <a:gd name="T25" fmla="*/ 47 h 109"/>
                <a:gd name="T26" fmla="*/ 38 w 52"/>
                <a:gd name="T27" fmla="*/ 96 h 109"/>
                <a:gd name="T28" fmla="*/ 42 w 52"/>
                <a:gd name="T29" fmla="*/ 96 h 109"/>
                <a:gd name="T30" fmla="*/ 38 w 52"/>
                <a:gd name="T31" fmla="*/ 25 h 109"/>
                <a:gd name="T32" fmla="*/ 38 w 52"/>
                <a:gd name="T33" fmla="*/ 25 h 109"/>
                <a:gd name="T34" fmla="*/ 38 w 52"/>
                <a:gd name="T35" fmla="*/ 83 h 109"/>
                <a:gd name="T36" fmla="*/ 38 w 52"/>
                <a:gd name="T37" fmla="*/ 79 h 109"/>
                <a:gd name="T38" fmla="*/ 42 w 52"/>
                <a:gd name="T39" fmla="*/ 56 h 109"/>
                <a:gd name="T40" fmla="*/ 23 w 52"/>
                <a:gd name="T41" fmla="*/ 7 h 109"/>
                <a:gd name="T42" fmla="*/ 29 w 52"/>
                <a:gd name="T43" fmla="*/ 7 h 109"/>
                <a:gd name="T44" fmla="*/ 23 w 52"/>
                <a:gd name="T45" fmla="*/ 61 h 109"/>
                <a:gd name="T46" fmla="*/ 23 w 52"/>
                <a:gd name="T47" fmla="*/ 61 h 109"/>
                <a:gd name="T48" fmla="*/ 23 w 52"/>
                <a:gd name="T49" fmla="*/ 38 h 109"/>
                <a:gd name="T50" fmla="*/ 23 w 52"/>
                <a:gd name="T51" fmla="*/ 33 h 109"/>
                <a:gd name="T52" fmla="*/ 29 w 52"/>
                <a:gd name="T53" fmla="*/ 92 h 109"/>
                <a:gd name="T54" fmla="*/ 23 w 52"/>
                <a:gd name="T55" fmla="*/ 16 h 109"/>
                <a:gd name="T56" fmla="*/ 29 w 52"/>
                <a:gd name="T57" fmla="*/ 16 h 109"/>
                <a:gd name="T58" fmla="*/ 23 w 52"/>
                <a:gd name="T59" fmla="*/ 70 h 109"/>
                <a:gd name="T60" fmla="*/ 23 w 52"/>
                <a:gd name="T61" fmla="*/ 70 h 109"/>
                <a:gd name="T62" fmla="*/ 23 w 52"/>
                <a:gd name="T63" fmla="*/ 47 h 109"/>
                <a:gd name="T64" fmla="*/ 23 w 52"/>
                <a:gd name="T65" fmla="*/ 43 h 109"/>
                <a:gd name="T66" fmla="*/ 29 w 52"/>
                <a:gd name="T67" fmla="*/ 100 h 109"/>
                <a:gd name="T68" fmla="*/ 23 w 52"/>
                <a:gd name="T69" fmla="*/ 25 h 109"/>
                <a:gd name="T70" fmla="*/ 29 w 52"/>
                <a:gd name="T71" fmla="*/ 25 h 109"/>
                <a:gd name="T72" fmla="*/ 23 w 52"/>
                <a:gd name="T73" fmla="*/ 79 h 109"/>
                <a:gd name="T74" fmla="*/ 23 w 52"/>
                <a:gd name="T75" fmla="*/ 79 h 109"/>
                <a:gd name="T76" fmla="*/ 23 w 52"/>
                <a:gd name="T77" fmla="*/ 56 h 109"/>
                <a:gd name="T78" fmla="*/ 23 w 52"/>
                <a:gd name="T79" fmla="*/ 51 h 109"/>
                <a:gd name="T80" fmla="*/ 14 w 52"/>
                <a:gd name="T81" fmla="*/ 11 h 109"/>
                <a:gd name="T82" fmla="*/ 10 w 52"/>
                <a:gd name="T83" fmla="*/ 61 h 109"/>
                <a:gd name="T84" fmla="*/ 14 w 52"/>
                <a:gd name="T85" fmla="*/ 61 h 109"/>
                <a:gd name="T86" fmla="*/ 10 w 52"/>
                <a:gd name="T87" fmla="*/ 33 h 109"/>
                <a:gd name="T88" fmla="*/ 10 w 52"/>
                <a:gd name="T89" fmla="*/ 33 h 109"/>
                <a:gd name="T90" fmla="*/ 10 w 52"/>
                <a:gd name="T91" fmla="*/ 92 h 109"/>
                <a:gd name="T92" fmla="*/ 10 w 52"/>
                <a:gd name="T93" fmla="*/ 88 h 109"/>
                <a:gd name="T94" fmla="*/ 14 w 52"/>
                <a:gd name="T95" fmla="*/ 20 h 109"/>
                <a:gd name="T96" fmla="*/ 10 w 52"/>
                <a:gd name="T97" fmla="*/ 70 h 109"/>
                <a:gd name="T98" fmla="*/ 14 w 52"/>
                <a:gd name="T99" fmla="*/ 70 h 109"/>
                <a:gd name="T100" fmla="*/ 10 w 52"/>
                <a:gd name="T101" fmla="*/ 43 h 109"/>
                <a:gd name="T102" fmla="*/ 10 w 52"/>
                <a:gd name="T103" fmla="*/ 43 h 109"/>
                <a:gd name="T104" fmla="*/ 10 w 52"/>
                <a:gd name="T105" fmla="*/ 100 h 109"/>
                <a:gd name="T106" fmla="*/ 10 w 52"/>
                <a:gd name="T107" fmla="*/ 96 h 109"/>
                <a:gd name="T108" fmla="*/ 14 w 52"/>
                <a:gd name="T109" fmla="*/ 29 h 109"/>
                <a:gd name="T110" fmla="*/ 10 w 52"/>
                <a:gd name="T111" fmla="*/ 79 h 109"/>
                <a:gd name="T112" fmla="*/ 14 w 52"/>
                <a:gd name="T113" fmla="*/ 79 h 109"/>
                <a:gd name="T114" fmla="*/ 10 w 52"/>
                <a:gd name="T115" fmla="*/ 51 h 109"/>
                <a:gd name="T116" fmla="*/ 10 w 52"/>
                <a:gd name="T117" fmla="*/ 5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 h="109">
                  <a:moveTo>
                    <a:pt x="0" y="0"/>
                  </a:moveTo>
                  <a:lnTo>
                    <a:pt x="52" y="0"/>
                  </a:lnTo>
                  <a:lnTo>
                    <a:pt x="52" y="109"/>
                  </a:lnTo>
                  <a:lnTo>
                    <a:pt x="0" y="109"/>
                  </a:lnTo>
                  <a:lnTo>
                    <a:pt x="0" y="0"/>
                  </a:lnTo>
                  <a:lnTo>
                    <a:pt x="0" y="0"/>
                  </a:lnTo>
                  <a:close/>
                  <a:moveTo>
                    <a:pt x="38" y="7"/>
                  </a:moveTo>
                  <a:lnTo>
                    <a:pt x="38" y="7"/>
                  </a:lnTo>
                  <a:lnTo>
                    <a:pt x="38" y="11"/>
                  </a:lnTo>
                  <a:lnTo>
                    <a:pt x="42" y="11"/>
                  </a:lnTo>
                  <a:lnTo>
                    <a:pt x="42" y="7"/>
                  </a:lnTo>
                  <a:lnTo>
                    <a:pt x="38" y="7"/>
                  </a:lnTo>
                  <a:lnTo>
                    <a:pt x="38" y="7"/>
                  </a:lnTo>
                  <a:close/>
                  <a:moveTo>
                    <a:pt x="38" y="61"/>
                  </a:moveTo>
                  <a:lnTo>
                    <a:pt x="38" y="61"/>
                  </a:lnTo>
                  <a:lnTo>
                    <a:pt x="38" y="65"/>
                  </a:lnTo>
                  <a:lnTo>
                    <a:pt x="42" y="65"/>
                  </a:lnTo>
                  <a:lnTo>
                    <a:pt x="42" y="61"/>
                  </a:lnTo>
                  <a:lnTo>
                    <a:pt x="38" y="61"/>
                  </a:lnTo>
                  <a:lnTo>
                    <a:pt x="38" y="61"/>
                  </a:lnTo>
                  <a:close/>
                  <a:moveTo>
                    <a:pt x="38" y="33"/>
                  </a:moveTo>
                  <a:lnTo>
                    <a:pt x="38" y="33"/>
                  </a:lnTo>
                  <a:lnTo>
                    <a:pt x="38" y="38"/>
                  </a:lnTo>
                  <a:lnTo>
                    <a:pt x="42" y="38"/>
                  </a:lnTo>
                  <a:lnTo>
                    <a:pt x="42" y="33"/>
                  </a:lnTo>
                  <a:lnTo>
                    <a:pt x="38" y="33"/>
                  </a:lnTo>
                  <a:lnTo>
                    <a:pt x="38" y="33"/>
                  </a:lnTo>
                  <a:close/>
                  <a:moveTo>
                    <a:pt x="38" y="88"/>
                  </a:moveTo>
                  <a:lnTo>
                    <a:pt x="38" y="88"/>
                  </a:lnTo>
                  <a:lnTo>
                    <a:pt x="38" y="92"/>
                  </a:lnTo>
                  <a:lnTo>
                    <a:pt x="42" y="92"/>
                  </a:lnTo>
                  <a:lnTo>
                    <a:pt x="42" y="88"/>
                  </a:lnTo>
                  <a:lnTo>
                    <a:pt x="38" y="88"/>
                  </a:lnTo>
                  <a:lnTo>
                    <a:pt x="38" y="88"/>
                  </a:lnTo>
                  <a:close/>
                  <a:moveTo>
                    <a:pt x="38" y="16"/>
                  </a:moveTo>
                  <a:lnTo>
                    <a:pt x="38" y="16"/>
                  </a:lnTo>
                  <a:lnTo>
                    <a:pt x="38" y="20"/>
                  </a:lnTo>
                  <a:lnTo>
                    <a:pt x="42" y="20"/>
                  </a:lnTo>
                  <a:lnTo>
                    <a:pt x="42" y="16"/>
                  </a:lnTo>
                  <a:lnTo>
                    <a:pt x="38" y="16"/>
                  </a:lnTo>
                  <a:lnTo>
                    <a:pt x="38" y="16"/>
                  </a:lnTo>
                  <a:close/>
                  <a:moveTo>
                    <a:pt x="38" y="70"/>
                  </a:moveTo>
                  <a:lnTo>
                    <a:pt x="38" y="70"/>
                  </a:lnTo>
                  <a:lnTo>
                    <a:pt x="38" y="74"/>
                  </a:lnTo>
                  <a:lnTo>
                    <a:pt x="42" y="74"/>
                  </a:lnTo>
                  <a:lnTo>
                    <a:pt x="42" y="70"/>
                  </a:lnTo>
                  <a:lnTo>
                    <a:pt x="38" y="70"/>
                  </a:lnTo>
                  <a:lnTo>
                    <a:pt x="38" y="70"/>
                  </a:lnTo>
                  <a:close/>
                  <a:moveTo>
                    <a:pt x="38" y="43"/>
                  </a:moveTo>
                  <a:lnTo>
                    <a:pt x="38" y="43"/>
                  </a:lnTo>
                  <a:lnTo>
                    <a:pt x="38" y="47"/>
                  </a:lnTo>
                  <a:lnTo>
                    <a:pt x="42" y="47"/>
                  </a:lnTo>
                  <a:lnTo>
                    <a:pt x="42" y="43"/>
                  </a:lnTo>
                  <a:lnTo>
                    <a:pt x="38" y="43"/>
                  </a:lnTo>
                  <a:lnTo>
                    <a:pt x="38" y="43"/>
                  </a:lnTo>
                  <a:close/>
                  <a:moveTo>
                    <a:pt x="38" y="96"/>
                  </a:moveTo>
                  <a:lnTo>
                    <a:pt x="38" y="96"/>
                  </a:lnTo>
                  <a:lnTo>
                    <a:pt x="38" y="100"/>
                  </a:lnTo>
                  <a:lnTo>
                    <a:pt x="42" y="100"/>
                  </a:lnTo>
                  <a:lnTo>
                    <a:pt x="42" y="96"/>
                  </a:lnTo>
                  <a:lnTo>
                    <a:pt x="38" y="96"/>
                  </a:lnTo>
                  <a:lnTo>
                    <a:pt x="38" y="96"/>
                  </a:lnTo>
                  <a:close/>
                  <a:moveTo>
                    <a:pt x="38" y="25"/>
                  </a:moveTo>
                  <a:lnTo>
                    <a:pt x="38" y="25"/>
                  </a:lnTo>
                  <a:lnTo>
                    <a:pt x="38" y="29"/>
                  </a:lnTo>
                  <a:lnTo>
                    <a:pt x="42" y="29"/>
                  </a:lnTo>
                  <a:lnTo>
                    <a:pt x="42" y="25"/>
                  </a:lnTo>
                  <a:lnTo>
                    <a:pt x="38" y="25"/>
                  </a:lnTo>
                  <a:lnTo>
                    <a:pt x="38" y="25"/>
                  </a:lnTo>
                  <a:close/>
                  <a:moveTo>
                    <a:pt x="38" y="79"/>
                  </a:moveTo>
                  <a:lnTo>
                    <a:pt x="38" y="79"/>
                  </a:lnTo>
                  <a:lnTo>
                    <a:pt x="38" y="83"/>
                  </a:lnTo>
                  <a:lnTo>
                    <a:pt x="42" y="83"/>
                  </a:lnTo>
                  <a:lnTo>
                    <a:pt x="42" y="79"/>
                  </a:lnTo>
                  <a:lnTo>
                    <a:pt x="38" y="79"/>
                  </a:lnTo>
                  <a:lnTo>
                    <a:pt x="38" y="79"/>
                  </a:lnTo>
                  <a:close/>
                  <a:moveTo>
                    <a:pt x="38" y="51"/>
                  </a:moveTo>
                  <a:lnTo>
                    <a:pt x="38" y="51"/>
                  </a:lnTo>
                  <a:lnTo>
                    <a:pt x="38" y="56"/>
                  </a:lnTo>
                  <a:lnTo>
                    <a:pt x="42" y="56"/>
                  </a:lnTo>
                  <a:lnTo>
                    <a:pt x="42" y="51"/>
                  </a:lnTo>
                  <a:lnTo>
                    <a:pt x="38" y="51"/>
                  </a:lnTo>
                  <a:lnTo>
                    <a:pt x="38" y="51"/>
                  </a:lnTo>
                  <a:close/>
                  <a:moveTo>
                    <a:pt x="23" y="7"/>
                  </a:moveTo>
                  <a:lnTo>
                    <a:pt x="23" y="7"/>
                  </a:lnTo>
                  <a:lnTo>
                    <a:pt x="23" y="11"/>
                  </a:lnTo>
                  <a:lnTo>
                    <a:pt x="29" y="11"/>
                  </a:lnTo>
                  <a:lnTo>
                    <a:pt x="29" y="7"/>
                  </a:lnTo>
                  <a:lnTo>
                    <a:pt x="23" y="7"/>
                  </a:lnTo>
                  <a:lnTo>
                    <a:pt x="23" y="7"/>
                  </a:lnTo>
                  <a:close/>
                  <a:moveTo>
                    <a:pt x="23" y="61"/>
                  </a:moveTo>
                  <a:lnTo>
                    <a:pt x="23" y="61"/>
                  </a:lnTo>
                  <a:lnTo>
                    <a:pt x="23" y="65"/>
                  </a:lnTo>
                  <a:lnTo>
                    <a:pt x="29" y="65"/>
                  </a:lnTo>
                  <a:lnTo>
                    <a:pt x="29" y="61"/>
                  </a:lnTo>
                  <a:lnTo>
                    <a:pt x="23" y="61"/>
                  </a:lnTo>
                  <a:lnTo>
                    <a:pt x="23" y="61"/>
                  </a:lnTo>
                  <a:close/>
                  <a:moveTo>
                    <a:pt x="23" y="33"/>
                  </a:moveTo>
                  <a:lnTo>
                    <a:pt x="23" y="33"/>
                  </a:lnTo>
                  <a:lnTo>
                    <a:pt x="23" y="38"/>
                  </a:lnTo>
                  <a:lnTo>
                    <a:pt x="29" y="38"/>
                  </a:lnTo>
                  <a:lnTo>
                    <a:pt x="29" y="33"/>
                  </a:lnTo>
                  <a:lnTo>
                    <a:pt x="23" y="33"/>
                  </a:lnTo>
                  <a:lnTo>
                    <a:pt x="23" y="33"/>
                  </a:lnTo>
                  <a:close/>
                  <a:moveTo>
                    <a:pt x="23" y="88"/>
                  </a:moveTo>
                  <a:lnTo>
                    <a:pt x="23" y="88"/>
                  </a:lnTo>
                  <a:lnTo>
                    <a:pt x="23" y="92"/>
                  </a:lnTo>
                  <a:lnTo>
                    <a:pt x="29" y="92"/>
                  </a:lnTo>
                  <a:lnTo>
                    <a:pt x="29" y="88"/>
                  </a:lnTo>
                  <a:lnTo>
                    <a:pt x="23" y="88"/>
                  </a:lnTo>
                  <a:lnTo>
                    <a:pt x="23" y="88"/>
                  </a:lnTo>
                  <a:close/>
                  <a:moveTo>
                    <a:pt x="23" y="16"/>
                  </a:moveTo>
                  <a:lnTo>
                    <a:pt x="23" y="16"/>
                  </a:lnTo>
                  <a:lnTo>
                    <a:pt x="23" y="20"/>
                  </a:lnTo>
                  <a:lnTo>
                    <a:pt x="29" y="20"/>
                  </a:lnTo>
                  <a:lnTo>
                    <a:pt x="29" y="16"/>
                  </a:lnTo>
                  <a:lnTo>
                    <a:pt x="23" y="16"/>
                  </a:lnTo>
                  <a:lnTo>
                    <a:pt x="23" y="16"/>
                  </a:lnTo>
                  <a:close/>
                  <a:moveTo>
                    <a:pt x="23" y="70"/>
                  </a:moveTo>
                  <a:lnTo>
                    <a:pt x="23" y="70"/>
                  </a:lnTo>
                  <a:lnTo>
                    <a:pt x="23" y="74"/>
                  </a:lnTo>
                  <a:lnTo>
                    <a:pt x="29" y="74"/>
                  </a:lnTo>
                  <a:lnTo>
                    <a:pt x="29" y="70"/>
                  </a:lnTo>
                  <a:lnTo>
                    <a:pt x="23" y="70"/>
                  </a:lnTo>
                  <a:lnTo>
                    <a:pt x="23" y="70"/>
                  </a:lnTo>
                  <a:close/>
                  <a:moveTo>
                    <a:pt x="23" y="43"/>
                  </a:moveTo>
                  <a:lnTo>
                    <a:pt x="23" y="43"/>
                  </a:lnTo>
                  <a:lnTo>
                    <a:pt x="23" y="47"/>
                  </a:lnTo>
                  <a:lnTo>
                    <a:pt x="29" y="47"/>
                  </a:lnTo>
                  <a:lnTo>
                    <a:pt x="29" y="43"/>
                  </a:lnTo>
                  <a:lnTo>
                    <a:pt x="23" y="43"/>
                  </a:lnTo>
                  <a:lnTo>
                    <a:pt x="23" y="43"/>
                  </a:lnTo>
                  <a:close/>
                  <a:moveTo>
                    <a:pt x="23" y="96"/>
                  </a:moveTo>
                  <a:lnTo>
                    <a:pt x="23" y="96"/>
                  </a:lnTo>
                  <a:lnTo>
                    <a:pt x="23" y="100"/>
                  </a:lnTo>
                  <a:lnTo>
                    <a:pt x="29" y="100"/>
                  </a:lnTo>
                  <a:lnTo>
                    <a:pt x="29" y="96"/>
                  </a:lnTo>
                  <a:lnTo>
                    <a:pt x="23" y="96"/>
                  </a:lnTo>
                  <a:lnTo>
                    <a:pt x="23" y="96"/>
                  </a:lnTo>
                  <a:close/>
                  <a:moveTo>
                    <a:pt x="23" y="25"/>
                  </a:moveTo>
                  <a:lnTo>
                    <a:pt x="23" y="25"/>
                  </a:lnTo>
                  <a:lnTo>
                    <a:pt x="23" y="29"/>
                  </a:lnTo>
                  <a:lnTo>
                    <a:pt x="29" y="29"/>
                  </a:lnTo>
                  <a:lnTo>
                    <a:pt x="29" y="25"/>
                  </a:lnTo>
                  <a:lnTo>
                    <a:pt x="23" y="25"/>
                  </a:lnTo>
                  <a:lnTo>
                    <a:pt x="23" y="25"/>
                  </a:lnTo>
                  <a:close/>
                  <a:moveTo>
                    <a:pt x="23" y="79"/>
                  </a:moveTo>
                  <a:lnTo>
                    <a:pt x="23" y="79"/>
                  </a:lnTo>
                  <a:lnTo>
                    <a:pt x="23" y="83"/>
                  </a:lnTo>
                  <a:lnTo>
                    <a:pt x="29" y="83"/>
                  </a:lnTo>
                  <a:lnTo>
                    <a:pt x="29" y="79"/>
                  </a:lnTo>
                  <a:lnTo>
                    <a:pt x="23" y="79"/>
                  </a:lnTo>
                  <a:lnTo>
                    <a:pt x="23" y="79"/>
                  </a:lnTo>
                  <a:close/>
                  <a:moveTo>
                    <a:pt x="23" y="51"/>
                  </a:moveTo>
                  <a:lnTo>
                    <a:pt x="23" y="51"/>
                  </a:lnTo>
                  <a:lnTo>
                    <a:pt x="23" y="56"/>
                  </a:lnTo>
                  <a:lnTo>
                    <a:pt x="29" y="56"/>
                  </a:lnTo>
                  <a:lnTo>
                    <a:pt x="29" y="51"/>
                  </a:lnTo>
                  <a:lnTo>
                    <a:pt x="23" y="51"/>
                  </a:lnTo>
                  <a:lnTo>
                    <a:pt x="23" y="51"/>
                  </a:lnTo>
                  <a:close/>
                  <a:moveTo>
                    <a:pt x="10" y="7"/>
                  </a:moveTo>
                  <a:lnTo>
                    <a:pt x="10" y="7"/>
                  </a:lnTo>
                  <a:lnTo>
                    <a:pt x="10" y="11"/>
                  </a:lnTo>
                  <a:lnTo>
                    <a:pt x="14" y="11"/>
                  </a:lnTo>
                  <a:lnTo>
                    <a:pt x="14" y="7"/>
                  </a:lnTo>
                  <a:lnTo>
                    <a:pt x="10" y="7"/>
                  </a:lnTo>
                  <a:lnTo>
                    <a:pt x="10" y="7"/>
                  </a:lnTo>
                  <a:close/>
                  <a:moveTo>
                    <a:pt x="10" y="61"/>
                  </a:moveTo>
                  <a:lnTo>
                    <a:pt x="10" y="61"/>
                  </a:lnTo>
                  <a:lnTo>
                    <a:pt x="10" y="65"/>
                  </a:lnTo>
                  <a:lnTo>
                    <a:pt x="14" y="65"/>
                  </a:lnTo>
                  <a:lnTo>
                    <a:pt x="14" y="61"/>
                  </a:lnTo>
                  <a:lnTo>
                    <a:pt x="10" y="61"/>
                  </a:lnTo>
                  <a:lnTo>
                    <a:pt x="10" y="61"/>
                  </a:lnTo>
                  <a:close/>
                  <a:moveTo>
                    <a:pt x="10" y="33"/>
                  </a:moveTo>
                  <a:lnTo>
                    <a:pt x="10" y="33"/>
                  </a:lnTo>
                  <a:lnTo>
                    <a:pt x="10" y="38"/>
                  </a:lnTo>
                  <a:lnTo>
                    <a:pt x="14" y="38"/>
                  </a:lnTo>
                  <a:lnTo>
                    <a:pt x="14" y="33"/>
                  </a:lnTo>
                  <a:lnTo>
                    <a:pt x="10" y="33"/>
                  </a:lnTo>
                  <a:lnTo>
                    <a:pt x="10" y="33"/>
                  </a:lnTo>
                  <a:close/>
                  <a:moveTo>
                    <a:pt x="10" y="88"/>
                  </a:moveTo>
                  <a:lnTo>
                    <a:pt x="10" y="88"/>
                  </a:lnTo>
                  <a:lnTo>
                    <a:pt x="10" y="92"/>
                  </a:lnTo>
                  <a:lnTo>
                    <a:pt x="14" y="92"/>
                  </a:lnTo>
                  <a:lnTo>
                    <a:pt x="14" y="88"/>
                  </a:lnTo>
                  <a:lnTo>
                    <a:pt x="10" y="88"/>
                  </a:lnTo>
                  <a:lnTo>
                    <a:pt x="10" y="88"/>
                  </a:lnTo>
                  <a:close/>
                  <a:moveTo>
                    <a:pt x="10" y="16"/>
                  </a:moveTo>
                  <a:lnTo>
                    <a:pt x="10" y="16"/>
                  </a:lnTo>
                  <a:lnTo>
                    <a:pt x="10" y="20"/>
                  </a:lnTo>
                  <a:lnTo>
                    <a:pt x="14" y="20"/>
                  </a:lnTo>
                  <a:lnTo>
                    <a:pt x="14" y="16"/>
                  </a:lnTo>
                  <a:lnTo>
                    <a:pt x="10" y="16"/>
                  </a:lnTo>
                  <a:lnTo>
                    <a:pt x="10" y="16"/>
                  </a:lnTo>
                  <a:close/>
                  <a:moveTo>
                    <a:pt x="10" y="70"/>
                  </a:moveTo>
                  <a:lnTo>
                    <a:pt x="10" y="70"/>
                  </a:lnTo>
                  <a:lnTo>
                    <a:pt x="10" y="74"/>
                  </a:lnTo>
                  <a:lnTo>
                    <a:pt x="14" y="74"/>
                  </a:lnTo>
                  <a:lnTo>
                    <a:pt x="14" y="70"/>
                  </a:lnTo>
                  <a:lnTo>
                    <a:pt x="10" y="70"/>
                  </a:lnTo>
                  <a:lnTo>
                    <a:pt x="10" y="70"/>
                  </a:lnTo>
                  <a:close/>
                  <a:moveTo>
                    <a:pt x="10" y="43"/>
                  </a:moveTo>
                  <a:lnTo>
                    <a:pt x="10" y="43"/>
                  </a:lnTo>
                  <a:lnTo>
                    <a:pt x="10" y="47"/>
                  </a:lnTo>
                  <a:lnTo>
                    <a:pt x="14" y="47"/>
                  </a:lnTo>
                  <a:lnTo>
                    <a:pt x="14" y="43"/>
                  </a:lnTo>
                  <a:lnTo>
                    <a:pt x="10" y="43"/>
                  </a:lnTo>
                  <a:lnTo>
                    <a:pt x="10" y="43"/>
                  </a:lnTo>
                  <a:close/>
                  <a:moveTo>
                    <a:pt x="10" y="96"/>
                  </a:moveTo>
                  <a:lnTo>
                    <a:pt x="10" y="96"/>
                  </a:lnTo>
                  <a:lnTo>
                    <a:pt x="10" y="100"/>
                  </a:lnTo>
                  <a:lnTo>
                    <a:pt x="14" y="100"/>
                  </a:lnTo>
                  <a:lnTo>
                    <a:pt x="14" y="96"/>
                  </a:lnTo>
                  <a:lnTo>
                    <a:pt x="10" y="96"/>
                  </a:lnTo>
                  <a:lnTo>
                    <a:pt x="10" y="96"/>
                  </a:lnTo>
                  <a:close/>
                  <a:moveTo>
                    <a:pt x="10" y="25"/>
                  </a:moveTo>
                  <a:lnTo>
                    <a:pt x="10" y="25"/>
                  </a:lnTo>
                  <a:lnTo>
                    <a:pt x="10" y="29"/>
                  </a:lnTo>
                  <a:lnTo>
                    <a:pt x="14" y="29"/>
                  </a:lnTo>
                  <a:lnTo>
                    <a:pt x="14" y="25"/>
                  </a:lnTo>
                  <a:lnTo>
                    <a:pt x="10" y="25"/>
                  </a:lnTo>
                  <a:lnTo>
                    <a:pt x="10" y="25"/>
                  </a:lnTo>
                  <a:close/>
                  <a:moveTo>
                    <a:pt x="10" y="79"/>
                  </a:moveTo>
                  <a:lnTo>
                    <a:pt x="10" y="79"/>
                  </a:lnTo>
                  <a:lnTo>
                    <a:pt x="10" y="83"/>
                  </a:lnTo>
                  <a:lnTo>
                    <a:pt x="14" y="83"/>
                  </a:lnTo>
                  <a:lnTo>
                    <a:pt x="14" y="79"/>
                  </a:lnTo>
                  <a:lnTo>
                    <a:pt x="10" y="79"/>
                  </a:lnTo>
                  <a:lnTo>
                    <a:pt x="10" y="79"/>
                  </a:lnTo>
                  <a:close/>
                  <a:moveTo>
                    <a:pt x="10" y="51"/>
                  </a:moveTo>
                  <a:lnTo>
                    <a:pt x="10" y="51"/>
                  </a:lnTo>
                  <a:lnTo>
                    <a:pt x="10" y="56"/>
                  </a:lnTo>
                  <a:lnTo>
                    <a:pt x="14" y="56"/>
                  </a:lnTo>
                  <a:lnTo>
                    <a:pt x="14" y="51"/>
                  </a:lnTo>
                  <a:lnTo>
                    <a:pt x="1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94E967C5-D677-483B-BF94-BC9370829435}"/>
                </a:ext>
              </a:extLst>
            </p:cNvPr>
            <p:cNvSpPr>
              <a:spLocks noEditPoints="1"/>
            </p:cNvSpPr>
            <p:nvPr/>
          </p:nvSpPr>
          <p:spPr bwMode="auto">
            <a:xfrm>
              <a:off x="7655599" y="5186919"/>
              <a:ext cx="287567" cy="614601"/>
            </a:xfrm>
            <a:custGeom>
              <a:avLst/>
              <a:gdLst>
                <a:gd name="T0" fmla="*/ 0 w 51"/>
                <a:gd name="T1" fmla="*/ 109 h 109"/>
                <a:gd name="T2" fmla="*/ 37 w 51"/>
                <a:gd name="T3" fmla="*/ 7 h 109"/>
                <a:gd name="T4" fmla="*/ 37 w 51"/>
                <a:gd name="T5" fmla="*/ 7 h 109"/>
                <a:gd name="T6" fmla="*/ 37 w 51"/>
                <a:gd name="T7" fmla="*/ 65 h 109"/>
                <a:gd name="T8" fmla="*/ 37 w 51"/>
                <a:gd name="T9" fmla="*/ 61 h 109"/>
                <a:gd name="T10" fmla="*/ 41 w 51"/>
                <a:gd name="T11" fmla="*/ 38 h 109"/>
                <a:gd name="T12" fmla="*/ 37 w 51"/>
                <a:gd name="T13" fmla="*/ 88 h 109"/>
                <a:gd name="T14" fmla="*/ 41 w 51"/>
                <a:gd name="T15" fmla="*/ 88 h 109"/>
                <a:gd name="T16" fmla="*/ 37 w 51"/>
                <a:gd name="T17" fmla="*/ 16 h 109"/>
                <a:gd name="T18" fmla="*/ 37 w 51"/>
                <a:gd name="T19" fmla="*/ 16 h 109"/>
                <a:gd name="T20" fmla="*/ 37 w 51"/>
                <a:gd name="T21" fmla="*/ 74 h 109"/>
                <a:gd name="T22" fmla="*/ 37 w 51"/>
                <a:gd name="T23" fmla="*/ 70 h 109"/>
                <a:gd name="T24" fmla="*/ 41 w 51"/>
                <a:gd name="T25" fmla="*/ 47 h 109"/>
                <a:gd name="T26" fmla="*/ 37 w 51"/>
                <a:gd name="T27" fmla="*/ 96 h 109"/>
                <a:gd name="T28" fmla="*/ 41 w 51"/>
                <a:gd name="T29" fmla="*/ 96 h 109"/>
                <a:gd name="T30" fmla="*/ 37 w 51"/>
                <a:gd name="T31" fmla="*/ 25 h 109"/>
                <a:gd name="T32" fmla="*/ 37 w 51"/>
                <a:gd name="T33" fmla="*/ 25 h 109"/>
                <a:gd name="T34" fmla="*/ 37 w 51"/>
                <a:gd name="T35" fmla="*/ 83 h 109"/>
                <a:gd name="T36" fmla="*/ 37 w 51"/>
                <a:gd name="T37" fmla="*/ 79 h 109"/>
                <a:gd name="T38" fmla="*/ 41 w 51"/>
                <a:gd name="T39" fmla="*/ 56 h 109"/>
                <a:gd name="T40" fmla="*/ 23 w 51"/>
                <a:gd name="T41" fmla="*/ 7 h 109"/>
                <a:gd name="T42" fmla="*/ 28 w 51"/>
                <a:gd name="T43" fmla="*/ 7 h 109"/>
                <a:gd name="T44" fmla="*/ 23 w 51"/>
                <a:gd name="T45" fmla="*/ 61 h 109"/>
                <a:gd name="T46" fmla="*/ 23 w 51"/>
                <a:gd name="T47" fmla="*/ 61 h 109"/>
                <a:gd name="T48" fmla="*/ 23 w 51"/>
                <a:gd name="T49" fmla="*/ 38 h 109"/>
                <a:gd name="T50" fmla="*/ 23 w 51"/>
                <a:gd name="T51" fmla="*/ 33 h 109"/>
                <a:gd name="T52" fmla="*/ 28 w 51"/>
                <a:gd name="T53" fmla="*/ 92 h 109"/>
                <a:gd name="T54" fmla="*/ 23 w 51"/>
                <a:gd name="T55" fmla="*/ 16 h 109"/>
                <a:gd name="T56" fmla="*/ 28 w 51"/>
                <a:gd name="T57" fmla="*/ 16 h 109"/>
                <a:gd name="T58" fmla="*/ 23 w 51"/>
                <a:gd name="T59" fmla="*/ 70 h 109"/>
                <a:gd name="T60" fmla="*/ 23 w 51"/>
                <a:gd name="T61" fmla="*/ 70 h 109"/>
                <a:gd name="T62" fmla="*/ 23 w 51"/>
                <a:gd name="T63" fmla="*/ 47 h 109"/>
                <a:gd name="T64" fmla="*/ 23 w 51"/>
                <a:gd name="T65" fmla="*/ 43 h 109"/>
                <a:gd name="T66" fmla="*/ 28 w 51"/>
                <a:gd name="T67" fmla="*/ 100 h 109"/>
                <a:gd name="T68" fmla="*/ 23 w 51"/>
                <a:gd name="T69" fmla="*/ 25 h 109"/>
                <a:gd name="T70" fmla="*/ 28 w 51"/>
                <a:gd name="T71" fmla="*/ 25 h 109"/>
                <a:gd name="T72" fmla="*/ 23 w 51"/>
                <a:gd name="T73" fmla="*/ 79 h 109"/>
                <a:gd name="T74" fmla="*/ 23 w 51"/>
                <a:gd name="T75" fmla="*/ 79 h 109"/>
                <a:gd name="T76" fmla="*/ 23 w 51"/>
                <a:gd name="T77" fmla="*/ 56 h 109"/>
                <a:gd name="T78" fmla="*/ 23 w 51"/>
                <a:gd name="T79" fmla="*/ 51 h 109"/>
                <a:gd name="T80" fmla="*/ 13 w 51"/>
                <a:gd name="T81" fmla="*/ 11 h 109"/>
                <a:gd name="T82" fmla="*/ 9 w 51"/>
                <a:gd name="T83" fmla="*/ 61 h 109"/>
                <a:gd name="T84" fmla="*/ 13 w 51"/>
                <a:gd name="T85" fmla="*/ 61 h 109"/>
                <a:gd name="T86" fmla="*/ 9 w 51"/>
                <a:gd name="T87" fmla="*/ 33 h 109"/>
                <a:gd name="T88" fmla="*/ 9 w 51"/>
                <a:gd name="T89" fmla="*/ 33 h 109"/>
                <a:gd name="T90" fmla="*/ 9 w 51"/>
                <a:gd name="T91" fmla="*/ 92 h 109"/>
                <a:gd name="T92" fmla="*/ 9 w 51"/>
                <a:gd name="T93" fmla="*/ 88 h 109"/>
                <a:gd name="T94" fmla="*/ 13 w 51"/>
                <a:gd name="T95" fmla="*/ 20 h 109"/>
                <a:gd name="T96" fmla="*/ 9 w 51"/>
                <a:gd name="T97" fmla="*/ 70 h 109"/>
                <a:gd name="T98" fmla="*/ 13 w 51"/>
                <a:gd name="T99" fmla="*/ 70 h 109"/>
                <a:gd name="T100" fmla="*/ 9 w 51"/>
                <a:gd name="T101" fmla="*/ 43 h 109"/>
                <a:gd name="T102" fmla="*/ 9 w 51"/>
                <a:gd name="T103" fmla="*/ 43 h 109"/>
                <a:gd name="T104" fmla="*/ 9 w 51"/>
                <a:gd name="T105" fmla="*/ 100 h 109"/>
                <a:gd name="T106" fmla="*/ 9 w 51"/>
                <a:gd name="T107" fmla="*/ 96 h 109"/>
                <a:gd name="T108" fmla="*/ 13 w 51"/>
                <a:gd name="T109" fmla="*/ 29 h 109"/>
                <a:gd name="T110" fmla="*/ 9 w 51"/>
                <a:gd name="T111" fmla="*/ 79 h 109"/>
                <a:gd name="T112" fmla="*/ 13 w 51"/>
                <a:gd name="T113" fmla="*/ 79 h 109"/>
                <a:gd name="T114" fmla="*/ 9 w 51"/>
                <a:gd name="T115" fmla="*/ 51 h 109"/>
                <a:gd name="T116" fmla="*/ 9 w 51"/>
                <a:gd name="T117" fmla="*/ 5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 h="109">
                  <a:moveTo>
                    <a:pt x="0" y="0"/>
                  </a:moveTo>
                  <a:lnTo>
                    <a:pt x="51" y="0"/>
                  </a:lnTo>
                  <a:lnTo>
                    <a:pt x="51" y="109"/>
                  </a:lnTo>
                  <a:lnTo>
                    <a:pt x="0" y="109"/>
                  </a:lnTo>
                  <a:lnTo>
                    <a:pt x="0" y="0"/>
                  </a:lnTo>
                  <a:lnTo>
                    <a:pt x="0" y="0"/>
                  </a:lnTo>
                  <a:close/>
                  <a:moveTo>
                    <a:pt x="37" y="7"/>
                  </a:moveTo>
                  <a:lnTo>
                    <a:pt x="37" y="7"/>
                  </a:lnTo>
                  <a:lnTo>
                    <a:pt x="37" y="11"/>
                  </a:lnTo>
                  <a:lnTo>
                    <a:pt x="41" y="11"/>
                  </a:lnTo>
                  <a:lnTo>
                    <a:pt x="41" y="7"/>
                  </a:lnTo>
                  <a:lnTo>
                    <a:pt x="37" y="7"/>
                  </a:lnTo>
                  <a:lnTo>
                    <a:pt x="37" y="7"/>
                  </a:lnTo>
                  <a:close/>
                  <a:moveTo>
                    <a:pt x="37" y="61"/>
                  </a:moveTo>
                  <a:lnTo>
                    <a:pt x="37" y="61"/>
                  </a:lnTo>
                  <a:lnTo>
                    <a:pt x="37" y="65"/>
                  </a:lnTo>
                  <a:lnTo>
                    <a:pt x="41" y="65"/>
                  </a:lnTo>
                  <a:lnTo>
                    <a:pt x="41" y="61"/>
                  </a:lnTo>
                  <a:lnTo>
                    <a:pt x="37" y="61"/>
                  </a:lnTo>
                  <a:lnTo>
                    <a:pt x="37" y="61"/>
                  </a:lnTo>
                  <a:close/>
                  <a:moveTo>
                    <a:pt x="37" y="33"/>
                  </a:moveTo>
                  <a:lnTo>
                    <a:pt x="37" y="33"/>
                  </a:lnTo>
                  <a:lnTo>
                    <a:pt x="37" y="38"/>
                  </a:lnTo>
                  <a:lnTo>
                    <a:pt x="41" y="38"/>
                  </a:lnTo>
                  <a:lnTo>
                    <a:pt x="41" y="33"/>
                  </a:lnTo>
                  <a:lnTo>
                    <a:pt x="37" y="33"/>
                  </a:lnTo>
                  <a:lnTo>
                    <a:pt x="37" y="33"/>
                  </a:lnTo>
                  <a:close/>
                  <a:moveTo>
                    <a:pt x="37" y="88"/>
                  </a:moveTo>
                  <a:lnTo>
                    <a:pt x="37" y="88"/>
                  </a:lnTo>
                  <a:lnTo>
                    <a:pt x="37" y="92"/>
                  </a:lnTo>
                  <a:lnTo>
                    <a:pt x="41" y="92"/>
                  </a:lnTo>
                  <a:lnTo>
                    <a:pt x="41" y="88"/>
                  </a:lnTo>
                  <a:lnTo>
                    <a:pt x="37" y="88"/>
                  </a:lnTo>
                  <a:lnTo>
                    <a:pt x="37" y="88"/>
                  </a:lnTo>
                  <a:close/>
                  <a:moveTo>
                    <a:pt x="37" y="16"/>
                  </a:moveTo>
                  <a:lnTo>
                    <a:pt x="37" y="16"/>
                  </a:lnTo>
                  <a:lnTo>
                    <a:pt x="37" y="20"/>
                  </a:lnTo>
                  <a:lnTo>
                    <a:pt x="41" y="20"/>
                  </a:lnTo>
                  <a:lnTo>
                    <a:pt x="41" y="16"/>
                  </a:lnTo>
                  <a:lnTo>
                    <a:pt x="37" y="16"/>
                  </a:lnTo>
                  <a:lnTo>
                    <a:pt x="37" y="16"/>
                  </a:lnTo>
                  <a:close/>
                  <a:moveTo>
                    <a:pt x="37" y="70"/>
                  </a:moveTo>
                  <a:lnTo>
                    <a:pt x="37" y="70"/>
                  </a:lnTo>
                  <a:lnTo>
                    <a:pt x="37" y="74"/>
                  </a:lnTo>
                  <a:lnTo>
                    <a:pt x="41" y="74"/>
                  </a:lnTo>
                  <a:lnTo>
                    <a:pt x="41" y="70"/>
                  </a:lnTo>
                  <a:lnTo>
                    <a:pt x="37" y="70"/>
                  </a:lnTo>
                  <a:lnTo>
                    <a:pt x="37" y="70"/>
                  </a:lnTo>
                  <a:close/>
                  <a:moveTo>
                    <a:pt x="37" y="43"/>
                  </a:moveTo>
                  <a:lnTo>
                    <a:pt x="37" y="43"/>
                  </a:lnTo>
                  <a:lnTo>
                    <a:pt x="37" y="47"/>
                  </a:lnTo>
                  <a:lnTo>
                    <a:pt x="41" y="47"/>
                  </a:lnTo>
                  <a:lnTo>
                    <a:pt x="41" y="43"/>
                  </a:lnTo>
                  <a:lnTo>
                    <a:pt x="37" y="43"/>
                  </a:lnTo>
                  <a:lnTo>
                    <a:pt x="37" y="43"/>
                  </a:lnTo>
                  <a:close/>
                  <a:moveTo>
                    <a:pt x="37" y="96"/>
                  </a:moveTo>
                  <a:lnTo>
                    <a:pt x="37" y="96"/>
                  </a:lnTo>
                  <a:lnTo>
                    <a:pt x="37" y="100"/>
                  </a:lnTo>
                  <a:lnTo>
                    <a:pt x="41" y="100"/>
                  </a:lnTo>
                  <a:lnTo>
                    <a:pt x="41" y="96"/>
                  </a:lnTo>
                  <a:lnTo>
                    <a:pt x="37" y="96"/>
                  </a:lnTo>
                  <a:lnTo>
                    <a:pt x="37" y="96"/>
                  </a:lnTo>
                  <a:close/>
                  <a:moveTo>
                    <a:pt x="37" y="25"/>
                  </a:moveTo>
                  <a:lnTo>
                    <a:pt x="37" y="25"/>
                  </a:lnTo>
                  <a:lnTo>
                    <a:pt x="37" y="29"/>
                  </a:lnTo>
                  <a:lnTo>
                    <a:pt x="41" y="29"/>
                  </a:lnTo>
                  <a:lnTo>
                    <a:pt x="41" y="25"/>
                  </a:lnTo>
                  <a:lnTo>
                    <a:pt x="37" y="25"/>
                  </a:lnTo>
                  <a:lnTo>
                    <a:pt x="37" y="25"/>
                  </a:lnTo>
                  <a:close/>
                  <a:moveTo>
                    <a:pt x="37" y="79"/>
                  </a:moveTo>
                  <a:lnTo>
                    <a:pt x="37" y="79"/>
                  </a:lnTo>
                  <a:lnTo>
                    <a:pt x="37" y="83"/>
                  </a:lnTo>
                  <a:lnTo>
                    <a:pt x="41" y="83"/>
                  </a:lnTo>
                  <a:lnTo>
                    <a:pt x="41" y="79"/>
                  </a:lnTo>
                  <a:lnTo>
                    <a:pt x="37" y="79"/>
                  </a:lnTo>
                  <a:lnTo>
                    <a:pt x="37" y="79"/>
                  </a:lnTo>
                  <a:close/>
                  <a:moveTo>
                    <a:pt x="37" y="51"/>
                  </a:moveTo>
                  <a:lnTo>
                    <a:pt x="37" y="51"/>
                  </a:lnTo>
                  <a:lnTo>
                    <a:pt x="37" y="56"/>
                  </a:lnTo>
                  <a:lnTo>
                    <a:pt x="41" y="56"/>
                  </a:lnTo>
                  <a:lnTo>
                    <a:pt x="41" y="51"/>
                  </a:lnTo>
                  <a:lnTo>
                    <a:pt x="37" y="51"/>
                  </a:lnTo>
                  <a:lnTo>
                    <a:pt x="37" y="51"/>
                  </a:lnTo>
                  <a:close/>
                  <a:moveTo>
                    <a:pt x="23" y="7"/>
                  </a:moveTo>
                  <a:lnTo>
                    <a:pt x="23" y="7"/>
                  </a:lnTo>
                  <a:lnTo>
                    <a:pt x="23" y="11"/>
                  </a:lnTo>
                  <a:lnTo>
                    <a:pt x="28" y="11"/>
                  </a:lnTo>
                  <a:lnTo>
                    <a:pt x="28" y="7"/>
                  </a:lnTo>
                  <a:lnTo>
                    <a:pt x="23" y="7"/>
                  </a:lnTo>
                  <a:lnTo>
                    <a:pt x="23" y="7"/>
                  </a:lnTo>
                  <a:close/>
                  <a:moveTo>
                    <a:pt x="23" y="61"/>
                  </a:moveTo>
                  <a:lnTo>
                    <a:pt x="23" y="61"/>
                  </a:lnTo>
                  <a:lnTo>
                    <a:pt x="23" y="65"/>
                  </a:lnTo>
                  <a:lnTo>
                    <a:pt x="28" y="65"/>
                  </a:lnTo>
                  <a:lnTo>
                    <a:pt x="28" y="61"/>
                  </a:lnTo>
                  <a:lnTo>
                    <a:pt x="23" y="61"/>
                  </a:lnTo>
                  <a:lnTo>
                    <a:pt x="23" y="61"/>
                  </a:lnTo>
                  <a:close/>
                  <a:moveTo>
                    <a:pt x="23" y="33"/>
                  </a:moveTo>
                  <a:lnTo>
                    <a:pt x="23" y="33"/>
                  </a:lnTo>
                  <a:lnTo>
                    <a:pt x="23" y="38"/>
                  </a:lnTo>
                  <a:lnTo>
                    <a:pt x="28" y="38"/>
                  </a:lnTo>
                  <a:lnTo>
                    <a:pt x="28" y="33"/>
                  </a:lnTo>
                  <a:lnTo>
                    <a:pt x="23" y="33"/>
                  </a:lnTo>
                  <a:lnTo>
                    <a:pt x="23" y="33"/>
                  </a:lnTo>
                  <a:close/>
                  <a:moveTo>
                    <a:pt x="23" y="88"/>
                  </a:moveTo>
                  <a:lnTo>
                    <a:pt x="23" y="88"/>
                  </a:lnTo>
                  <a:lnTo>
                    <a:pt x="23" y="92"/>
                  </a:lnTo>
                  <a:lnTo>
                    <a:pt x="28" y="92"/>
                  </a:lnTo>
                  <a:lnTo>
                    <a:pt x="28" y="88"/>
                  </a:lnTo>
                  <a:lnTo>
                    <a:pt x="23" y="88"/>
                  </a:lnTo>
                  <a:lnTo>
                    <a:pt x="23" y="88"/>
                  </a:lnTo>
                  <a:close/>
                  <a:moveTo>
                    <a:pt x="23" y="16"/>
                  </a:moveTo>
                  <a:lnTo>
                    <a:pt x="23" y="16"/>
                  </a:lnTo>
                  <a:lnTo>
                    <a:pt x="23" y="20"/>
                  </a:lnTo>
                  <a:lnTo>
                    <a:pt x="28" y="20"/>
                  </a:lnTo>
                  <a:lnTo>
                    <a:pt x="28" y="16"/>
                  </a:lnTo>
                  <a:lnTo>
                    <a:pt x="23" y="16"/>
                  </a:lnTo>
                  <a:lnTo>
                    <a:pt x="23" y="16"/>
                  </a:lnTo>
                  <a:close/>
                  <a:moveTo>
                    <a:pt x="23" y="70"/>
                  </a:moveTo>
                  <a:lnTo>
                    <a:pt x="23" y="70"/>
                  </a:lnTo>
                  <a:lnTo>
                    <a:pt x="23" y="74"/>
                  </a:lnTo>
                  <a:lnTo>
                    <a:pt x="28" y="74"/>
                  </a:lnTo>
                  <a:lnTo>
                    <a:pt x="28" y="70"/>
                  </a:lnTo>
                  <a:lnTo>
                    <a:pt x="23" y="70"/>
                  </a:lnTo>
                  <a:lnTo>
                    <a:pt x="23" y="70"/>
                  </a:lnTo>
                  <a:close/>
                  <a:moveTo>
                    <a:pt x="23" y="43"/>
                  </a:moveTo>
                  <a:lnTo>
                    <a:pt x="23" y="43"/>
                  </a:lnTo>
                  <a:lnTo>
                    <a:pt x="23" y="47"/>
                  </a:lnTo>
                  <a:lnTo>
                    <a:pt x="28" y="47"/>
                  </a:lnTo>
                  <a:lnTo>
                    <a:pt x="28" y="43"/>
                  </a:lnTo>
                  <a:lnTo>
                    <a:pt x="23" y="43"/>
                  </a:lnTo>
                  <a:lnTo>
                    <a:pt x="23" y="43"/>
                  </a:lnTo>
                  <a:close/>
                  <a:moveTo>
                    <a:pt x="23" y="96"/>
                  </a:moveTo>
                  <a:lnTo>
                    <a:pt x="23" y="96"/>
                  </a:lnTo>
                  <a:lnTo>
                    <a:pt x="23" y="100"/>
                  </a:lnTo>
                  <a:lnTo>
                    <a:pt x="28" y="100"/>
                  </a:lnTo>
                  <a:lnTo>
                    <a:pt x="28" y="96"/>
                  </a:lnTo>
                  <a:lnTo>
                    <a:pt x="23" y="96"/>
                  </a:lnTo>
                  <a:lnTo>
                    <a:pt x="23" y="96"/>
                  </a:lnTo>
                  <a:close/>
                  <a:moveTo>
                    <a:pt x="23" y="25"/>
                  </a:moveTo>
                  <a:lnTo>
                    <a:pt x="23" y="25"/>
                  </a:lnTo>
                  <a:lnTo>
                    <a:pt x="23" y="29"/>
                  </a:lnTo>
                  <a:lnTo>
                    <a:pt x="28" y="29"/>
                  </a:lnTo>
                  <a:lnTo>
                    <a:pt x="28" y="25"/>
                  </a:lnTo>
                  <a:lnTo>
                    <a:pt x="23" y="25"/>
                  </a:lnTo>
                  <a:lnTo>
                    <a:pt x="23" y="25"/>
                  </a:lnTo>
                  <a:close/>
                  <a:moveTo>
                    <a:pt x="23" y="79"/>
                  </a:moveTo>
                  <a:lnTo>
                    <a:pt x="23" y="79"/>
                  </a:lnTo>
                  <a:lnTo>
                    <a:pt x="23" y="83"/>
                  </a:lnTo>
                  <a:lnTo>
                    <a:pt x="28" y="83"/>
                  </a:lnTo>
                  <a:lnTo>
                    <a:pt x="28" y="79"/>
                  </a:lnTo>
                  <a:lnTo>
                    <a:pt x="23" y="79"/>
                  </a:lnTo>
                  <a:lnTo>
                    <a:pt x="23" y="79"/>
                  </a:lnTo>
                  <a:close/>
                  <a:moveTo>
                    <a:pt x="23" y="51"/>
                  </a:moveTo>
                  <a:lnTo>
                    <a:pt x="23" y="51"/>
                  </a:lnTo>
                  <a:lnTo>
                    <a:pt x="23" y="56"/>
                  </a:lnTo>
                  <a:lnTo>
                    <a:pt x="28" y="56"/>
                  </a:lnTo>
                  <a:lnTo>
                    <a:pt x="28" y="51"/>
                  </a:lnTo>
                  <a:lnTo>
                    <a:pt x="23" y="51"/>
                  </a:lnTo>
                  <a:lnTo>
                    <a:pt x="23" y="51"/>
                  </a:lnTo>
                  <a:close/>
                  <a:moveTo>
                    <a:pt x="9" y="7"/>
                  </a:moveTo>
                  <a:lnTo>
                    <a:pt x="9" y="7"/>
                  </a:lnTo>
                  <a:lnTo>
                    <a:pt x="9" y="11"/>
                  </a:lnTo>
                  <a:lnTo>
                    <a:pt x="13" y="11"/>
                  </a:lnTo>
                  <a:lnTo>
                    <a:pt x="13" y="7"/>
                  </a:lnTo>
                  <a:lnTo>
                    <a:pt x="9" y="7"/>
                  </a:lnTo>
                  <a:lnTo>
                    <a:pt x="9" y="7"/>
                  </a:lnTo>
                  <a:close/>
                  <a:moveTo>
                    <a:pt x="9" y="61"/>
                  </a:moveTo>
                  <a:lnTo>
                    <a:pt x="9" y="61"/>
                  </a:lnTo>
                  <a:lnTo>
                    <a:pt x="9" y="65"/>
                  </a:lnTo>
                  <a:lnTo>
                    <a:pt x="13" y="65"/>
                  </a:lnTo>
                  <a:lnTo>
                    <a:pt x="13" y="61"/>
                  </a:lnTo>
                  <a:lnTo>
                    <a:pt x="9" y="61"/>
                  </a:lnTo>
                  <a:lnTo>
                    <a:pt x="9" y="61"/>
                  </a:lnTo>
                  <a:close/>
                  <a:moveTo>
                    <a:pt x="9" y="33"/>
                  </a:moveTo>
                  <a:lnTo>
                    <a:pt x="9" y="33"/>
                  </a:lnTo>
                  <a:lnTo>
                    <a:pt x="9" y="38"/>
                  </a:lnTo>
                  <a:lnTo>
                    <a:pt x="13" y="38"/>
                  </a:lnTo>
                  <a:lnTo>
                    <a:pt x="13" y="33"/>
                  </a:lnTo>
                  <a:lnTo>
                    <a:pt x="9" y="33"/>
                  </a:lnTo>
                  <a:lnTo>
                    <a:pt x="9" y="33"/>
                  </a:lnTo>
                  <a:close/>
                  <a:moveTo>
                    <a:pt x="9" y="88"/>
                  </a:moveTo>
                  <a:lnTo>
                    <a:pt x="9" y="88"/>
                  </a:lnTo>
                  <a:lnTo>
                    <a:pt x="9" y="92"/>
                  </a:lnTo>
                  <a:lnTo>
                    <a:pt x="13" y="92"/>
                  </a:lnTo>
                  <a:lnTo>
                    <a:pt x="13" y="88"/>
                  </a:lnTo>
                  <a:lnTo>
                    <a:pt x="9" y="88"/>
                  </a:lnTo>
                  <a:lnTo>
                    <a:pt x="9" y="88"/>
                  </a:lnTo>
                  <a:close/>
                  <a:moveTo>
                    <a:pt x="9" y="16"/>
                  </a:moveTo>
                  <a:lnTo>
                    <a:pt x="9" y="16"/>
                  </a:lnTo>
                  <a:lnTo>
                    <a:pt x="9" y="20"/>
                  </a:lnTo>
                  <a:lnTo>
                    <a:pt x="13" y="20"/>
                  </a:lnTo>
                  <a:lnTo>
                    <a:pt x="13" y="16"/>
                  </a:lnTo>
                  <a:lnTo>
                    <a:pt x="9" y="16"/>
                  </a:lnTo>
                  <a:lnTo>
                    <a:pt x="9" y="16"/>
                  </a:lnTo>
                  <a:close/>
                  <a:moveTo>
                    <a:pt x="9" y="70"/>
                  </a:moveTo>
                  <a:lnTo>
                    <a:pt x="9" y="70"/>
                  </a:lnTo>
                  <a:lnTo>
                    <a:pt x="9" y="74"/>
                  </a:lnTo>
                  <a:lnTo>
                    <a:pt x="13" y="74"/>
                  </a:lnTo>
                  <a:lnTo>
                    <a:pt x="13" y="70"/>
                  </a:lnTo>
                  <a:lnTo>
                    <a:pt x="9" y="70"/>
                  </a:lnTo>
                  <a:lnTo>
                    <a:pt x="9" y="70"/>
                  </a:lnTo>
                  <a:close/>
                  <a:moveTo>
                    <a:pt x="9" y="43"/>
                  </a:moveTo>
                  <a:lnTo>
                    <a:pt x="9" y="43"/>
                  </a:lnTo>
                  <a:lnTo>
                    <a:pt x="9" y="47"/>
                  </a:lnTo>
                  <a:lnTo>
                    <a:pt x="13" y="47"/>
                  </a:lnTo>
                  <a:lnTo>
                    <a:pt x="13" y="43"/>
                  </a:lnTo>
                  <a:lnTo>
                    <a:pt x="9" y="43"/>
                  </a:lnTo>
                  <a:lnTo>
                    <a:pt x="9" y="43"/>
                  </a:lnTo>
                  <a:close/>
                  <a:moveTo>
                    <a:pt x="9" y="96"/>
                  </a:moveTo>
                  <a:lnTo>
                    <a:pt x="9" y="96"/>
                  </a:lnTo>
                  <a:lnTo>
                    <a:pt x="9" y="100"/>
                  </a:lnTo>
                  <a:lnTo>
                    <a:pt x="13" y="100"/>
                  </a:lnTo>
                  <a:lnTo>
                    <a:pt x="13" y="96"/>
                  </a:lnTo>
                  <a:lnTo>
                    <a:pt x="9" y="96"/>
                  </a:lnTo>
                  <a:lnTo>
                    <a:pt x="9" y="96"/>
                  </a:lnTo>
                  <a:close/>
                  <a:moveTo>
                    <a:pt x="9" y="25"/>
                  </a:moveTo>
                  <a:lnTo>
                    <a:pt x="9" y="25"/>
                  </a:lnTo>
                  <a:lnTo>
                    <a:pt x="9" y="29"/>
                  </a:lnTo>
                  <a:lnTo>
                    <a:pt x="13" y="29"/>
                  </a:lnTo>
                  <a:lnTo>
                    <a:pt x="13" y="25"/>
                  </a:lnTo>
                  <a:lnTo>
                    <a:pt x="9" y="25"/>
                  </a:lnTo>
                  <a:lnTo>
                    <a:pt x="9" y="25"/>
                  </a:lnTo>
                  <a:close/>
                  <a:moveTo>
                    <a:pt x="9" y="79"/>
                  </a:moveTo>
                  <a:lnTo>
                    <a:pt x="9" y="79"/>
                  </a:lnTo>
                  <a:lnTo>
                    <a:pt x="9" y="83"/>
                  </a:lnTo>
                  <a:lnTo>
                    <a:pt x="13" y="83"/>
                  </a:lnTo>
                  <a:lnTo>
                    <a:pt x="13" y="79"/>
                  </a:lnTo>
                  <a:lnTo>
                    <a:pt x="9" y="79"/>
                  </a:lnTo>
                  <a:lnTo>
                    <a:pt x="9" y="79"/>
                  </a:lnTo>
                  <a:close/>
                  <a:moveTo>
                    <a:pt x="9" y="51"/>
                  </a:moveTo>
                  <a:lnTo>
                    <a:pt x="9" y="51"/>
                  </a:lnTo>
                  <a:lnTo>
                    <a:pt x="9" y="56"/>
                  </a:lnTo>
                  <a:lnTo>
                    <a:pt x="13" y="56"/>
                  </a:lnTo>
                  <a:lnTo>
                    <a:pt x="13" y="51"/>
                  </a:lnTo>
                  <a:lnTo>
                    <a:pt x="9"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a:extLst>
                <a:ext uri="{FF2B5EF4-FFF2-40B4-BE49-F238E27FC236}">
                  <a16:creationId xmlns:a16="http://schemas.microsoft.com/office/drawing/2014/main" id="{0AD828BA-B225-4A68-8764-A2861FB19B41}"/>
                </a:ext>
              </a:extLst>
            </p:cNvPr>
            <p:cNvSpPr>
              <a:spLocks noEditPoints="1"/>
            </p:cNvSpPr>
            <p:nvPr/>
          </p:nvSpPr>
          <p:spPr bwMode="auto">
            <a:xfrm>
              <a:off x="4159714" y="5107980"/>
              <a:ext cx="501830" cy="693540"/>
            </a:xfrm>
            <a:custGeom>
              <a:avLst/>
              <a:gdLst>
                <a:gd name="T0" fmla="*/ 0 w 89"/>
                <a:gd name="T1" fmla="*/ 56 h 123"/>
                <a:gd name="T2" fmla="*/ 57 w 89"/>
                <a:gd name="T3" fmla="*/ 56 h 123"/>
                <a:gd name="T4" fmla="*/ 57 w 89"/>
                <a:gd name="T5" fmla="*/ 0 h 123"/>
                <a:gd name="T6" fmla="*/ 89 w 89"/>
                <a:gd name="T7" fmla="*/ 0 h 123"/>
                <a:gd name="T8" fmla="*/ 89 w 89"/>
                <a:gd name="T9" fmla="*/ 123 h 123"/>
                <a:gd name="T10" fmla="*/ 0 w 89"/>
                <a:gd name="T11" fmla="*/ 123 h 123"/>
                <a:gd name="T12" fmla="*/ 0 w 89"/>
                <a:gd name="T13" fmla="*/ 56 h 123"/>
                <a:gd name="T14" fmla="*/ 0 w 89"/>
                <a:gd name="T15" fmla="*/ 56 h 123"/>
                <a:gd name="T16" fmla="*/ 67 w 89"/>
                <a:gd name="T17" fmla="*/ 10 h 123"/>
                <a:gd name="T18" fmla="*/ 67 w 89"/>
                <a:gd name="T19" fmla="*/ 10 h 123"/>
                <a:gd name="T20" fmla="*/ 67 w 89"/>
                <a:gd name="T21" fmla="*/ 24 h 123"/>
                <a:gd name="T22" fmla="*/ 78 w 89"/>
                <a:gd name="T23" fmla="*/ 24 h 123"/>
                <a:gd name="T24" fmla="*/ 78 w 89"/>
                <a:gd name="T25" fmla="*/ 10 h 123"/>
                <a:gd name="T26" fmla="*/ 67 w 89"/>
                <a:gd name="T27" fmla="*/ 10 h 123"/>
                <a:gd name="T28" fmla="*/ 67 w 89"/>
                <a:gd name="T29" fmla="*/ 10 h 123"/>
                <a:gd name="T30" fmla="*/ 67 w 89"/>
                <a:gd name="T31" fmla="*/ 39 h 123"/>
                <a:gd name="T32" fmla="*/ 67 w 89"/>
                <a:gd name="T33" fmla="*/ 39 h 123"/>
                <a:gd name="T34" fmla="*/ 67 w 89"/>
                <a:gd name="T35" fmla="*/ 52 h 123"/>
                <a:gd name="T36" fmla="*/ 78 w 89"/>
                <a:gd name="T37" fmla="*/ 52 h 123"/>
                <a:gd name="T38" fmla="*/ 78 w 89"/>
                <a:gd name="T39" fmla="*/ 39 h 123"/>
                <a:gd name="T40" fmla="*/ 67 w 89"/>
                <a:gd name="T41" fmla="*/ 39 h 123"/>
                <a:gd name="T42" fmla="*/ 67 w 89"/>
                <a:gd name="T43" fmla="*/ 39 h 123"/>
                <a:gd name="T44" fmla="*/ 67 w 89"/>
                <a:gd name="T45" fmla="*/ 66 h 123"/>
                <a:gd name="T46" fmla="*/ 67 w 89"/>
                <a:gd name="T47" fmla="*/ 66 h 123"/>
                <a:gd name="T48" fmla="*/ 67 w 89"/>
                <a:gd name="T49" fmla="*/ 80 h 123"/>
                <a:gd name="T50" fmla="*/ 78 w 89"/>
                <a:gd name="T51" fmla="*/ 80 h 123"/>
                <a:gd name="T52" fmla="*/ 78 w 89"/>
                <a:gd name="T53" fmla="*/ 66 h 123"/>
                <a:gd name="T54" fmla="*/ 67 w 89"/>
                <a:gd name="T55" fmla="*/ 66 h 123"/>
                <a:gd name="T56" fmla="*/ 67 w 89"/>
                <a:gd name="T57" fmla="*/ 66 h 123"/>
                <a:gd name="T58" fmla="*/ 13 w 89"/>
                <a:gd name="T59" fmla="*/ 66 h 123"/>
                <a:gd name="T60" fmla="*/ 13 w 89"/>
                <a:gd name="T61" fmla="*/ 66 h 123"/>
                <a:gd name="T62" fmla="*/ 13 w 89"/>
                <a:gd name="T63" fmla="*/ 80 h 123"/>
                <a:gd name="T64" fmla="*/ 22 w 89"/>
                <a:gd name="T65" fmla="*/ 80 h 123"/>
                <a:gd name="T66" fmla="*/ 22 w 89"/>
                <a:gd name="T67" fmla="*/ 66 h 123"/>
                <a:gd name="T68" fmla="*/ 13 w 89"/>
                <a:gd name="T69" fmla="*/ 66 h 123"/>
                <a:gd name="T70" fmla="*/ 13 w 89"/>
                <a:gd name="T71" fmla="*/ 66 h 123"/>
                <a:gd name="T72" fmla="*/ 41 w 89"/>
                <a:gd name="T73" fmla="*/ 66 h 123"/>
                <a:gd name="T74" fmla="*/ 41 w 89"/>
                <a:gd name="T75" fmla="*/ 66 h 123"/>
                <a:gd name="T76" fmla="*/ 41 w 89"/>
                <a:gd name="T77" fmla="*/ 80 h 123"/>
                <a:gd name="T78" fmla="*/ 50 w 89"/>
                <a:gd name="T79" fmla="*/ 80 h 123"/>
                <a:gd name="T80" fmla="*/ 50 w 89"/>
                <a:gd name="T81" fmla="*/ 66 h 123"/>
                <a:gd name="T82" fmla="*/ 41 w 89"/>
                <a:gd name="T83" fmla="*/ 66 h 123"/>
                <a:gd name="T84" fmla="*/ 41 w 89"/>
                <a:gd name="T85" fmla="*/ 66 h 123"/>
                <a:gd name="T86" fmla="*/ 67 w 89"/>
                <a:gd name="T87" fmla="*/ 95 h 123"/>
                <a:gd name="T88" fmla="*/ 67 w 89"/>
                <a:gd name="T89" fmla="*/ 95 h 123"/>
                <a:gd name="T90" fmla="*/ 67 w 89"/>
                <a:gd name="T91" fmla="*/ 108 h 123"/>
                <a:gd name="T92" fmla="*/ 78 w 89"/>
                <a:gd name="T93" fmla="*/ 108 h 123"/>
                <a:gd name="T94" fmla="*/ 78 w 89"/>
                <a:gd name="T95" fmla="*/ 95 h 123"/>
                <a:gd name="T96" fmla="*/ 67 w 89"/>
                <a:gd name="T97" fmla="*/ 95 h 123"/>
                <a:gd name="T98" fmla="*/ 67 w 89"/>
                <a:gd name="T99" fmla="*/ 95 h 123"/>
                <a:gd name="T100" fmla="*/ 13 w 89"/>
                <a:gd name="T101" fmla="*/ 95 h 123"/>
                <a:gd name="T102" fmla="*/ 13 w 89"/>
                <a:gd name="T103" fmla="*/ 95 h 123"/>
                <a:gd name="T104" fmla="*/ 13 w 89"/>
                <a:gd name="T105" fmla="*/ 108 h 123"/>
                <a:gd name="T106" fmla="*/ 22 w 89"/>
                <a:gd name="T107" fmla="*/ 108 h 123"/>
                <a:gd name="T108" fmla="*/ 22 w 89"/>
                <a:gd name="T109" fmla="*/ 95 h 123"/>
                <a:gd name="T110" fmla="*/ 13 w 89"/>
                <a:gd name="T111" fmla="*/ 95 h 123"/>
                <a:gd name="T112" fmla="*/ 13 w 89"/>
                <a:gd name="T113" fmla="*/ 95 h 123"/>
                <a:gd name="T114" fmla="*/ 41 w 89"/>
                <a:gd name="T115" fmla="*/ 95 h 123"/>
                <a:gd name="T116" fmla="*/ 41 w 89"/>
                <a:gd name="T117" fmla="*/ 95 h 123"/>
                <a:gd name="T118" fmla="*/ 41 w 89"/>
                <a:gd name="T119" fmla="*/ 108 h 123"/>
                <a:gd name="T120" fmla="*/ 50 w 89"/>
                <a:gd name="T121" fmla="*/ 108 h 123"/>
                <a:gd name="T122" fmla="*/ 50 w 89"/>
                <a:gd name="T123" fmla="*/ 95 h 123"/>
                <a:gd name="T124" fmla="*/ 41 w 89"/>
                <a:gd name="T125" fmla="*/ 9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 h="123">
                  <a:moveTo>
                    <a:pt x="0" y="56"/>
                  </a:moveTo>
                  <a:lnTo>
                    <a:pt x="57" y="56"/>
                  </a:lnTo>
                  <a:lnTo>
                    <a:pt x="57" y="0"/>
                  </a:lnTo>
                  <a:lnTo>
                    <a:pt x="89" y="0"/>
                  </a:lnTo>
                  <a:lnTo>
                    <a:pt x="89" y="123"/>
                  </a:lnTo>
                  <a:lnTo>
                    <a:pt x="0" y="123"/>
                  </a:lnTo>
                  <a:lnTo>
                    <a:pt x="0" y="56"/>
                  </a:lnTo>
                  <a:lnTo>
                    <a:pt x="0" y="56"/>
                  </a:lnTo>
                  <a:close/>
                  <a:moveTo>
                    <a:pt x="67" y="10"/>
                  </a:moveTo>
                  <a:lnTo>
                    <a:pt x="67" y="10"/>
                  </a:lnTo>
                  <a:lnTo>
                    <a:pt x="67" y="24"/>
                  </a:lnTo>
                  <a:lnTo>
                    <a:pt x="78" y="24"/>
                  </a:lnTo>
                  <a:lnTo>
                    <a:pt x="78" y="10"/>
                  </a:lnTo>
                  <a:lnTo>
                    <a:pt x="67" y="10"/>
                  </a:lnTo>
                  <a:lnTo>
                    <a:pt x="67" y="10"/>
                  </a:lnTo>
                  <a:close/>
                  <a:moveTo>
                    <a:pt x="67" y="39"/>
                  </a:moveTo>
                  <a:lnTo>
                    <a:pt x="67" y="39"/>
                  </a:lnTo>
                  <a:lnTo>
                    <a:pt x="67" y="52"/>
                  </a:lnTo>
                  <a:lnTo>
                    <a:pt x="78" y="52"/>
                  </a:lnTo>
                  <a:lnTo>
                    <a:pt x="78" y="39"/>
                  </a:lnTo>
                  <a:lnTo>
                    <a:pt x="67" y="39"/>
                  </a:lnTo>
                  <a:lnTo>
                    <a:pt x="67" y="39"/>
                  </a:lnTo>
                  <a:close/>
                  <a:moveTo>
                    <a:pt x="67" y="66"/>
                  </a:moveTo>
                  <a:lnTo>
                    <a:pt x="67" y="66"/>
                  </a:lnTo>
                  <a:lnTo>
                    <a:pt x="67" y="80"/>
                  </a:lnTo>
                  <a:lnTo>
                    <a:pt x="78" y="80"/>
                  </a:lnTo>
                  <a:lnTo>
                    <a:pt x="78" y="66"/>
                  </a:lnTo>
                  <a:lnTo>
                    <a:pt x="67" y="66"/>
                  </a:lnTo>
                  <a:lnTo>
                    <a:pt x="67" y="66"/>
                  </a:lnTo>
                  <a:close/>
                  <a:moveTo>
                    <a:pt x="13" y="66"/>
                  </a:moveTo>
                  <a:lnTo>
                    <a:pt x="13" y="66"/>
                  </a:lnTo>
                  <a:lnTo>
                    <a:pt x="13" y="80"/>
                  </a:lnTo>
                  <a:lnTo>
                    <a:pt x="22" y="80"/>
                  </a:lnTo>
                  <a:lnTo>
                    <a:pt x="22" y="66"/>
                  </a:lnTo>
                  <a:lnTo>
                    <a:pt x="13" y="66"/>
                  </a:lnTo>
                  <a:lnTo>
                    <a:pt x="13" y="66"/>
                  </a:lnTo>
                  <a:close/>
                  <a:moveTo>
                    <a:pt x="41" y="66"/>
                  </a:moveTo>
                  <a:lnTo>
                    <a:pt x="41" y="66"/>
                  </a:lnTo>
                  <a:lnTo>
                    <a:pt x="41" y="80"/>
                  </a:lnTo>
                  <a:lnTo>
                    <a:pt x="50" y="80"/>
                  </a:lnTo>
                  <a:lnTo>
                    <a:pt x="50" y="66"/>
                  </a:lnTo>
                  <a:lnTo>
                    <a:pt x="41" y="66"/>
                  </a:lnTo>
                  <a:lnTo>
                    <a:pt x="41" y="66"/>
                  </a:lnTo>
                  <a:close/>
                  <a:moveTo>
                    <a:pt x="67" y="95"/>
                  </a:moveTo>
                  <a:lnTo>
                    <a:pt x="67" y="95"/>
                  </a:lnTo>
                  <a:lnTo>
                    <a:pt x="67" y="108"/>
                  </a:lnTo>
                  <a:lnTo>
                    <a:pt x="78" y="108"/>
                  </a:lnTo>
                  <a:lnTo>
                    <a:pt x="78" y="95"/>
                  </a:lnTo>
                  <a:lnTo>
                    <a:pt x="67" y="95"/>
                  </a:lnTo>
                  <a:lnTo>
                    <a:pt x="67" y="95"/>
                  </a:lnTo>
                  <a:close/>
                  <a:moveTo>
                    <a:pt x="13" y="95"/>
                  </a:moveTo>
                  <a:lnTo>
                    <a:pt x="13" y="95"/>
                  </a:lnTo>
                  <a:lnTo>
                    <a:pt x="13" y="108"/>
                  </a:lnTo>
                  <a:lnTo>
                    <a:pt x="22" y="108"/>
                  </a:lnTo>
                  <a:lnTo>
                    <a:pt x="22" y="95"/>
                  </a:lnTo>
                  <a:lnTo>
                    <a:pt x="13" y="95"/>
                  </a:lnTo>
                  <a:lnTo>
                    <a:pt x="13" y="95"/>
                  </a:lnTo>
                  <a:close/>
                  <a:moveTo>
                    <a:pt x="41" y="95"/>
                  </a:moveTo>
                  <a:lnTo>
                    <a:pt x="41" y="95"/>
                  </a:lnTo>
                  <a:lnTo>
                    <a:pt x="41" y="108"/>
                  </a:lnTo>
                  <a:lnTo>
                    <a:pt x="50" y="108"/>
                  </a:lnTo>
                  <a:lnTo>
                    <a:pt x="50" y="95"/>
                  </a:lnTo>
                  <a:lnTo>
                    <a:pt x="41"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a:extLst>
                <a:ext uri="{FF2B5EF4-FFF2-40B4-BE49-F238E27FC236}">
                  <a16:creationId xmlns:a16="http://schemas.microsoft.com/office/drawing/2014/main" id="{A4B7A2FF-6BF0-46F1-A5EE-D291EA242AC1}"/>
                </a:ext>
              </a:extLst>
            </p:cNvPr>
            <p:cNvSpPr>
              <a:spLocks noEditPoints="1"/>
            </p:cNvSpPr>
            <p:nvPr/>
          </p:nvSpPr>
          <p:spPr bwMode="auto">
            <a:xfrm>
              <a:off x="6871843" y="5288413"/>
              <a:ext cx="530021" cy="513107"/>
            </a:xfrm>
            <a:custGeom>
              <a:avLst/>
              <a:gdLst>
                <a:gd name="T0" fmla="*/ 94 w 94"/>
                <a:gd name="T1" fmla="*/ 45 h 91"/>
                <a:gd name="T2" fmla="*/ 31 w 94"/>
                <a:gd name="T3" fmla="*/ 45 h 91"/>
                <a:gd name="T4" fmla="*/ 31 w 94"/>
                <a:gd name="T5" fmla="*/ 0 h 91"/>
                <a:gd name="T6" fmla="*/ 0 w 94"/>
                <a:gd name="T7" fmla="*/ 0 h 91"/>
                <a:gd name="T8" fmla="*/ 0 w 94"/>
                <a:gd name="T9" fmla="*/ 91 h 91"/>
                <a:gd name="T10" fmla="*/ 94 w 94"/>
                <a:gd name="T11" fmla="*/ 91 h 91"/>
                <a:gd name="T12" fmla="*/ 94 w 94"/>
                <a:gd name="T13" fmla="*/ 45 h 91"/>
                <a:gd name="T14" fmla="*/ 94 w 94"/>
                <a:gd name="T15" fmla="*/ 45 h 91"/>
                <a:gd name="T16" fmla="*/ 21 w 94"/>
                <a:gd name="T17" fmla="*/ 9 h 91"/>
                <a:gd name="T18" fmla="*/ 21 w 94"/>
                <a:gd name="T19" fmla="*/ 9 h 91"/>
                <a:gd name="T20" fmla="*/ 21 w 94"/>
                <a:gd name="T21" fmla="*/ 20 h 91"/>
                <a:gd name="T22" fmla="*/ 12 w 94"/>
                <a:gd name="T23" fmla="*/ 20 h 91"/>
                <a:gd name="T24" fmla="*/ 12 w 94"/>
                <a:gd name="T25" fmla="*/ 9 h 91"/>
                <a:gd name="T26" fmla="*/ 21 w 94"/>
                <a:gd name="T27" fmla="*/ 9 h 91"/>
                <a:gd name="T28" fmla="*/ 21 w 94"/>
                <a:gd name="T29" fmla="*/ 9 h 91"/>
                <a:gd name="T30" fmla="*/ 21 w 94"/>
                <a:gd name="T31" fmla="*/ 31 h 91"/>
                <a:gd name="T32" fmla="*/ 21 w 94"/>
                <a:gd name="T33" fmla="*/ 31 h 91"/>
                <a:gd name="T34" fmla="*/ 21 w 94"/>
                <a:gd name="T35" fmla="*/ 42 h 91"/>
                <a:gd name="T36" fmla="*/ 12 w 94"/>
                <a:gd name="T37" fmla="*/ 42 h 91"/>
                <a:gd name="T38" fmla="*/ 12 w 94"/>
                <a:gd name="T39" fmla="*/ 31 h 91"/>
                <a:gd name="T40" fmla="*/ 21 w 94"/>
                <a:gd name="T41" fmla="*/ 31 h 91"/>
                <a:gd name="T42" fmla="*/ 21 w 94"/>
                <a:gd name="T43" fmla="*/ 31 h 91"/>
                <a:gd name="T44" fmla="*/ 21 w 94"/>
                <a:gd name="T45" fmla="*/ 54 h 91"/>
                <a:gd name="T46" fmla="*/ 21 w 94"/>
                <a:gd name="T47" fmla="*/ 54 h 91"/>
                <a:gd name="T48" fmla="*/ 21 w 94"/>
                <a:gd name="T49" fmla="*/ 64 h 91"/>
                <a:gd name="T50" fmla="*/ 12 w 94"/>
                <a:gd name="T51" fmla="*/ 64 h 91"/>
                <a:gd name="T52" fmla="*/ 12 w 94"/>
                <a:gd name="T53" fmla="*/ 54 h 91"/>
                <a:gd name="T54" fmla="*/ 21 w 94"/>
                <a:gd name="T55" fmla="*/ 54 h 91"/>
                <a:gd name="T56" fmla="*/ 21 w 94"/>
                <a:gd name="T57" fmla="*/ 54 h 91"/>
                <a:gd name="T58" fmla="*/ 82 w 94"/>
                <a:gd name="T59" fmla="*/ 54 h 91"/>
                <a:gd name="T60" fmla="*/ 82 w 94"/>
                <a:gd name="T61" fmla="*/ 54 h 91"/>
                <a:gd name="T62" fmla="*/ 82 w 94"/>
                <a:gd name="T63" fmla="*/ 64 h 91"/>
                <a:gd name="T64" fmla="*/ 73 w 94"/>
                <a:gd name="T65" fmla="*/ 64 h 91"/>
                <a:gd name="T66" fmla="*/ 73 w 94"/>
                <a:gd name="T67" fmla="*/ 54 h 91"/>
                <a:gd name="T68" fmla="*/ 82 w 94"/>
                <a:gd name="T69" fmla="*/ 54 h 91"/>
                <a:gd name="T70" fmla="*/ 82 w 94"/>
                <a:gd name="T71" fmla="*/ 54 h 91"/>
                <a:gd name="T72" fmla="*/ 51 w 94"/>
                <a:gd name="T73" fmla="*/ 54 h 91"/>
                <a:gd name="T74" fmla="*/ 51 w 94"/>
                <a:gd name="T75" fmla="*/ 54 h 91"/>
                <a:gd name="T76" fmla="*/ 51 w 94"/>
                <a:gd name="T77" fmla="*/ 64 h 91"/>
                <a:gd name="T78" fmla="*/ 41 w 94"/>
                <a:gd name="T79" fmla="*/ 64 h 91"/>
                <a:gd name="T80" fmla="*/ 41 w 94"/>
                <a:gd name="T81" fmla="*/ 54 h 91"/>
                <a:gd name="T82" fmla="*/ 51 w 94"/>
                <a:gd name="T83" fmla="*/ 54 h 91"/>
                <a:gd name="T84" fmla="*/ 51 w 94"/>
                <a:gd name="T85" fmla="*/ 54 h 91"/>
                <a:gd name="T86" fmla="*/ 21 w 94"/>
                <a:gd name="T87" fmla="*/ 74 h 91"/>
                <a:gd name="T88" fmla="*/ 21 w 94"/>
                <a:gd name="T89" fmla="*/ 74 h 91"/>
                <a:gd name="T90" fmla="*/ 21 w 94"/>
                <a:gd name="T91" fmla="*/ 85 h 91"/>
                <a:gd name="T92" fmla="*/ 12 w 94"/>
                <a:gd name="T93" fmla="*/ 85 h 91"/>
                <a:gd name="T94" fmla="*/ 12 w 94"/>
                <a:gd name="T95" fmla="*/ 74 h 91"/>
                <a:gd name="T96" fmla="*/ 21 w 94"/>
                <a:gd name="T97" fmla="*/ 74 h 91"/>
                <a:gd name="T98" fmla="*/ 21 w 94"/>
                <a:gd name="T99" fmla="*/ 74 h 91"/>
                <a:gd name="T100" fmla="*/ 82 w 94"/>
                <a:gd name="T101" fmla="*/ 74 h 91"/>
                <a:gd name="T102" fmla="*/ 82 w 94"/>
                <a:gd name="T103" fmla="*/ 74 h 91"/>
                <a:gd name="T104" fmla="*/ 82 w 94"/>
                <a:gd name="T105" fmla="*/ 85 h 91"/>
                <a:gd name="T106" fmla="*/ 73 w 94"/>
                <a:gd name="T107" fmla="*/ 85 h 91"/>
                <a:gd name="T108" fmla="*/ 73 w 94"/>
                <a:gd name="T109" fmla="*/ 74 h 91"/>
                <a:gd name="T110" fmla="*/ 82 w 94"/>
                <a:gd name="T111" fmla="*/ 74 h 91"/>
                <a:gd name="T112" fmla="*/ 82 w 94"/>
                <a:gd name="T113" fmla="*/ 74 h 91"/>
                <a:gd name="T114" fmla="*/ 51 w 94"/>
                <a:gd name="T115" fmla="*/ 74 h 91"/>
                <a:gd name="T116" fmla="*/ 51 w 94"/>
                <a:gd name="T117" fmla="*/ 74 h 91"/>
                <a:gd name="T118" fmla="*/ 51 w 94"/>
                <a:gd name="T119" fmla="*/ 85 h 91"/>
                <a:gd name="T120" fmla="*/ 41 w 94"/>
                <a:gd name="T121" fmla="*/ 85 h 91"/>
                <a:gd name="T122" fmla="*/ 41 w 94"/>
                <a:gd name="T123" fmla="*/ 74 h 91"/>
                <a:gd name="T124" fmla="*/ 51 w 94"/>
                <a:gd name="T125" fmla="*/ 7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91">
                  <a:moveTo>
                    <a:pt x="94" y="45"/>
                  </a:moveTo>
                  <a:lnTo>
                    <a:pt x="31" y="45"/>
                  </a:lnTo>
                  <a:lnTo>
                    <a:pt x="31" y="0"/>
                  </a:lnTo>
                  <a:lnTo>
                    <a:pt x="0" y="0"/>
                  </a:lnTo>
                  <a:lnTo>
                    <a:pt x="0" y="91"/>
                  </a:lnTo>
                  <a:lnTo>
                    <a:pt x="94" y="91"/>
                  </a:lnTo>
                  <a:lnTo>
                    <a:pt x="94" y="45"/>
                  </a:lnTo>
                  <a:lnTo>
                    <a:pt x="94" y="45"/>
                  </a:lnTo>
                  <a:close/>
                  <a:moveTo>
                    <a:pt x="21" y="9"/>
                  </a:moveTo>
                  <a:lnTo>
                    <a:pt x="21" y="9"/>
                  </a:lnTo>
                  <a:lnTo>
                    <a:pt x="21" y="20"/>
                  </a:lnTo>
                  <a:lnTo>
                    <a:pt x="12" y="20"/>
                  </a:lnTo>
                  <a:lnTo>
                    <a:pt x="12" y="9"/>
                  </a:lnTo>
                  <a:lnTo>
                    <a:pt x="21" y="9"/>
                  </a:lnTo>
                  <a:lnTo>
                    <a:pt x="21" y="9"/>
                  </a:lnTo>
                  <a:close/>
                  <a:moveTo>
                    <a:pt x="21" y="31"/>
                  </a:moveTo>
                  <a:lnTo>
                    <a:pt x="21" y="31"/>
                  </a:lnTo>
                  <a:lnTo>
                    <a:pt x="21" y="42"/>
                  </a:lnTo>
                  <a:lnTo>
                    <a:pt x="12" y="42"/>
                  </a:lnTo>
                  <a:lnTo>
                    <a:pt x="12" y="31"/>
                  </a:lnTo>
                  <a:lnTo>
                    <a:pt x="21" y="31"/>
                  </a:lnTo>
                  <a:lnTo>
                    <a:pt x="21" y="31"/>
                  </a:lnTo>
                  <a:close/>
                  <a:moveTo>
                    <a:pt x="21" y="54"/>
                  </a:moveTo>
                  <a:lnTo>
                    <a:pt x="21" y="54"/>
                  </a:lnTo>
                  <a:lnTo>
                    <a:pt x="21" y="64"/>
                  </a:lnTo>
                  <a:lnTo>
                    <a:pt x="12" y="64"/>
                  </a:lnTo>
                  <a:lnTo>
                    <a:pt x="12" y="54"/>
                  </a:lnTo>
                  <a:lnTo>
                    <a:pt x="21" y="54"/>
                  </a:lnTo>
                  <a:lnTo>
                    <a:pt x="21" y="54"/>
                  </a:lnTo>
                  <a:close/>
                  <a:moveTo>
                    <a:pt x="82" y="54"/>
                  </a:moveTo>
                  <a:lnTo>
                    <a:pt x="82" y="54"/>
                  </a:lnTo>
                  <a:lnTo>
                    <a:pt x="82" y="64"/>
                  </a:lnTo>
                  <a:lnTo>
                    <a:pt x="73" y="64"/>
                  </a:lnTo>
                  <a:lnTo>
                    <a:pt x="73" y="54"/>
                  </a:lnTo>
                  <a:lnTo>
                    <a:pt x="82" y="54"/>
                  </a:lnTo>
                  <a:lnTo>
                    <a:pt x="82" y="54"/>
                  </a:lnTo>
                  <a:close/>
                  <a:moveTo>
                    <a:pt x="51" y="54"/>
                  </a:moveTo>
                  <a:lnTo>
                    <a:pt x="51" y="54"/>
                  </a:lnTo>
                  <a:lnTo>
                    <a:pt x="51" y="64"/>
                  </a:lnTo>
                  <a:lnTo>
                    <a:pt x="41" y="64"/>
                  </a:lnTo>
                  <a:lnTo>
                    <a:pt x="41" y="54"/>
                  </a:lnTo>
                  <a:lnTo>
                    <a:pt x="51" y="54"/>
                  </a:lnTo>
                  <a:lnTo>
                    <a:pt x="51" y="54"/>
                  </a:lnTo>
                  <a:close/>
                  <a:moveTo>
                    <a:pt x="21" y="74"/>
                  </a:moveTo>
                  <a:lnTo>
                    <a:pt x="21" y="74"/>
                  </a:lnTo>
                  <a:lnTo>
                    <a:pt x="21" y="85"/>
                  </a:lnTo>
                  <a:lnTo>
                    <a:pt x="12" y="85"/>
                  </a:lnTo>
                  <a:lnTo>
                    <a:pt x="12" y="74"/>
                  </a:lnTo>
                  <a:lnTo>
                    <a:pt x="21" y="74"/>
                  </a:lnTo>
                  <a:lnTo>
                    <a:pt x="21" y="74"/>
                  </a:lnTo>
                  <a:close/>
                  <a:moveTo>
                    <a:pt x="82" y="74"/>
                  </a:moveTo>
                  <a:lnTo>
                    <a:pt x="82" y="74"/>
                  </a:lnTo>
                  <a:lnTo>
                    <a:pt x="82" y="85"/>
                  </a:lnTo>
                  <a:lnTo>
                    <a:pt x="73" y="85"/>
                  </a:lnTo>
                  <a:lnTo>
                    <a:pt x="73" y="74"/>
                  </a:lnTo>
                  <a:lnTo>
                    <a:pt x="82" y="74"/>
                  </a:lnTo>
                  <a:lnTo>
                    <a:pt x="82" y="74"/>
                  </a:lnTo>
                  <a:close/>
                  <a:moveTo>
                    <a:pt x="51" y="74"/>
                  </a:moveTo>
                  <a:lnTo>
                    <a:pt x="51" y="74"/>
                  </a:lnTo>
                  <a:lnTo>
                    <a:pt x="51" y="85"/>
                  </a:lnTo>
                  <a:lnTo>
                    <a:pt x="41" y="85"/>
                  </a:lnTo>
                  <a:lnTo>
                    <a:pt x="41" y="74"/>
                  </a:lnTo>
                  <a:lnTo>
                    <a:pt x="51"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a:extLst>
                <a:ext uri="{FF2B5EF4-FFF2-40B4-BE49-F238E27FC236}">
                  <a16:creationId xmlns:a16="http://schemas.microsoft.com/office/drawing/2014/main" id="{D21C52DB-B120-4499-883A-76E06C82CF8A}"/>
                </a:ext>
              </a:extLst>
            </p:cNvPr>
            <p:cNvSpPr>
              <a:spLocks noEditPoints="1"/>
            </p:cNvSpPr>
            <p:nvPr/>
          </p:nvSpPr>
          <p:spPr bwMode="auto">
            <a:xfrm>
              <a:off x="3939810" y="4893716"/>
              <a:ext cx="219904" cy="907804"/>
            </a:xfrm>
            <a:custGeom>
              <a:avLst/>
              <a:gdLst>
                <a:gd name="T0" fmla="*/ 17 w 39"/>
                <a:gd name="T1" fmla="*/ 0 h 161"/>
                <a:gd name="T2" fmla="*/ 8 w 39"/>
                <a:gd name="T3" fmla="*/ 37 h 161"/>
                <a:gd name="T4" fmla="*/ 39 w 39"/>
                <a:gd name="T5" fmla="*/ 161 h 161"/>
                <a:gd name="T6" fmla="*/ 26 w 39"/>
                <a:gd name="T7" fmla="*/ 37 h 161"/>
                <a:gd name="T8" fmla="*/ 11 w 39"/>
                <a:gd name="T9" fmla="*/ 54 h 161"/>
                <a:gd name="T10" fmla="*/ 11 w 39"/>
                <a:gd name="T11" fmla="*/ 54 h 161"/>
                <a:gd name="T12" fmla="*/ 11 w 39"/>
                <a:gd name="T13" fmla="*/ 114 h 161"/>
                <a:gd name="T14" fmla="*/ 11 w 39"/>
                <a:gd name="T15" fmla="*/ 110 h 161"/>
                <a:gd name="T16" fmla="*/ 8 w 39"/>
                <a:gd name="T17" fmla="*/ 86 h 161"/>
                <a:gd name="T18" fmla="*/ 11 w 39"/>
                <a:gd name="T19" fmla="*/ 138 h 161"/>
                <a:gd name="T20" fmla="*/ 8 w 39"/>
                <a:gd name="T21" fmla="*/ 138 h 161"/>
                <a:gd name="T22" fmla="*/ 11 w 39"/>
                <a:gd name="T23" fmla="*/ 64 h 161"/>
                <a:gd name="T24" fmla="*/ 11 w 39"/>
                <a:gd name="T25" fmla="*/ 64 h 161"/>
                <a:gd name="T26" fmla="*/ 11 w 39"/>
                <a:gd name="T27" fmla="*/ 124 h 161"/>
                <a:gd name="T28" fmla="*/ 11 w 39"/>
                <a:gd name="T29" fmla="*/ 119 h 161"/>
                <a:gd name="T30" fmla="*/ 8 w 39"/>
                <a:gd name="T31" fmla="*/ 96 h 161"/>
                <a:gd name="T32" fmla="*/ 11 w 39"/>
                <a:gd name="T33" fmla="*/ 147 h 161"/>
                <a:gd name="T34" fmla="*/ 8 w 39"/>
                <a:gd name="T35" fmla="*/ 147 h 161"/>
                <a:gd name="T36" fmla="*/ 11 w 39"/>
                <a:gd name="T37" fmla="*/ 72 h 161"/>
                <a:gd name="T38" fmla="*/ 11 w 39"/>
                <a:gd name="T39" fmla="*/ 72 h 161"/>
                <a:gd name="T40" fmla="*/ 11 w 39"/>
                <a:gd name="T41" fmla="*/ 133 h 161"/>
                <a:gd name="T42" fmla="*/ 11 w 39"/>
                <a:gd name="T43" fmla="*/ 129 h 161"/>
                <a:gd name="T44" fmla="*/ 8 w 39"/>
                <a:gd name="T45" fmla="*/ 106 h 161"/>
                <a:gd name="T46" fmla="*/ 22 w 39"/>
                <a:gd name="T47" fmla="*/ 54 h 161"/>
                <a:gd name="T48" fmla="*/ 19 w 39"/>
                <a:gd name="T49" fmla="*/ 54 h 161"/>
                <a:gd name="T50" fmla="*/ 22 w 39"/>
                <a:gd name="T51" fmla="*/ 110 h 161"/>
                <a:gd name="T52" fmla="*/ 22 w 39"/>
                <a:gd name="T53" fmla="*/ 110 h 161"/>
                <a:gd name="T54" fmla="*/ 22 w 39"/>
                <a:gd name="T55" fmla="*/ 86 h 161"/>
                <a:gd name="T56" fmla="*/ 22 w 39"/>
                <a:gd name="T57" fmla="*/ 82 h 161"/>
                <a:gd name="T58" fmla="*/ 19 w 39"/>
                <a:gd name="T59" fmla="*/ 142 h 161"/>
                <a:gd name="T60" fmla="*/ 22 w 39"/>
                <a:gd name="T61" fmla="*/ 64 h 161"/>
                <a:gd name="T62" fmla="*/ 19 w 39"/>
                <a:gd name="T63" fmla="*/ 64 h 161"/>
                <a:gd name="T64" fmla="*/ 22 w 39"/>
                <a:gd name="T65" fmla="*/ 119 h 161"/>
                <a:gd name="T66" fmla="*/ 22 w 39"/>
                <a:gd name="T67" fmla="*/ 119 h 161"/>
                <a:gd name="T68" fmla="*/ 22 w 39"/>
                <a:gd name="T69" fmla="*/ 96 h 161"/>
                <a:gd name="T70" fmla="*/ 22 w 39"/>
                <a:gd name="T71" fmla="*/ 92 h 161"/>
                <a:gd name="T72" fmla="*/ 19 w 39"/>
                <a:gd name="T73" fmla="*/ 151 h 161"/>
                <a:gd name="T74" fmla="*/ 22 w 39"/>
                <a:gd name="T75" fmla="*/ 72 h 161"/>
                <a:gd name="T76" fmla="*/ 19 w 39"/>
                <a:gd name="T77" fmla="*/ 72 h 161"/>
                <a:gd name="T78" fmla="*/ 22 w 39"/>
                <a:gd name="T79" fmla="*/ 129 h 161"/>
                <a:gd name="T80" fmla="*/ 22 w 39"/>
                <a:gd name="T81" fmla="*/ 129 h 161"/>
                <a:gd name="T82" fmla="*/ 22 w 39"/>
                <a:gd name="T83" fmla="*/ 106 h 161"/>
                <a:gd name="T84" fmla="*/ 22 w 39"/>
                <a:gd name="T85" fmla="*/ 100 h 161"/>
                <a:gd name="T86" fmla="*/ 28 w 39"/>
                <a:gd name="T87" fmla="*/ 59 h 161"/>
                <a:gd name="T88" fmla="*/ 32 w 39"/>
                <a:gd name="T89" fmla="*/ 110 h 161"/>
                <a:gd name="T90" fmla="*/ 28 w 39"/>
                <a:gd name="T91" fmla="*/ 110 h 161"/>
                <a:gd name="T92" fmla="*/ 32 w 39"/>
                <a:gd name="T93" fmla="*/ 82 h 161"/>
                <a:gd name="T94" fmla="*/ 32 w 39"/>
                <a:gd name="T95" fmla="*/ 82 h 161"/>
                <a:gd name="T96" fmla="*/ 32 w 39"/>
                <a:gd name="T97" fmla="*/ 142 h 161"/>
                <a:gd name="T98" fmla="*/ 32 w 39"/>
                <a:gd name="T99" fmla="*/ 138 h 161"/>
                <a:gd name="T100" fmla="*/ 28 w 39"/>
                <a:gd name="T101" fmla="*/ 68 h 161"/>
                <a:gd name="T102" fmla="*/ 32 w 39"/>
                <a:gd name="T103" fmla="*/ 119 h 161"/>
                <a:gd name="T104" fmla="*/ 28 w 39"/>
                <a:gd name="T105" fmla="*/ 119 h 161"/>
                <a:gd name="T106" fmla="*/ 32 w 39"/>
                <a:gd name="T107" fmla="*/ 92 h 161"/>
                <a:gd name="T108" fmla="*/ 32 w 39"/>
                <a:gd name="T109" fmla="*/ 92 h 161"/>
                <a:gd name="T110" fmla="*/ 32 w 39"/>
                <a:gd name="T111" fmla="*/ 151 h 161"/>
                <a:gd name="T112" fmla="*/ 32 w 39"/>
                <a:gd name="T113" fmla="*/ 147 h 161"/>
                <a:gd name="T114" fmla="*/ 28 w 39"/>
                <a:gd name="T115" fmla="*/ 78 h 161"/>
                <a:gd name="T116" fmla="*/ 32 w 39"/>
                <a:gd name="T117" fmla="*/ 129 h 161"/>
                <a:gd name="T118" fmla="*/ 28 w 39"/>
                <a:gd name="T119" fmla="*/ 129 h 161"/>
                <a:gd name="T120" fmla="*/ 32 w 39"/>
                <a:gd name="T121" fmla="*/ 100 h 161"/>
                <a:gd name="T122" fmla="*/ 32 w 39"/>
                <a:gd name="T123" fmla="*/ 10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 h="161">
                  <a:moveTo>
                    <a:pt x="26" y="21"/>
                  </a:moveTo>
                  <a:lnTo>
                    <a:pt x="22" y="21"/>
                  </a:lnTo>
                  <a:lnTo>
                    <a:pt x="22" y="0"/>
                  </a:lnTo>
                  <a:lnTo>
                    <a:pt x="17" y="0"/>
                  </a:lnTo>
                  <a:lnTo>
                    <a:pt x="17" y="21"/>
                  </a:lnTo>
                  <a:lnTo>
                    <a:pt x="13" y="21"/>
                  </a:lnTo>
                  <a:lnTo>
                    <a:pt x="13" y="37"/>
                  </a:lnTo>
                  <a:lnTo>
                    <a:pt x="8" y="37"/>
                  </a:lnTo>
                  <a:lnTo>
                    <a:pt x="8" y="49"/>
                  </a:lnTo>
                  <a:lnTo>
                    <a:pt x="0" y="49"/>
                  </a:lnTo>
                  <a:lnTo>
                    <a:pt x="0" y="161"/>
                  </a:lnTo>
                  <a:lnTo>
                    <a:pt x="39" y="161"/>
                  </a:lnTo>
                  <a:lnTo>
                    <a:pt x="39" y="49"/>
                  </a:lnTo>
                  <a:lnTo>
                    <a:pt x="31" y="49"/>
                  </a:lnTo>
                  <a:lnTo>
                    <a:pt x="31" y="37"/>
                  </a:lnTo>
                  <a:lnTo>
                    <a:pt x="26" y="37"/>
                  </a:lnTo>
                  <a:lnTo>
                    <a:pt x="26" y="21"/>
                  </a:lnTo>
                  <a:lnTo>
                    <a:pt x="26" y="21"/>
                  </a:lnTo>
                  <a:close/>
                  <a:moveTo>
                    <a:pt x="11" y="54"/>
                  </a:moveTo>
                  <a:lnTo>
                    <a:pt x="11" y="54"/>
                  </a:lnTo>
                  <a:lnTo>
                    <a:pt x="11" y="59"/>
                  </a:lnTo>
                  <a:lnTo>
                    <a:pt x="8" y="59"/>
                  </a:lnTo>
                  <a:lnTo>
                    <a:pt x="8" y="54"/>
                  </a:lnTo>
                  <a:lnTo>
                    <a:pt x="11" y="54"/>
                  </a:lnTo>
                  <a:lnTo>
                    <a:pt x="11" y="54"/>
                  </a:lnTo>
                  <a:close/>
                  <a:moveTo>
                    <a:pt x="11" y="110"/>
                  </a:moveTo>
                  <a:lnTo>
                    <a:pt x="11" y="110"/>
                  </a:lnTo>
                  <a:lnTo>
                    <a:pt x="11" y="114"/>
                  </a:lnTo>
                  <a:lnTo>
                    <a:pt x="8" y="114"/>
                  </a:lnTo>
                  <a:lnTo>
                    <a:pt x="8" y="110"/>
                  </a:lnTo>
                  <a:lnTo>
                    <a:pt x="11" y="110"/>
                  </a:lnTo>
                  <a:lnTo>
                    <a:pt x="11" y="110"/>
                  </a:lnTo>
                  <a:close/>
                  <a:moveTo>
                    <a:pt x="11" y="82"/>
                  </a:moveTo>
                  <a:lnTo>
                    <a:pt x="11" y="82"/>
                  </a:lnTo>
                  <a:lnTo>
                    <a:pt x="11" y="86"/>
                  </a:lnTo>
                  <a:lnTo>
                    <a:pt x="8" y="86"/>
                  </a:lnTo>
                  <a:lnTo>
                    <a:pt x="8" y="82"/>
                  </a:lnTo>
                  <a:lnTo>
                    <a:pt x="11" y="82"/>
                  </a:lnTo>
                  <a:lnTo>
                    <a:pt x="11" y="82"/>
                  </a:lnTo>
                  <a:close/>
                  <a:moveTo>
                    <a:pt x="11" y="138"/>
                  </a:moveTo>
                  <a:lnTo>
                    <a:pt x="11" y="138"/>
                  </a:lnTo>
                  <a:lnTo>
                    <a:pt x="11" y="142"/>
                  </a:lnTo>
                  <a:lnTo>
                    <a:pt x="8" y="142"/>
                  </a:lnTo>
                  <a:lnTo>
                    <a:pt x="8" y="138"/>
                  </a:lnTo>
                  <a:lnTo>
                    <a:pt x="11" y="138"/>
                  </a:lnTo>
                  <a:lnTo>
                    <a:pt x="11" y="138"/>
                  </a:lnTo>
                  <a:close/>
                  <a:moveTo>
                    <a:pt x="11" y="64"/>
                  </a:moveTo>
                  <a:lnTo>
                    <a:pt x="11" y="64"/>
                  </a:lnTo>
                  <a:lnTo>
                    <a:pt x="11" y="68"/>
                  </a:lnTo>
                  <a:lnTo>
                    <a:pt x="8" y="68"/>
                  </a:lnTo>
                  <a:lnTo>
                    <a:pt x="8" y="64"/>
                  </a:lnTo>
                  <a:lnTo>
                    <a:pt x="11" y="64"/>
                  </a:lnTo>
                  <a:lnTo>
                    <a:pt x="11" y="64"/>
                  </a:lnTo>
                  <a:close/>
                  <a:moveTo>
                    <a:pt x="11" y="119"/>
                  </a:moveTo>
                  <a:lnTo>
                    <a:pt x="11" y="119"/>
                  </a:lnTo>
                  <a:lnTo>
                    <a:pt x="11" y="124"/>
                  </a:lnTo>
                  <a:lnTo>
                    <a:pt x="8" y="124"/>
                  </a:lnTo>
                  <a:lnTo>
                    <a:pt x="8" y="119"/>
                  </a:lnTo>
                  <a:lnTo>
                    <a:pt x="11" y="119"/>
                  </a:lnTo>
                  <a:lnTo>
                    <a:pt x="11" y="119"/>
                  </a:lnTo>
                  <a:close/>
                  <a:moveTo>
                    <a:pt x="11" y="92"/>
                  </a:moveTo>
                  <a:lnTo>
                    <a:pt x="11" y="92"/>
                  </a:lnTo>
                  <a:lnTo>
                    <a:pt x="11" y="96"/>
                  </a:lnTo>
                  <a:lnTo>
                    <a:pt x="8" y="96"/>
                  </a:lnTo>
                  <a:lnTo>
                    <a:pt x="8" y="92"/>
                  </a:lnTo>
                  <a:lnTo>
                    <a:pt x="11" y="92"/>
                  </a:lnTo>
                  <a:lnTo>
                    <a:pt x="11" y="92"/>
                  </a:lnTo>
                  <a:close/>
                  <a:moveTo>
                    <a:pt x="11" y="147"/>
                  </a:moveTo>
                  <a:lnTo>
                    <a:pt x="11" y="147"/>
                  </a:lnTo>
                  <a:lnTo>
                    <a:pt x="11" y="151"/>
                  </a:lnTo>
                  <a:lnTo>
                    <a:pt x="8" y="151"/>
                  </a:lnTo>
                  <a:lnTo>
                    <a:pt x="8" y="147"/>
                  </a:lnTo>
                  <a:lnTo>
                    <a:pt x="11" y="147"/>
                  </a:lnTo>
                  <a:lnTo>
                    <a:pt x="11" y="147"/>
                  </a:lnTo>
                  <a:close/>
                  <a:moveTo>
                    <a:pt x="11" y="72"/>
                  </a:moveTo>
                  <a:lnTo>
                    <a:pt x="11" y="72"/>
                  </a:lnTo>
                  <a:lnTo>
                    <a:pt x="11" y="78"/>
                  </a:lnTo>
                  <a:lnTo>
                    <a:pt x="8" y="78"/>
                  </a:lnTo>
                  <a:lnTo>
                    <a:pt x="8" y="72"/>
                  </a:lnTo>
                  <a:lnTo>
                    <a:pt x="11" y="72"/>
                  </a:lnTo>
                  <a:lnTo>
                    <a:pt x="11" y="72"/>
                  </a:lnTo>
                  <a:close/>
                  <a:moveTo>
                    <a:pt x="11" y="129"/>
                  </a:moveTo>
                  <a:lnTo>
                    <a:pt x="11" y="129"/>
                  </a:lnTo>
                  <a:lnTo>
                    <a:pt x="11" y="133"/>
                  </a:lnTo>
                  <a:lnTo>
                    <a:pt x="8" y="133"/>
                  </a:lnTo>
                  <a:lnTo>
                    <a:pt x="8" y="129"/>
                  </a:lnTo>
                  <a:lnTo>
                    <a:pt x="11" y="129"/>
                  </a:lnTo>
                  <a:lnTo>
                    <a:pt x="11" y="129"/>
                  </a:lnTo>
                  <a:close/>
                  <a:moveTo>
                    <a:pt x="11" y="100"/>
                  </a:moveTo>
                  <a:lnTo>
                    <a:pt x="11" y="100"/>
                  </a:lnTo>
                  <a:lnTo>
                    <a:pt x="11" y="106"/>
                  </a:lnTo>
                  <a:lnTo>
                    <a:pt x="8" y="106"/>
                  </a:lnTo>
                  <a:lnTo>
                    <a:pt x="8" y="100"/>
                  </a:lnTo>
                  <a:lnTo>
                    <a:pt x="11" y="100"/>
                  </a:lnTo>
                  <a:lnTo>
                    <a:pt x="11" y="100"/>
                  </a:lnTo>
                  <a:close/>
                  <a:moveTo>
                    <a:pt x="22" y="54"/>
                  </a:moveTo>
                  <a:lnTo>
                    <a:pt x="22" y="54"/>
                  </a:lnTo>
                  <a:lnTo>
                    <a:pt x="22" y="59"/>
                  </a:lnTo>
                  <a:lnTo>
                    <a:pt x="19" y="59"/>
                  </a:lnTo>
                  <a:lnTo>
                    <a:pt x="19" y="54"/>
                  </a:lnTo>
                  <a:lnTo>
                    <a:pt x="22" y="54"/>
                  </a:lnTo>
                  <a:lnTo>
                    <a:pt x="22" y="54"/>
                  </a:lnTo>
                  <a:close/>
                  <a:moveTo>
                    <a:pt x="22" y="110"/>
                  </a:moveTo>
                  <a:lnTo>
                    <a:pt x="22" y="110"/>
                  </a:lnTo>
                  <a:lnTo>
                    <a:pt x="22" y="114"/>
                  </a:lnTo>
                  <a:lnTo>
                    <a:pt x="19" y="114"/>
                  </a:lnTo>
                  <a:lnTo>
                    <a:pt x="19" y="110"/>
                  </a:lnTo>
                  <a:lnTo>
                    <a:pt x="22" y="110"/>
                  </a:lnTo>
                  <a:lnTo>
                    <a:pt x="22" y="110"/>
                  </a:lnTo>
                  <a:close/>
                  <a:moveTo>
                    <a:pt x="22" y="82"/>
                  </a:moveTo>
                  <a:lnTo>
                    <a:pt x="22" y="82"/>
                  </a:lnTo>
                  <a:lnTo>
                    <a:pt x="22" y="86"/>
                  </a:lnTo>
                  <a:lnTo>
                    <a:pt x="19" y="86"/>
                  </a:lnTo>
                  <a:lnTo>
                    <a:pt x="19" y="82"/>
                  </a:lnTo>
                  <a:lnTo>
                    <a:pt x="22" y="82"/>
                  </a:lnTo>
                  <a:lnTo>
                    <a:pt x="22" y="82"/>
                  </a:lnTo>
                  <a:close/>
                  <a:moveTo>
                    <a:pt x="22" y="138"/>
                  </a:moveTo>
                  <a:lnTo>
                    <a:pt x="22" y="138"/>
                  </a:lnTo>
                  <a:lnTo>
                    <a:pt x="22" y="142"/>
                  </a:lnTo>
                  <a:lnTo>
                    <a:pt x="19" y="142"/>
                  </a:lnTo>
                  <a:lnTo>
                    <a:pt x="19" y="138"/>
                  </a:lnTo>
                  <a:lnTo>
                    <a:pt x="22" y="138"/>
                  </a:lnTo>
                  <a:lnTo>
                    <a:pt x="22" y="138"/>
                  </a:lnTo>
                  <a:close/>
                  <a:moveTo>
                    <a:pt x="22" y="64"/>
                  </a:moveTo>
                  <a:lnTo>
                    <a:pt x="22" y="64"/>
                  </a:lnTo>
                  <a:lnTo>
                    <a:pt x="22" y="68"/>
                  </a:lnTo>
                  <a:lnTo>
                    <a:pt x="19" y="68"/>
                  </a:lnTo>
                  <a:lnTo>
                    <a:pt x="19" y="64"/>
                  </a:lnTo>
                  <a:lnTo>
                    <a:pt x="22" y="64"/>
                  </a:lnTo>
                  <a:lnTo>
                    <a:pt x="22" y="64"/>
                  </a:lnTo>
                  <a:close/>
                  <a:moveTo>
                    <a:pt x="22" y="119"/>
                  </a:moveTo>
                  <a:lnTo>
                    <a:pt x="22" y="119"/>
                  </a:lnTo>
                  <a:lnTo>
                    <a:pt x="22" y="124"/>
                  </a:lnTo>
                  <a:lnTo>
                    <a:pt x="19" y="124"/>
                  </a:lnTo>
                  <a:lnTo>
                    <a:pt x="19" y="119"/>
                  </a:lnTo>
                  <a:lnTo>
                    <a:pt x="22" y="119"/>
                  </a:lnTo>
                  <a:lnTo>
                    <a:pt x="22" y="119"/>
                  </a:lnTo>
                  <a:close/>
                  <a:moveTo>
                    <a:pt x="22" y="92"/>
                  </a:moveTo>
                  <a:lnTo>
                    <a:pt x="22" y="92"/>
                  </a:lnTo>
                  <a:lnTo>
                    <a:pt x="22" y="96"/>
                  </a:lnTo>
                  <a:lnTo>
                    <a:pt x="19" y="96"/>
                  </a:lnTo>
                  <a:lnTo>
                    <a:pt x="19" y="92"/>
                  </a:lnTo>
                  <a:lnTo>
                    <a:pt x="22" y="92"/>
                  </a:lnTo>
                  <a:lnTo>
                    <a:pt x="22" y="92"/>
                  </a:lnTo>
                  <a:close/>
                  <a:moveTo>
                    <a:pt x="22" y="147"/>
                  </a:moveTo>
                  <a:lnTo>
                    <a:pt x="22" y="147"/>
                  </a:lnTo>
                  <a:lnTo>
                    <a:pt x="22" y="151"/>
                  </a:lnTo>
                  <a:lnTo>
                    <a:pt x="19" y="151"/>
                  </a:lnTo>
                  <a:lnTo>
                    <a:pt x="19" y="147"/>
                  </a:lnTo>
                  <a:lnTo>
                    <a:pt x="22" y="147"/>
                  </a:lnTo>
                  <a:lnTo>
                    <a:pt x="22" y="147"/>
                  </a:lnTo>
                  <a:close/>
                  <a:moveTo>
                    <a:pt x="22" y="72"/>
                  </a:moveTo>
                  <a:lnTo>
                    <a:pt x="22" y="72"/>
                  </a:lnTo>
                  <a:lnTo>
                    <a:pt x="22" y="78"/>
                  </a:lnTo>
                  <a:lnTo>
                    <a:pt x="19" y="78"/>
                  </a:lnTo>
                  <a:lnTo>
                    <a:pt x="19" y="72"/>
                  </a:lnTo>
                  <a:lnTo>
                    <a:pt x="22" y="72"/>
                  </a:lnTo>
                  <a:lnTo>
                    <a:pt x="22" y="72"/>
                  </a:lnTo>
                  <a:close/>
                  <a:moveTo>
                    <a:pt x="22" y="129"/>
                  </a:moveTo>
                  <a:lnTo>
                    <a:pt x="22" y="129"/>
                  </a:lnTo>
                  <a:lnTo>
                    <a:pt x="22" y="133"/>
                  </a:lnTo>
                  <a:lnTo>
                    <a:pt x="19" y="133"/>
                  </a:lnTo>
                  <a:lnTo>
                    <a:pt x="19" y="129"/>
                  </a:lnTo>
                  <a:lnTo>
                    <a:pt x="22" y="129"/>
                  </a:lnTo>
                  <a:lnTo>
                    <a:pt x="22" y="129"/>
                  </a:lnTo>
                  <a:close/>
                  <a:moveTo>
                    <a:pt x="22" y="100"/>
                  </a:moveTo>
                  <a:lnTo>
                    <a:pt x="22" y="100"/>
                  </a:lnTo>
                  <a:lnTo>
                    <a:pt x="22" y="106"/>
                  </a:lnTo>
                  <a:lnTo>
                    <a:pt x="19" y="106"/>
                  </a:lnTo>
                  <a:lnTo>
                    <a:pt x="19" y="100"/>
                  </a:lnTo>
                  <a:lnTo>
                    <a:pt x="22" y="100"/>
                  </a:lnTo>
                  <a:lnTo>
                    <a:pt x="22" y="100"/>
                  </a:lnTo>
                  <a:close/>
                  <a:moveTo>
                    <a:pt x="32" y="54"/>
                  </a:moveTo>
                  <a:lnTo>
                    <a:pt x="32" y="54"/>
                  </a:lnTo>
                  <a:lnTo>
                    <a:pt x="32" y="59"/>
                  </a:lnTo>
                  <a:lnTo>
                    <a:pt x="28" y="59"/>
                  </a:lnTo>
                  <a:lnTo>
                    <a:pt x="28" y="54"/>
                  </a:lnTo>
                  <a:lnTo>
                    <a:pt x="32" y="54"/>
                  </a:lnTo>
                  <a:lnTo>
                    <a:pt x="32" y="54"/>
                  </a:lnTo>
                  <a:close/>
                  <a:moveTo>
                    <a:pt x="32" y="110"/>
                  </a:moveTo>
                  <a:lnTo>
                    <a:pt x="32" y="110"/>
                  </a:lnTo>
                  <a:lnTo>
                    <a:pt x="32" y="114"/>
                  </a:lnTo>
                  <a:lnTo>
                    <a:pt x="28" y="114"/>
                  </a:lnTo>
                  <a:lnTo>
                    <a:pt x="28" y="110"/>
                  </a:lnTo>
                  <a:lnTo>
                    <a:pt x="32" y="110"/>
                  </a:lnTo>
                  <a:lnTo>
                    <a:pt x="32" y="110"/>
                  </a:lnTo>
                  <a:close/>
                  <a:moveTo>
                    <a:pt x="32" y="82"/>
                  </a:moveTo>
                  <a:lnTo>
                    <a:pt x="32" y="82"/>
                  </a:lnTo>
                  <a:lnTo>
                    <a:pt x="32" y="86"/>
                  </a:lnTo>
                  <a:lnTo>
                    <a:pt x="28" y="86"/>
                  </a:lnTo>
                  <a:lnTo>
                    <a:pt x="28" y="82"/>
                  </a:lnTo>
                  <a:lnTo>
                    <a:pt x="32" y="82"/>
                  </a:lnTo>
                  <a:lnTo>
                    <a:pt x="32" y="82"/>
                  </a:lnTo>
                  <a:close/>
                  <a:moveTo>
                    <a:pt x="32" y="138"/>
                  </a:moveTo>
                  <a:lnTo>
                    <a:pt x="32" y="138"/>
                  </a:lnTo>
                  <a:lnTo>
                    <a:pt x="32" y="142"/>
                  </a:lnTo>
                  <a:lnTo>
                    <a:pt x="28" y="142"/>
                  </a:lnTo>
                  <a:lnTo>
                    <a:pt x="28" y="138"/>
                  </a:lnTo>
                  <a:lnTo>
                    <a:pt x="32" y="138"/>
                  </a:lnTo>
                  <a:lnTo>
                    <a:pt x="32" y="138"/>
                  </a:lnTo>
                  <a:close/>
                  <a:moveTo>
                    <a:pt x="32" y="64"/>
                  </a:moveTo>
                  <a:lnTo>
                    <a:pt x="32" y="64"/>
                  </a:lnTo>
                  <a:lnTo>
                    <a:pt x="32" y="68"/>
                  </a:lnTo>
                  <a:lnTo>
                    <a:pt x="28" y="68"/>
                  </a:lnTo>
                  <a:lnTo>
                    <a:pt x="28" y="64"/>
                  </a:lnTo>
                  <a:lnTo>
                    <a:pt x="32" y="64"/>
                  </a:lnTo>
                  <a:lnTo>
                    <a:pt x="32" y="64"/>
                  </a:lnTo>
                  <a:close/>
                  <a:moveTo>
                    <a:pt x="32" y="119"/>
                  </a:moveTo>
                  <a:lnTo>
                    <a:pt x="32" y="119"/>
                  </a:lnTo>
                  <a:lnTo>
                    <a:pt x="32" y="124"/>
                  </a:lnTo>
                  <a:lnTo>
                    <a:pt x="28" y="124"/>
                  </a:lnTo>
                  <a:lnTo>
                    <a:pt x="28" y="119"/>
                  </a:lnTo>
                  <a:lnTo>
                    <a:pt x="32" y="119"/>
                  </a:lnTo>
                  <a:lnTo>
                    <a:pt x="32" y="119"/>
                  </a:lnTo>
                  <a:close/>
                  <a:moveTo>
                    <a:pt x="32" y="92"/>
                  </a:moveTo>
                  <a:lnTo>
                    <a:pt x="32" y="92"/>
                  </a:lnTo>
                  <a:lnTo>
                    <a:pt x="32" y="96"/>
                  </a:lnTo>
                  <a:lnTo>
                    <a:pt x="28" y="96"/>
                  </a:lnTo>
                  <a:lnTo>
                    <a:pt x="28" y="92"/>
                  </a:lnTo>
                  <a:lnTo>
                    <a:pt x="32" y="92"/>
                  </a:lnTo>
                  <a:lnTo>
                    <a:pt x="32" y="92"/>
                  </a:lnTo>
                  <a:close/>
                  <a:moveTo>
                    <a:pt x="32" y="147"/>
                  </a:moveTo>
                  <a:lnTo>
                    <a:pt x="32" y="147"/>
                  </a:lnTo>
                  <a:lnTo>
                    <a:pt x="32" y="151"/>
                  </a:lnTo>
                  <a:lnTo>
                    <a:pt x="28" y="151"/>
                  </a:lnTo>
                  <a:lnTo>
                    <a:pt x="28" y="147"/>
                  </a:lnTo>
                  <a:lnTo>
                    <a:pt x="32" y="147"/>
                  </a:lnTo>
                  <a:lnTo>
                    <a:pt x="32" y="147"/>
                  </a:lnTo>
                  <a:close/>
                  <a:moveTo>
                    <a:pt x="32" y="72"/>
                  </a:moveTo>
                  <a:lnTo>
                    <a:pt x="32" y="72"/>
                  </a:lnTo>
                  <a:lnTo>
                    <a:pt x="32" y="78"/>
                  </a:lnTo>
                  <a:lnTo>
                    <a:pt x="28" y="78"/>
                  </a:lnTo>
                  <a:lnTo>
                    <a:pt x="28" y="72"/>
                  </a:lnTo>
                  <a:lnTo>
                    <a:pt x="32" y="72"/>
                  </a:lnTo>
                  <a:lnTo>
                    <a:pt x="32" y="72"/>
                  </a:lnTo>
                  <a:close/>
                  <a:moveTo>
                    <a:pt x="32" y="129"/>
                  </a:moveTo>
                  <a:lnTo>
                    <a:pt x="32" y="129"/>
                  </a:lnTo>
                  <a:lnTo>
                    <a:pt x="32" y="133"/>
                  </a:lnTo>
                  <a:lnTo>
                    <a:pt x="28" y="133"/>
                  </a:lnTo>
                  <a:lnTo>
                    <a:pt x="28" y="129"/>
                  </a:lnTo>
                  <a:lnTo>
                    <a:pt x="32" y="129"/>
                  </a:lnTo>
                  <a:lnTo>
                    <a:pt x="32" y="129"/>
                  </a:lnTo>
                  <a:close/>
                  <a:moveTo>
                    <a:pt x="32" y="100"/>
                  </a:moveTo>
                  <a:lnTo>
                    <a:pt x="32" y="100"/>
                  </a:lnTo>
                  <a:lnTo>
                    <a:pt x="32" y="106"/>
                  </a:lnTo>
                  <a:lnTo>
                    <a:pt x="28" y="106"/>
                  </a:lnTo>
                  <a:lnTo>
                    <a:pt x="28" y="100"/>
                  </a:lnTo>
                  <a:lnTo>
                    <a:pt x="3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a:extLst>
                <a:ext uri="{FF2B5EF4-FFF2-40B4-BE49-F238E27FC236}">
                  <a16:creationId xmlns:a16="http://schemas.microsoft.com/office/drawing/2014/main" id="{B091CB6B-2FC5-4660-B1A8-F415E8866C2F}"/>
                </a:ext>
              </a:extLst>
            </p:cNvPr>
            <p:cNvSpPr>
              <a:spLocks noEditPoints="1"/>
            </p:cNvSpPr>
            <p:nvPr/>
          </p:nvSpPr>
          <p:spPr bwMode="auto">
            <a:xfrm>
              <a:off x="5479129" y="4482106"/>
              <a:ext cx="389060" cy="1319414"/>
            </a:xfrm>
            <a:custGeom>
              <a:avLst/>
              <a:gdLst>
                <a:gd name="T0" fmla="*/ 39 w 69"/>
                <a:gd name="T1" fmla="*/ 28 h 234"/>
                <a:gd name="T2" fmla="*/ 69 w 69"/>
                <a:gd name="T3" fmla="*/ 67 h 234"/>
                <a:gd name="T4" fmla="*/ 15 w 69"/>
                <a:gd name="T5" fmla="*/ 50 h 234"/>
                <a:gd name="T6" fmla="*/ 49 w 69"/>
                <a:gd name="T7" fmla="*/ 73 h 234"/>
                <a:gd name="T8" fmla="*/ 49 w 69"/>
                <a:gd name="T9" fmla="*/ 73 h 234"/>
                <a:gd name="T10" fmla="*/ 54 w 69"/>
                <a:gd name="T11" fmla="*/ 148 h 234"/>
                <a:gd name="T12" fmla="*/ 49 w 69"/>
                <a:gd name="T13" fmla="*/ 229 h 234"/>
                <a:gd name="T14" fmla="*/ 49 w 69"/>
                <a:gd name="T15" fmla="*/ 110 h 234"/>
                <a:gd name="T16" fmla="*/ 49 w 69"/>
                <a:gd name="T17" fmla="*/ 110 h 234"/>
                <a:gd name="T18" fmla="*/ 54 w 69"/>
                <a:gd name="T19" fmla="*/ 191 h 234"/>
                <a:gd name="T20" fmla="*/ 49 w 69"/>
                <a:gd name="T21" fmla="*/ 86 h 234"/>
                <a:gd name="T22" fmla="*/ 49 w 69"/>
                <a:gd name="T23" fmla="*/ 86 h 234"/>
                <a:gd name="T24" fmla="*/ 54 w 69"/>
                <a:gd name="T25" fmla="*/ 160 h 234"/>
                <a:gd name="T26" fmla="*/ 49 w 69"/>
                <a:gd name="T27" fmla="*/ 128 h 234"/>
                <a:gd name="T28" fmla="*/ 49 w 69"/>
                <a:gd name="T29" fmla="*/ 198 h 234"/>
                <a:gd name="T30" fmla="*/ 49 w 69"/>
                <a:gd name="T31" fmla="*/ 198 h 234"/>
                <a:gd name="T32" fmla="*/ 54 w 69"/>
                <a:gd name="T33" fmla="*/ 104 h 234"/>
                <a:gd name="T34" fmla="*/ 49 w 69"/>
                <a:gd name="T35" fmla="*/ 173 h 234"/>
                <a:gd name="T36" fmla="*/ 49 w 69"/>
                <a:gd name="T37" fmla="*/ 173 h 234"/>
                <a:gd name="T38" fmla="*/ 54 w 69"/>
                <a:gd name="T39" fmla="*/ 136 h 234"/>
                <a:gd name="T40" fmla="*/ 49 w 69"/>
                <a:gd name="T41" fmla="*/ 217 h 234"/>
                <a:gd name="T42" fmla="*/ 31 w 69"/>
                <a:gd name="T43" fmla="*/ 73 h 234"/>
                <a:gd name="T44" fmla="*/ 31 w 69"/>
                <a:gd name="T45" fmla="*/ 73 h 234"/>
                <a:gd name="T46" fmla="*/ 37 w 69"/>
                <a:gd name="T47" fmla="*/ 154 h 234"/>
                <a:gd name="T48" fmla="*/ 31 w 69"/>
                <a:gd name="T49" fmla="*/ 223 h 234"/>
                <a:gd name="T50" fmla="*/ 31 w 69"/>
                <a:gd name="T51" fmla="*/ 223 h 234"/>
                <a:gd name="T52" fmla="*/ 37 w 69"/>
                <a:gd name="T53" fmla="*/ 110 h 234"/>
                <a:gd name="T54" fmla="*/ 31 w 69"/>
                <a:gd name="T55" fmla="*/ 191 h 234"/>
                <a:gd name="T56" fmla="*/ 31 w 69"/>
                <a:gd name="T57" fmla="*/ 86 h 234"/>
                <a:gd name="T58" fmla="*/ 31 w 69"/>
                <a:gd name="T59" fmla="*/ 86 h 234"/>
                <a:gd name="T60" fmla="*/ 37 w 69"/>
                <a:gd name="T61" fmla="*/ 167 h 234"/>
                <a:gd name="T62" fmla="*/ 31 w 69"/>
                <a:gd name="T63" fmla="*/ 123 h 234"/>
                <a:gd name="T64" fmla="*/ 31 w 69"/>
                <a:gd name="T65" fmla="*/ 123 h 234"/>
                <a:gd name="T66" fmla="*/ 37 w 69"/>
                <a:gd name="T67" fmla="*/ 198 h 234"/>
                <a:gd name="T68" fmla="*/ 31 w 69"/>
                <a:gd name="T69" fmla="*/ 104 h 234"/>
                <a:gd name="T70" fmla="*/ 31 w 69"/>
                <a:gd name="T71" fmla="*/ 173 h 234"/>
                <a:gd name="T72" fmla="*/ 31 w 69"/>
                <a:gd name="T73" fmla="*/ 173 h 234"/>
                <a:gd name="T74" fmla="*/ 37 w 69"/>
                <a:gd name="T75" fmla="*/ 141 h 234"/>
                <a:gd name="T76" fmla="*/ 31 w 69"/>
                <a:gd name="T77" fmla="*/ 211 h 234"/>
                <a:gd name="T78" fmla="*/ 31 w 69"/>
                <a:gd name="T79" fmla="*/ 211 h 234"/>
                <a:gd name="T80" fmla="*/ 20 w 69"/>
                <a:gd name="T81" fmla="*/ 73 h 234"/>
                <a:gd name="T82" fmla="*/ 13 w 69"/>
                <a:gd name="T83" fmla="*/ 154 h 234"/>
                <a:gd name="T84" fmla="*/ 13 w 69"/>
                <a:gd name="T85" fmla="*/ 223 h 234"/>
                <a:gd name="T86" fmla="*/ 13 w 69"/>
                <a:gd name="T87" fmla="*/ 223 h 234"/>
                <a:gd name="T88" fmla="*/ 20 w 69"/>
                <a:gd name="T89" fmla="*/ 117 h 234"/>
                <a:gd name="T90" fmla="*/ 13 w 69"/>
                <a:gd name="T91" fmla="*/ 185 h 234"/>
                <a:gd name="T92" fmla="*/ 13 w 69"/>
                <a:gd name="T93" fmla="*/ 185 h 234"/>
                <a:gd name="T94" fmla="*/ 20 w 69"/>
                <a:gd name="T95" fmla="*/ 86 h 234"/>
                <a:gd name="T96" fmla="*/ 13 w 69"/>
                <a:gd name="T97" fmla="*/ 167 h 234"/>
                <a:gd name="T98" fmla="*/ 13 w 69"/>
                <a:gd name="T99" fmla="*/ 123 h 234"/>
                <a:gd name="T100" fmla="*/ 13 w 69"/>
                <a:gd name="T101" fmla="*/ 123 h 234"/>
                <a:gd name="T102" fmla="*/ 20 w 69"/>
                <a:gd name="T103" fmla="*/ 204 h 234"/>
                <a:gd name="T104" fmla="*/ 13 w 69"/>
                <a:gd name="T105" fmla="*/ 99 h 234"/>
                <a:gd name="T106" fmla="*/ 13 w 69"/>
                <a:gd name="T107" fmla="*/ 99 h 234"/>
                <a:gd name="T108" fmla="*/ 20 w 69"/>
                <a:gd name="T109" fmla="*/ 173 h 234"/>
                <a:gd name="T110" fmla="*/ 13 w 69"/>
                <a:gd name="T111" fmla="*/ 141 h 234"/>
                <a:gd name="T112" fmla="*/ 13 w 69"/>
                <a:gd name="T113" fmla="*/ 211 h 234"/>
                <a:gd name="T114" fmla="*/ 13 w 69"/>
                <a:gd name="T115" fmla="*/ 21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 h="234">
                  <a:moveTo>
                    <a:pt x="23" y="28"/>
                  </a:moveTo>
                  <a:lnTo>
                    <a:pt x="30" y="28"/>
                  </a:lnTo>
                  <a:lnTo>
                    <a:pt x="30" y="0"/>
                  </a:lnTo>
                  <a:lnTo>
                    <a:pt x="39" y="0"/>
                  </a:lnTo>
                  <a:lnTo>
                    <a:pt x="39" y="28"/>
                  </a:lnTo>
                  <a:lnTo>
                    <a:pt x="45" y="28"/>
                  </a:lnTo>
                  <a:lnTo>
                    <a:pt x="45" y="50"/>
                  </a:lnTo>
                  <a:lnTo>
                    <a:pt x="54" y="50"/>
                  </a:lnTo>
                  <a:lnTo>
                    <a:pt x="54" y="67"/>
                  </a:lnTo>
                  <a:lnTo>
                    <a:pt x="69" y="67"/>
                  </a:lnTo>
                  <a:lnTo>
                    <a:pt x="69" y="234"/>
                  </a:lnTo>
                  <a:lnTo>
                    <a:pt x="0" y="234"/>
                  </a:lnTo>
                  <a:lnTo>
                    <a:pt x="0" y="67"/>
                  </a:lnTo>
                  <a:lnTo>
                    <a:pt x="15" y="67"/>
                  </a:lnTo>
                  <a:lnTo>
                    <a:pt x="15" y="50"/>
                  </a:lnTo>
                  <a:lnTo>
                    <a:pt x="23" y="50"/>
                  </a:lnTo>
                  <a:lnTo>
                    <a:pt x="23" y="28"/>
                  </a:lnTo>
                  <a:lnTo>
                    <a:pt x="23" y="28"/>
                  </a:lnTo>
                  <a:close/>
                  <a:moveTo>
                    <a:pt x="49" y="73"/>
                  </a:moveTo>
                  <a:lnTo>
                    <a:pt x="49" y="73"/>
                  </a:lnTo>
                  <a:lnTo>
                    <a:pt x="49" y="79"/>
                  </a:lnTo>
                  <a:lnTo>
                    <a:pt x="54" y="79"/>
                  </a:lnTo>
                  <a:lnTo>
                    <a:pt x="54" y="73"/>
                  </a:lnTo>
                  <a:lnTo>
                    <a:pt x="49" y="73"/>
                  </a:lnTo>
                  <a:lnTo>
                    <a:pt x="49" y="73"/>
                  </a:lnTo>
                  <a:close/>
                  <a:moveTo>
                    <a:pt x="49" y="148"/>
                  </a:moveTo>
                  <a:lnTo>
                    <a:pt x="49" y="148"/>
                  </a:lnTo>
                  <a:lnTo>
                    <a:pt x="49" y="154"/>
                  </a:lnTo>
                  <a:lnTo>
                    <a:pt x="54" y="154"/>
                  </a:lnTo>
                  <a:lnTo>
                    <a:pt x="54" y="148"/>
                  </a:lnTo>
                  <a:lnTo>
                    <a:pt x="49" y="148"/>
                  </a:lnTo>
                  <a:lnTo>
                    <a:pt x="49" y="148"/>
                  </a:lnTo>
                  <a:close/>
                  <a:moveTo>
                    <a:pt x="49" y="223"/>
                  </a:moveTo>
                  <a:lnTo>
                    <a:pt x="49" y="223"/>
                  </a:lnTo>
                  <a:lnTo>
                    <a:pt x="49" y="229"/>
                  </a:lnTo>
                  <a:lnTo>
                    <a:pt x="54" y="229"/>
                  </a:lnTo>
                  <a:lnTo>
                    <a:pt x="54" y="223"/>
                  </a:lnTo>
                  <a:lnTo>
                    <a:pt x="49" y="223"/>
                  </a:lnTo>
                  <a:lnTo>
                    <a:pt x="49" y="223"/>
                  </a:lnTo>
                  <a:close/>
                  <a:moveTo>
                    <a:pt x="49" y="110"/>
                  </a:moveTo>
                  <a:lnTo>
                    <a:pt x="49" y="110"/>
                  </a:lnTo>
                  <a:lnTo>
                    <a:pt x="49" y="117"/>
                  </a:lnTo>
                  <a:lnTo>
                    <a:pt x="54" y="117"/>
                  </a:lnTo>
                  <a:lnTo>
                    <a:pt x="54" y="110"/>
                  </a:lnTo>
                  <a:lnTo>
                    <a:pt x="49" y="110"/>
                  </a:lnTo>
                  <a:lnTo>
                    <a:pt x="49" y="110"/>
                  </a:lnTo>
                  <a:close/>
                  <a:moveTo>
                    <a:pt x="49" y="185"/>
                  </a:moveTo>
                  <a:lnTo>
                    <a:pt x="49" y="185"/>
                  </a:lnTo>
                  <a:lnTo>
                    <a:pt x="49" y="191"/>
                  </a:lnTo>
                  <a:lnTo>
                    <a:pt x="54" y="191"/>
                  </a:lnTo>
                  <a:lnTo>
                    <a:pt x="54" y="185"/>
                  </a:lnTo>
                  <a:lnTo>
                    <a:pt x="49" y="185"/>
                  </a:lnTo>
                  <a:lnTo>
                    <a:pt x="49" y="185"/>
                  </a:lnTo>
                  <a:close/>
                  <a:moveTo>
                    <a:pt x="49" y="86"/>
                  </a:moveTo>
                  <a:lnTo>
                    <a:pt x="49" y="86"/>
                  </a:lnTo>
                  <a:lnTo>
                    <a:pt x="49" y="91"/>
                  </a:lnTo>
                  <a:lnTo>
                    <a:pt x="54" y="91"/>
                  </a:lnTo>
                  <a:lnTo>
                    <a:pt x="54" y="86"/>
                  </a:lnTo>
                  <a:lnTo>
                    <a:pt x="49" y="86"/>
                  </a:lnTo>
                  <a:lnTo>
                    <a:pt x="49" y="86"/>
                  </a:lnTo>
                  <a:close/>
                  <a:moveTo>
                    <a:pt x="49" y="160"/>
                  </a:moveTo>
                  <a:lnTo>
                    <a:pt x="49" y="160"/>
                  </a:lnTo>
                  <a:lnTo>
                    <a:pt x="49" y="167"/>
                  </a:lnTo>
                  <a:lnTo>
                    <a:pt x="54" y="167"/>
                  </a:lnTo>
                  <a:lnTo>
                    <a:pt x="54" y="160"/>
                  </a:lnTo>
                  <a:lnTo>
                    <a:pt x="49" y="160"/>
                  </a:lnTo>
                  <a:lnTo>
                    <a:pt x="49" y="160"/>
                  </a:lnTo>
                  <a:close/>
                  <a:moveTo>
                    <a:pt x="49" y="123"/>
                  </a:moveTo>
                  <a:lnTo>
                    <a:pt x="49" y="123"/>
                  </a:lnTo>
                  <a:lnTo>
                    <a:pt x="49" y="128"/>
                  </a:lnTo>
                  <a:lnTo>
                    <a:pt x="54" y="128"/>
                  </a:lnTo>
                  <a:lnTo>
                    <a:pt x="54" y="123"/>
                  </a:lnTo>
                  <a:lnTo>
                    <a:pt x="49" y="123"/>
                  </a:lnTo>
                  <a:lnTo>
                    <a:pt x="49" y="123"/>
                  </a:lnTo>
                  <a:close/>
                  <a:moveTo>
                    <a:pt x="49" y="198"/>
                  </a:moveTo>
                  <a:lnTo>
                    <a:pt x="49" y="198"/>
                  </a:lnTo>
                  <a:lnTo>
                    <a:pt x="49" y="204"/>
                  </a:lnTo>
                  <a:lnTo>
                    <a:pt x="54" y="204"/>
                  </a:lnTo>
                  <a:lnTo>
                    <a:pt x="54" y="198"/>
                  </a:lnTo>
                  <a:lnTo>
                    <a:pt x="49" y="198"/>
                  </a:lnTo>
                  <a:lnTo>
                    <a:pt x="49" y="198"/>
                  </a:lnTo>
                  <a:close/>
                  <a:moveTo>
                    <a:pt x="49" y="99"/>
                  </a:moveTo>
                  <a:lnTo>
                    <a:pt x="49" y="99"/>
                  </a:lnTo>
                  <a:lnTo>
                    <a:pt x="49" y="104"/>
                  </a:lnTo>
                  <a:lnTo>
                    <a:pt x="54" y="104"/>
                  </a:lnTo>
                  <a:lnTo>
                    <a:pt x="54" y="99"/>
                  </a:lnTo>
                  <a:lnTo>
                    <a:pt x="49" y="99"/>
                  </a:lnTo>
                  <a:lnTo>
                    <a:pt x="49" y="99"/>
                  </a:lnTo>
                  <a:close/>
                  <a:moveTo>
                    <a:pt x="49" y="173"/>
                  </a:moveTo>
                  <a:lnTo>
                    <a:pt x="49" y="173"/>
                  </a:lnTo>
                  <a:lnTo>
                    <a:pt x="49" y="180"/>
                  </a:lnTo>
                  <a:lnTo>
                    <a:pt x="54" y="180"/>
                  </a:lnTo>
                  <a:lnTo>
                    <a:pt x="54" y="173"/>
                  </a:lnTo>
                  <a:lnTo>
                    <a:pt x="49" y="173"/>
                  </a:lnTo>
                  <a:lnTo>
                    <a:pt x="49" y="173"/>
                  </a:lnTo>
                  <a:close/>
                  <a:moveTo>
                    <a:pt x="49" y="136"/>
                  </a:moveTo>
                  <a:lnTo>
                    <a:pt x="49" y="136"/>
                  </a:lnTo>
                  <a:lnTo>
                    <a:pt x="49" y="141"/>
                  </a:lnTo>
                  <a:lnTo>
                    <a:pt x="54" y="141"/>
                  </a:lnTo>
                  <a:lnTo>
                    <a:pt x="54" y="136"/>
                  </a:lnTo>
                  <a:lnTo>
                    <a:pt x="49" y="136"/>
                  </a:lnTo>
                  <a:lnTo>
                    <a:pt x="49" y="136"/>
                  </a:lnTo>
                  <a:close/>
                  <a:moveTo>
                    <a:pt x="49" y="211"/>
                  </a:moveTo>
                  <a:lnTo>
                    <a:pt x="49" y="211"/>
                  </a:lnTo>
                  <a:lnTo>
                    <a:pt x="49" y="217"/>
                  </a:lnTo>
                  <a:lnTo>
                    <a:pt x="54" y="217"/>
                  </a:lnTo>
                  <a:lnTo>
                    <a:pt x="54" y="211"/>
                  </a:lnTo>
                  <a:lnTo>
                    <a:pt x="49" y="211"/>
                  </a:lnTo>
                  <a:lnTo>
                    <a:pt x="49" y="211"/>
                  </a:lnTo>
                  <a:close/>
                  <a:moveTo>
                    <a:pt x="31" y="73"/>
                  </a:moveTo>
                  <a:lnTo>
                    <a:pt x="31" y="73"/>
                  </a:lnTo>
                  <a:lnTo>
                    <a:pt x="31" y="79"/>
                  </a:lnTo>
                  <a:lnTo>
                    <a:pt x="37" y="79"/>
                  </a:lnTo>
                  <a:lnTo>
                    <a:pt x="37" y="73"/>
                  </a:lnTo>
                  <a:lnTo>
                    <a:pt x="31" y="73"/>
                  </a:lnTo>
                  <a:lnTo>
                    <a:pt x="31" y="73"/>
                  </a:lnTo>
                  <a:close/>
                  <a:moveTo>
                    <a:pt x="31" y="148"/>
                  </a:moveTo>
                  <a:lnTo>
                    <a:pt x="31" y="148"/>
                  </a:lnTo>
                  <a:lnTo>
                    <a:pt x="31" y="154"/>
                  </a:lnTo>
                  <a:lnTo>
                    <a:pt x="37" y="154"/>
                  </a:lnTo>
                  <a:lnTo>
                    <a:pt x="37" y="148"/>
                  </a:lnTo>
                  <a:lnTo>
                    <a:pt x="31" y="148"/>
                  </a:lnTo>
                  <a:lnTo>
                    <a:pt x="31" y="148"/>
                  </a:lnTo>
                  <a:close/>
                  <a:moveTo>
                    <a:pt x="31" y="223"/>
                  </a:moveTo>
                  <a:lnTo>
                    <a:pt x="31" y="223"/>
                  </a:lnTo>
                  <a:lnTo>
                    <a:pt x="31" y="229"/>
                  </a:lnTo>
                  <a:lnTo>
                    <a:pt x="37" y="229"/>
                  </a:lnTo>
                  <a:lnTo>
                    <a:pt x="37" y="223"/>
                  </a:lnTo>
                  <a:lnTo>
                    <a:pt x="31" y="223"/>
                  </a:lnTo>
                  <a:lnTo>
                    <a:pt x="31" y="223"/>
                  </a:lnTo>
                  <a:close/>
                  <a:moveTo>
                    <a:pt x="31" y="110"/>
                  </a:moveTo>
                  <a:lnTo>
                    <a:pt x="31" y="110"/>
                  </a:lnTo>
                  <a:lnTo>
                    <a:pt x="31" y="117"/>
                  </a:lnTo>
                  <a:lnTo>
                    <a:pt x="37" y="117"/>
                  </a:lnTo>
                  <a:lnTo>
                    <a:pt x="37" y="110"/>
                  </a:lnTo>
                  <a:lnTo>
                    <a:pt x="31" y="110"/>
                  </a:lnTo>
                  <a:lnTo>
                    <a:pt x="31" y="110"/>
                  </a:lnTo>
                  <a:close/>
                  <a:moveTo>
                    <a:pt x="31" y="185"/>
                  </a:moveTo>
                  <a:lnTo>
                    <a:pt x="31" y="185"/>
                  </a:lnTo>
                  <a:lnTo>
                    <a:pt x="31" y="191"/>
                  </a:lnTo>
                  <a:lnTo>
                    <a:pt x="37" y="191"/>
                  </a:lnTo>
                  <a:lnTo>
                    <a:pt x="37" y="185"/>
                  </a:lnTo>
                  <a:lnTo>
                    <a:pt x="31" y="185"/>
                  </a:lnTo>
                  <a:lnTo>
                    <a:pt x="31" y="185"/>
                  </a:lnTo>
                  <a:close/>
                  <a:moveTo>
                    <a:pt x="31" y="86"/>
                  </a:moveTo>
                  <a:lnTo>
                    <a:pt x="31" y="86"/>
                  </a:lnTo>
                  <a:lnTo>
                    <a:pt x="31" y="91"/>
                  </a:lnTo>
                  <a:lnTo>
                    <a:pt x="37" y="91"/>
                  </a:lnTo>
                  <a:lnTo>
                    <a:pt x="37" y="86"/>
                  </a:lnTo>
                  <a:lnTo>
                    <a:pt x="31" y="86"/>
                  </a:lnTo>
                  <a:lnTo>
                    <a:pt x="31" y="86"/>
                  </a:lnTo>
                  <a:close/>
                  <a:moveTo>
                    <a:pt x="31" y="160"/>
                  </a:moveTo>
                  <a:lnTo>
                    <a:pt x="31" y="160"/>
                  </a:lnTo>
                  <a:lnTo>
                    <a:pt x="31" y="167"/>
                  </a:lnTo>
                  <a:lnTo>
                    <a:pt x="37" y="167"/>
                  </a:lnTo>
                  <a:lnTo>
                    <a:pt x="37" y="160"/>
                  </a:lnTo>
                  <a:lnTo>
                    <a:pt x="31" y="160"/>
                  </a:lnTo>
                  <a:lnTo>
                    <a:pt x="31" y="160"/>
                  </a:lnTo>
                  <a:close/>
                  <a:moveTo>
                    <a:pt x="31" y="123"/>
                  </a:moveTo>
                  <a:lnTo>
                    <a:pt x="31" y="123"/>
                  </a:lnTo>
                  <a:lnTo>
                    <a:pt x="31" y="128"/>
                  </a:lnTo>
                  <a:lnTo>
                    <a:pt x="37" y="128"/>
                  </a:lnTo>
                  <a:lnTo>
                    <a:pt x="37" y="123"/>
                  </a:lnTo>
                  <a:lnTo>
                    <a:pt x="31" y="123"/>
                  </a:lnTo>
                  <a:lnTo>
                    <a:pt x="31" y="123"/>
                  </a:lnTo>
                  <a:close/>
                  <a:moveTo>
                    <a:pt x="31" y="198"/>
                  </a:moveTo>
                  <a:lnTo>
                    <a:pt x="31" y="198"/>
                  </a:lnTo>
                  <a:lnTo>
                    <a:pt x="31" y="204"/>
                  </a:lnTo>
                  <a:lnTo>
                    <a:pt x="37" y="204"/>
                  </a:lnTo>
                  <a:lnTo>
                    <a:pt x="37" y="198"/>
                  </a:lnTo>
                  <a:lnTo>
                    <a:pt x="31" y="198"/>
                  </a:lnTo>
                  <a:lnTo>
                    <a:pt x="31" y="198"/>
                  </a:lnTo>
                  <a:close/>
                  <a:moveTo>
                    <a:pt x="31" y="99"/>
                  </a:moveTo>
                  <a:lnTo>
                    <a:pt x="31" y="99"/>
                  </a:lnTo>
                  <a:lnTo>
                    <a:pt x="31" y="104"/>
                  </a:lnTo>
                  <a:lnTo>
                    <a:pt x="37" y="104"/>
                  </a:lnTo>
                  <a:lnTo>
                    <a:pt x="37" y="99"/>
                  </a:lnTo>
                  <a:lnTo>
                    <a:pt x="31" y="99"/>
                  </a:lnTo>
                  <a:lnTo>
                    <a:pt x="31" y="99"/>
                  </a:lnTo>
                  <a:close/>
                  <a:moveTo>
                    <a:pt x="31" y="173"/>
                  </a:moveTo>
                  <a:lnTo>
                    <a:pt x="31" y="173"/>
                  </a:lnTo>
                  <a:lnTo>
                    <a:pt x="31" y="180"/>
                  </a:lnTo>
                  <a:lnTo>
                    <a:pt x="37" y="180"/>
                  </a:lnTo>
                  <a:lnTo>
                    <a:pt x="37" y="173"/>
                  </a:lnTo>
                  <a:lnTo>
                    <a:pt x="31" y="173"/>
                  </a:lnTo>
                  <a:lnTo>
                    <a:pt x="31" y="173"/>
                  </a:lnTo>
                  <a:close/>
                  <a:moveTo>
                    <a:pt x="31" y="136"/>
                  </a:moveTo>
                  <a:lnTo>
                    <a:pt x="31" y="136"/>
                  </a:lnTo>
                  <a:lnTo>
                    <a:pt x="31" y="141"/>
                  </a:lnTo>
                  <a:lnTo>
                    <a:pt x="37" y="141"/>
                  </a:lnTo>
                  <a:lnTo>
                    <a:pt x="37" y="136"/>
                  </a:lnTo>
                  <a:lnTo>
                    <a:pt x="31" y="136"/>
                  </a:lnTo>
                  <a:lnTo>
                    <a:pt x="31" y="136"/>
                  </a:lnTo>
                  <a:close/>
                  <a:moveTo>
                    <a:pt x="31" y="211"/>
                  </a:moveTo>
                  <a:lnTo>
                    <a:pt x="31" y="211"/>
                  </a:lnTo>
                  <a:lnTo>
                    <a:pt x="31" y="217"/>
                  </a:lnTo>
                  <a:lnTo>
                    <a:pt x="37" y="217"/>
                  </a:lnTo>
                  <a:lnTo>
                    <a:pt x="37" y="211"/>
                  </a:lnTo>
                  <a:lnTo>
                    <a:pt x="31" y="211"/>
                  </a:lnTo>
                  <a:lnTo>
                    <a:pt x="31" y="211"/>
                  </a:lnTo>
                  <a:close/>
                  <a:moveTo>
                    <a:pt x="13" y="73"/>
                  </a:moveTo>
                  <a:lnTo>
                    <a:pt x="13" y="73"/>
                  </a:lnTo>
                  <a:lnTo>
                    <a:pt x="13" y="79"/>
                  </a:lnTo>
                  <a:lnTo>
                    <a:pt x="20" y="79"/>
                  </a:lnTo>
                  <a:lnTo>
                    <a:pt x="20" y="73"/>
                  </a:lnTo>
                  <a:lnTo>
                    <a:pt x="13" y="73"/>
                  </a:lnTo>
                  <a:lnTo>
                    <a:pt x="13" y="73"/>
                  </a:lnTo>
                  <a:close/>
                  <a:moveTo>
                    <a:pt x="13" y="148"/>
                  </a:moveTo>
                  <a:lnTo>
                    <a:pt x="13" y="148"/>
                  </a:lnTo>
                  <a:lnTo>
                    <a:pt x="13" y="154"/>
                  </a:lnTo>
                  <a:lnTo>
                    <a:pt x="20" y="154"/>
                  </a:lnTo>
                  <a:lnTo>
                    <a:pt x="20" y="148"/>
                  </a:lnTo>
                  <a:lnTo>
                    <a:pt x="13" y="148"/>
                  </a:lnTo>
                  <a:lnTo>
                    <a:pt x="13" y="148"/>
                  </a:lnTo>
                  <a:close/>
                  <a:moveTo>
                    <a:pt x="13" y="223"/>
                  </a:moveTo>
                  <a:lnTo>
                    <a:pt x="13" y="223"/>
                  </a:lnTo>
                  <a:lnTo>
                    <a:pt x="13" y="229"/>
                  </a:lnTo>
                  <a:lnTo>
                    <a:pt x="20" y="229"/>
                  </a:lnTo>
                  <a:lnTo>
                    <a:pt x="20" y="223"/>
                  </a:lnTo>
                  <a:lnTo>
                    <a:pt x="13" y="223"/>
                  </a:lnTo>
                  <a:lnTo>
                    <a:pt x="13" y="223"/>
                  </a:lnTo>
                  <a:close/>
                  <a:moveTo>
                    <a:pt x="13" y="110"/>
                  </a:moveTo>
                  <a:lnTo>
                    <a:pt x="13" y="110"/>
                  </a:lnTo>
                  <a:lnTo>
                    <a:pt x="13" y="117"/>
                  </a:lnTo>
                  <a:lnTo>
                    <a:pt x="20" y="117"/>
                  </a:lnTo>
                  <a:lnTo>
                    <a:pt x="20" y="110"/>
                  </a:lnTo>
                  <a:lnTo>
                    <a:pt x="13" y="110"/>
                  </a:lnTo>
                  <a:lnTo>
                    <a:pt x="13" y="110"/>
                  </a:lnTo>
                  <a:close/>
                  <a:moveTo>
                    <a:pt x="13" y="185"/>
                  </a:moveTo>
                  <a:lnTo>
                    <a:pt x="13" y="185"/>
                  </a:lnTo>
                  <a:lnTo>
                    <a:pt x="13" y="191"/>
                  </a:lnTo>
                  <a:lnTo>
                    <a:pt x="20" y="191"/>
                  </a:lnTo>
                  <a:lnTo>
                    <a:pt x="20" y="185"/>
                  </a:lnTo>
                  <a:lnTo>
                    <a:pt x="13" y="185"/>
                  </a:lnTo>
                  <a:lnTo>
                    <a:pt x="13" y="185"/>
                  </a:lnTo>
                  <a:close/>
                  <a:moveTo>
                    <a:pt x="13" y="86"/>
                  </a:moveTo>
                  <a:lnTo>
                    <a:pt x="13" y="86"/>
                  </a:lnTo>
                  <a:lnTo>
                    <a:pt x="13" y="91"/>
                  </a:lnTo>
                  <a:lnTo>
                    <a:pt x="20" y="91"/>
                  </a:lnTo>
                  <a:lnTo>
                    <a:pt x="20" y="86"/>
                  </a:lnTo>
                  <a:lnTo>
                    <a:pt x="13" y="86"/>
                  </a:lnTo>
                  <a:lnTo>
                    <a:pt x="13" y="86"/>
                  </a:lnTo>
                  <a:close/>
                  <a:moveTo>
                    <a:pt x="13" y="160"/>
                  </a:moveTo>
                  <a:lnTo>
                    <a:pt x="13" y="160"/>
                  </a:lnTo>
                  <a:lnTo>
                    <a:pt x="13" y="167"/>
                  </a:lnTo>
                  <a:lnTo>
                    <a:pt x="20" y="167"/>
                  </a:lnTo>
                  <a:lnTo>
                    <a:pt x="20" y="160"/>
                  </a:lnTo>
                  <a:lnTo>
                    <a:pt x="13" y="160"/>
                  </a:lnTo>
                  <a:lnTo>
                    <a:pt x="13" y="160"/>
                  </a:lnTo>
                  <a:close/>
                  <a:moveTo>
                    <a:pt x="13" y="123"/>
                  </a:moveTo>
                  <a:lnTo>
                    <a:pt x="13" y="123"/>
                  </a:lnTo>
                  <a:lnTo>
                    <a:pt x="13" y="128"/>
                  </a:lnTo>
                  <a:lnTo>
                    <a:pt x="20" y="128"/>
                  </a:lnTo>
                  <a:lnTo>
                    <a:pt x="20" y="123"/>
                  </a:lnTo>
                  <a:lnTo>
                    <a:pt x="13" y="123"/>
                  </a:lnTo>
                  <a:lnTo>
                    <a:pt x="13" y="123"/>
                  </a:lnTo>
                  <a:close/>
                  <a:moveTo>
                    <a:pt x="13" y="198"/>
                  </a:moveTo>
                  <a:lnTo>
                    <a:pt x="13" y="198"/>
                  </a:lnTo>
                  <a:lnTo>
                    <a:pt x="13" y="204"/>
                  </a:lnTo>
                  <a:lnTo>
                    <a:pt x="20" y="204"/>
                  </a:lnTo>
                  <a:lnTo>
                    <a:pt x="20" y="198"/>
                  </a:lnTo>
                  <a:lnTo>
                    <a:pt x="13" y="198"/>
                  </a:lnTo>
                  <a:lnTo>
                    <a:pt x="13" y="198"/>
                  </a:lnTo>
                  <a:close/>
                  <a:moveTo>
                    <a:pt x="13" y="99"/>
                  </a:moveTo>
                  <a:lnTo>
                    <a:pt x="13" y="99"/>
                  </a:lnTo>
                  <a:lnTo>
                    <a:pt x="13" y="104"/>
                  </a:lnTo>
                  <a:lnTo>
                    <a:pt x="20" y="104"/>
                  </a:lnTo>
                  <a:lnTo>
                    <a:pt x="20" y="99"/>
                  </a:lnTo>
                  <a:lnTo>
                    <a:pt x="13" y="99"/>
                  </a:lnTo>
                  <a:lnTo>
                    <a:pt x="13" y="99"/>
                  </a:lnTo>
                  <a:close/>
                  <a:moveTo>
                    <a:pt x="13" y="173"/>
                  </a:moveTo>
                  <a:lnTo>
                    <a:pt x="13" y="173"/>
                  </a:lnTo>
                  <a:lnTo>
                    <a:pt x="13" y="180"/>
                  </a:lnTo>
                  <a:lnTo>
                    <a:pt x="20" y="180"/>
                  </a:lnTo>
                  <a:lnTo>
                    <a:pt x="20" y="173"/>
                  </a:lnTo>
                  <a:lnTo>
                    <a:pt x="13" y="173"/>
                  </a:lnTo>
                  <a:lnTo>
                    <a:pt x="13" y="173"/>
                  </a:lnTo>
                  <a:close/>
                  <a:moveTo>
                    <a:pt x="13" y="136"/>
                  </a:moveTo>
                  <a:lnTo>
                    <a:pt x="13" y="136"/>
                  </a:lnTo>
                  <a:lnTo>
                    <a:pt x="13" y="141"/>
                  </a:lnTo>
                  <a:lnTo>
                    <a:pt x="20" y="141"/>
                  </a:lnTo>
                  <a:lnTo>
                    <a:pt x="20" y="136"/>
                  </a:lnTo>
                  <a:lnTo>
                    <a:pt x="13" y="136"/>
                  </a:lnTo>
                  <a:lnTo>
                    <a:pt x="13" y="136"/>
                  </a:lnTo>
                  <a:close/>
                  <a:moveTo>
                    <a:pt x="13" y="211"/>
                  </a:moveTo>
                  <a:lnTo>
                    <a:pt x="13" y="211"/>
                  </a:lnTo>
                  <a:lnTo>
                    <a:pt x="13" y="217"/>
                  </a:lnTo>
                  <a:lnTo>
                    <a:pt x="20" y="217"/>
                  </a:lnTo>
                  <a:lnTo>
                    <a:pt x="20" y="211"/>
                  </a:lnTo>
                  <a:lnTo>
                    <a:pt x="13"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a:extLst>
                <a:ext uri="{FF2B5EF4-FFF2-40B4-BE49-F238E27FC236}">
                  <a16:creationId xmlns:a16="http://schemas.microsoft.com/office/drawing/2014/main" id="{B5220879-2F9D-4D66-83DB-40796EF22992}"/>
                </a:ext>
              </a:extLst>
            </p:cNvPr>
            <p:cNvSpPr>
              <a:spLocks noEditPoints="1"/>
            </p:cNvSpPr>
            <p:nvPr/>
          </p:nvSpPr>
          <p:spPr bwMode="auto">
            <a:xfrm>
              <a:off x="7943162" y="5248945"/>
              <a:ext cx="298844" cy="552575"/>
            </a:xfrm>
            <a:custGeom>
              <a:avLst/>
              <a:gdLst>
                <a:gd name="T0" fmla="*/ 18 w 53"/>
                <a:gd name="T1" fmla="*/ 28 h 98"/>
                <a:gd name="T2" fmla="*/ 24 w 53"/>
                <a:gd name="T3" fmla="*/ 28 h 98"/>
                <a:gd name="T4" fmla="*/ 24 w 53"/>
                <a:gd name="T5" fmla="*/ 0 h 98"/>
                <a:gd name="T6" fmla="*/ 29 w 53"/>
                <a:gd name="T7" fmla="*/ 0 h 98"/>
                <a:gd name="T8" fmla="*/ 29 w 53"/>
                <a:gd name="T9" fmla="*/ 28 h 98"/>
                <a:gd name="T10" fmla="*/ 34 w 53"/>
                <a:gd name="T11" fmla="*/ 28 h 98"/>
                <a:gd name="T12" fmla="*/ 34 w 53"/>
                <a:gd name="T13" fmla="*/ 49 h 98"/>
                <a:gd name="T14" fmla="*/ 41 w 53"/>
                <a:gd name="T15" fmla="*/ 49 h 98"/>
                <a:gd name="T16" fmla="*/ 41 w 53"/>
                <a:gd name="T17" fmla="*/ 66 h 98"/>
                <a:gd name="T18" fmla="*/ 53 w 53"/>
                <a:gd name="T19" fmla="*/ 66 h 98"/>
                <a:gd name="T20" fmla="*/ 53 w 53"/>
                <a:gd name="T21" fmla="*/ 98 h 98"/>
                <a:gd name="T22" fmla="*/ 0 w 53"/>
                <a:gd name="T23" fmla="*/ 98 h 98"/>
                <a:gd name="T24" fmla="*/ 0 w 53"/>
                <a:gd name="T25" fmla="*/ 66 h 98"/>
                <a:gd name="T26" fmla="*/ 11 w 53"/>
                <a:gd name="T27" fmla="*/ 66 h 98"/>
                <a:gd name="T28" fmla="*/ 11 w 53"/>
                <a:gd name="T29" fmla="*/ 49 h 98"/>
                <a:gd name="T30" fmla="*/ 18 w 53"/>
                <a:gd name="T31" fmla="*/ 49 h 98"/>
                <a:gd name="T32" fmla="*/ 18 w 53"/>
                <a:gd name="T33" fmla="*/ 28 h 98"/>
                <a:gd name="T34" fmla="*/ 18 w 53"/>
                <a:gd name="T35" fmla="*/ 28 h 98"/>
                <a:gd name="T36" fmla="*/ 37 w 53"/>
                <a:gd name="T37" fmla="*/ 73 h 98"/>
                <a:gd name="T38" fmla="*/ 37 w 53"/>
                <a:gd name="T39" fmla="*/ 73 h 98"/>
                <a:gd name="T40" fmla="*/ 37 w 53"/>
                <a:gd name="T41" fmla="*/ 79 h 98"/>
                <a:gd name="T42" fmla="*/ 43 w 53"/>
                <a:gd name="T43" fmla="*/ 79 h 98"/>
                <a:gd name="T44" fmla="*/ 43 w 53"/>
                <a:gd name="T45" fmla="*/ 73 h 98"/>
                <a:gd name="T46" fmla="*/ 37 w 53"/>
                <a:gd name="T47" fmla="*/ 73 h 98"/>
                <a:gd name="T48" fmla="*/ 37 w 53"/>
                <a:gd name="T49" fmla="*/ 73 h 98"/>
                <a:gd name="T50" fmla="*/ 37 w 53"/>
                <a:gd name="T51" fmla="*/ 86 h 98"/>
                <a:gd name="T52" fmla="*/ 37 w 53"/>
                <a:gd name="T53" fmla="*/ 86 h 98"/>
                <a:gd name="T54" fmla="*/ 37 w 53"/>
                <a:gd name="T55" fmla="*/ 92 h 98"/>
                <a:gd name="T56" fmla="*/ 43 w 53"/>
                <a:gd name="T57" fmla="*/ 92 h 98"/>
                <a:gd name="T58" fmla="*/ 43 w 53"/>
                <a:gd name="T59" fmla="*/ 86 h 98"/>
                <a:gd name="T60" fmla="*/ 37 w 53"/>
                <a:gd name="T61" fmla="*/ 86 h 98"/>
                <a:gd name="T62" fmla="*/ 37 w 53"/>
                <a:gd name="T63" fmla="*/ 86 h 98"/>
                <a:gd name="T64" fmla="*/ 24 w 53"/>
                <a:gd name="T65" fmla="*/ 73 h 98"/>
                <a:gd name="T66" fmla="*/ 24 w 53"/>
                <a:gd name="T67" fmla="*/ 73 h 98"/>
                <a:gd name="T68" fmla="*/ 24 w 53"/>
                <a:gd name="T69" fmla="*/ 79 h 98"/>
                <a:gd name="T70" fmla="*/ 29 w 53"/>
                <a:gd name="T71" fmla="*/ 79 h 98"/>
                <a:gd name="T72" fmla="*/ 29 w 53"/>
                <a:gd name="T73" fmla="*/ 73 h 98"/>
                <a:gd name="T74" fmla="*/ 24 w 53"/>
                <a:gd name="T75" fmla="*/ 73 h 98"/>
                <a:gd name="T76" fmla="*/ 24 w 53"/>
                <a:gd name="T77" fmla="*/ 73 h 98"/>
                <a:gd name="T78" fmla="*/ 24 w 53"/>
                <a:gd name="T79" fmla="*/ 86 h 98"/>
                <a:gd name="T80" fmla="*/ 24 w 53"/>
                <a:gd name="T81" fmla="*/ 86 h 98"/>
                <a:gd name="T82" fmla="*/ 24 w 53"/>
                <a:gd name="T83" fmla="*/ 92 h 98"/>
                <a:gd name="T84" fmla="*/ 29 w 53"/>
                <a:gd name="T85" fmla="*/ 92 h 98"/>
                <a:gd name="T86" fmla="*/ 29 w 53"/>
                <a:gd name="T87" fmla="*/ 86 h 98"/>
                <a:gd name="T88" fmla="*/ 24 w 53"/>
                <a:gd name="T89" fmla="*/ 86 h 98"/>
                <a:gd name="T90" fmla="*/ 24 w 53"/>
                <a:gd name="T91" fmla="*/ 86 h 98"/>
                <a:gd name="T92" fmla="*/ 10 w 53"/>
                <a:gd name="T93" fmla="*/ 73 h 98"/>
                <a:gd name="T94" fmla="*/ 10 w 53"/>
                <a:gd name="T95" fmla="*/ 73 h 98"/>
                <a:gd name="T96" fmla="*/ 10 w 53"/>
                <a:gd name="T97" fmla="*/ 79 h 98"/>
                <a:gd name="T98" fmla="*/ 15 w 53"/>
                <a:gd name="T99" fmla="*/ 79 h 98"/>
                <a:gd name="T100" fmla="*/ 15 w 53"/>
                <a:gd name="T101" fmla="*/ 73 h 98"/>
                <a:gd name="T102" fmla="*/ 10 w 53"/>
                <a:gd name="T103" fmla="*/ 73 h 98"/>
                <a:gd name="T104" fmla="*/ 10 w 53"/>
                <a:gd name="T105" fmla="*/ 73 h 98"/>
                <a:gd name="T106" fmla="*/ 10 w 53"/>
                <a:gd name="T107" fmla="*/ 86 h 98"/>
                <a:gd name="T108" fmla="*/ 10 w 53"/>
                <a:gd name="T109" fmla="*/ 86 h 98"/>
                <a:gd name="T110" fmla="*/ 10 w 53"/>
                <a:gd name="T111" fmla="*/ 92 h 98"/>
                <a:gd name="T112" fmla="*/ 15 w 53"/>
                <a:gd name="T113" fmla="*/ 92 h 98"/>
                <a:gd name="T114" fmla="*/ 15 w 53"/>
                <a:gd name="T115" fmla="*/ 86 h 98"/>
                <a:gd name="T116" fmla="*/ 10 w 53"/>
                <a:gd name="T117" fmla="*/ 8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98">
                  <a:moveTo>
                    <a:pt x="18" y="28"/>
                  </a:moveTo>
                  <a:lnTo>
                    <a:pt x="24" y="28"/>
                  </a:lnTo>
                  <a:lnTo>
                    <a:pt x="24" y="0"/>
                  </a:lnTo>
                  <a:lnTo>
                    <a:pt x="29" y="0"/>
                  </a:lnTo>
                  <a:lnTo>
                    <a:pt x="29" y="28"/>
                  </a:lnTo>
                  <a:lnTo>
                    <a:pt x="34" y="28"/>
                  </a:lnTo>
                  <a:lnTo>
                    <a:pt x="34" y="49"/>
                  </a:lnTo>
                  <a:lnTo>
                    <a:pt x="41" y="49"/>
                  </a:lnTo>
                  <a:lnTo>
                    <a:pt x="41" y="66"/>
                  </a:lnTo>
                  <a:lnTo>
                    <a:pt x="53" y="66"/>
                  </a:lnTo>
                  <a:lnTo>
                    <a:pt x="53" y="98"/>
                  </a:lnTo>
                  <a:lnTo>
                    <a:pt x="0" y="98"/>
                  </a:lnTo>
                  <a:lnTo>
                    <a:pt x="0" y="66"/>
                  </a:lnTo>
                  <a:lnTo>
                    <a:pt x="11" y="66"/>
                  </a:lnTo>
                  <a:lnTo>
                    <a:pt x="11" y="49"/>
                  </a:lnTo>
                  <a:lnTo>
                    <a:pt x="18" y="49"/>
                  </a:lnTo>
                  <a:lnTo>
                    <a:pt x="18" y="28"/>
                  </a:lnTo>
                  <a:lnTo>
                    <a:pt x="18" y="28"/>
                  </a:lnTo>
                  <a:close/>
                  <a:moveTo>
                    <a:pt x="37" y="73"/>
                  </a:moveTo>
                  <a:lnTo>
                    <a:pt x="37" y="73"/>
                  </a:lnTo>
                  <a:lnTo>
                    <a:pt x="37" y="79"/>
                  </a:lnTo>
                  <a:lnTo>
                    <a:pt x="43" y="79"/>
                  </a:lnTo>
                  <a:lnTo>
                    <a:pt x="43" y="73"/>
                  </a:lnTo>
                  <a:lnTo>
                    <a:pt x="37" y="73"/>
                  </a:lnTo>
                  <a:lnTo>
                    <a:pt x="37" y="73"/>
                  </a:lnTo>
                  <a:close/>
                  <a:moveTo>
                    <a:pt x="37" y="86"/>
                  </a:moveTo>
                  <a:lnTo>
                    <a:pt x="37" y="86"/>
                  </a:lnTo>
                  <a:lnTo>
                    <a:pt x="37" y="92"/>
                  </a:lnTo>
                  <a:lnTo>
                    <a:pt x="43" y="92"/>
                  </a:lnTo>
                  <a:lnTo>
                    <a:pt x="43" y="86"/>
                  </a:lnTo>
                  <a:lnTo>
                    <a:pt x="37" y="86"/>
                  </a:lnTo>
                  <a:lnTo>
                    <a:pt x="37" y="86"/>
                  </a:lnTo>
                  <a:close/>
                  <a:moveTo>
                    <a:pt x="24" y="73"/>
                  </a:moveTo>
                  <a:lnTo>
                    <a:pt x="24" y="73"/>
                  </a:lnTo>
                  <a:lnTo>
                    <a:pt x="24" y="79"/>
                  </a:lnTo>
                  <a:lnTo>
                    <a:pt x="29" y="79"/>
                  </a:lnTo>
                  <a:lnTo>
                    <a:pt x="29" y="73"/>
                  </a:lnTo>
                  <a:lnTo>
                    <a:pt x="24" y="73"/>
                  </a:lnTo>
                  <a:lnTo>
                    <a:pt x="24" y="73"/>
                  </a:lnTo>
                  <a:close/>
                  <a:moveTo>
                    <a:pt x="24" y="86"/>
                  </a:moveTo>
                  <a:lnTo>
                    <a:pt x="24" y="86"/>
                  </a:lnTo>
                  <a:lnTo>
                    <a:pt x="24" y="92"/>
                  </a:lnTo>
                  <a:lnTo>
                    <a:pt x="29" y="92"/>
                  </a:lnTo>
                  <a:lnTo>
                    <a:pt x="29" y="86"/>
                  </a:lnTo>
                  <a:lnTo>
                    <a:pt x="24" y="86"/>
                  </a:lnTo>
                  <a:lnTo>
                    <a:pt x="24" y="86"/>
                  </a:lnTo>
                  <a:close/>
                  <a:moveTo>
                    <a:pt x="10" y="73"/>
                  </a:moveTo>
                  <a:lnTo>
                    <a:pt x="10" y="73"/>
                  </a:lnTo>
                  <a:lnTo>
                    <a:pt x="10" y="79"/>
                  </a:lnTo>
                  <a:lnTo>
                    <a:pt x="15" y="79"/>
                  </a:lnTo>
                  <a:lnTo>
                    <a:pt x="15" y="73"/>
                  </a:lnTo>
                  <a:lnTo>
                    <a:pt x="10" y="73"/>
                  </a:lnTo>
                  <a:lnTo>
                    <a:pt x="10" y="73"/>
                  </a:lnTo>
                  <a:close/>
                  <a:moveTo>
                    <a:pt x="10" y="86"/>
                  </a:moveTo>
                  <a:lnTo>
                    <a:pt x="10" y="86"/>
                  </a:lnTo>
                  <a:lnTo>
                    <a:pt x="10" y="92"/>
                  </a:lnTo>
                  <a:lnTo>
                    <a:pt x="15" y="92"/>
                  </a:lnTo>
                  <a:lnTo>
                    <a:pt x="15" y="86"/>
                  </a:lnTo>
                  <a:lnTo>
                    <a:pt x="10"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a:extLst>
                <a:ext uri="{FF2B5EF4-FFF2-40B4-BE49-F238E27FC236}">
                  <a16:creationId xmlns:a16="http://schemas.microsoft.com/office/drawing/2014/main" id="{547515DC-CCB0-4F65-A6B6-2A369035DE42}"/>
                </a:ext>
              </a:extLst>
            </p:cNvPr>
            <p:cNvSpPr>
              <a:spLocks noEditPoints="1"/>
            </p:cNvSpPr>
            <p:nvPr/>
          </p:nvSpPr>
          <p:spPr bwMode="auto">
            <a:xfrm>
              <a:off x="5293056" y="4690729"/>
              <a:ext cx="186073" cy="1110791"/>
            </a:xfrm>
            <a:custGeom>
              <a:avLst/>
              <a:gdLst>
                <a:gd name="T0" fmla="*/ 33 w 33"/>
                <a:gd name="T1" fmla="*/ 0 h 197"/>
                <a:gd name="T2" fmla="*/ 0 w 33"/>
                <a:gd name="T3" fmla="*/ 32 h 197"/>
                <a:gd name="T4" fmla="*/ 0 w 33"/>
                <a:gd name="T5" fmla="*/ 197 h 197"/>
                <a:gd name="T6" fmla="*/ 33 w 33"/>
                <a:gd name="T7" fmla="*/ 197 h 197"/>
                <a:gd name="T8" fmla="*/ 33 w 33"/>
                <a:gd name="T9" fmla="*/ 0 h 197"/>
                <a:gd name="T10" fmla="*/ 33 w 33"/>
                <a:gd name="T11" fmla="*/ 0 h 197"/>
                <a:gd name="T12" fmla="*/ 14 w 33"/>
                <a:gd name="T13" fmla="*/ 25 h 197"/>
                <a:gd name="T14" fmla="*/ 14 w 33"/>
                <a:gd name="T15" fmla="*/ 25 h 197"/>
                <a:gd name="T16" fmla="*/ 16 w 33"/>
                <a:gd name="T17" fmla="*/ 22 h 197"/>
                <a:gd name="T18" fmla="*/ 16 w 33"/>
                <a:gd name="T19" fmla="*/ 188 h 197"/>
                <a:gd name="T20" fmla="*/ 14 w 33"/>
                <a:gd name="T21" fmla="*/ 188 h 197"/>
                <a:gd name="T22" fmla="*/ 14 w 33"/>
                <a:gd name="T23" fmla="*/ 25 h 197"/>
                <a:gd name="T24" fmla="*/ 14 w 33"/>
                <a:gd name="T25" fmla="*/ 25 h 197"/>
                <a:gd name="T26" fmla="*/ 24 w 33"/>
                <a:gd name="T27" fmla="*/ 16 h 197"/>
                <a:gd name="T28" fmla="*/ 24 w 33"/>
                <a:gd name="T29" fmla="*/ 16 h 197"/>
                <a:gd name="T30" fmla="*/ 26 w 33"/>
                <a:gd name="T31" fmla="*/ 13 h 197"/>
                <a:gd name="T32" fmla="*/ 26 w 33"/>
                <a:gd name="T33" fmla="*/ 188 h 197"/>
                <a:gd name="T34" fmla="*/ 24 w 33"/>
                <a:gd name="T35" fmla="*/ 188 h 197"/>
                <a:gd name="T36" fmla="*/ 24 w 33"/>
                <a:gd name="T37" fmla="*/ 16 h 197"/>
                <a:gd name="T38" fmla="*/ 24 w 33"/>
                <a:gd name="T39" fmla="*/ 16 h 197"/>
                <a:gd name="T40" fmla="*/ 6 w 33"/>
                <a:gd name="T41" fmla="*/ 35 h 197"/>
                <a:gd name="T42" fmla="*/ 6 w 33"/>
                <a:gd name="T43" fmla="*/ 35 h 197"/>
                <a:gd name="T44" fmla="*/ 8 w 33"/>
                <a:gd name="T45" fmla="*/ 32 h 197"/>
                <a:gd name="T46" fmla="*/ 7 w 33"/>
                <a:gd name="T47" fmla="*/ 188 h 197"/>
                <a:gd name="T48" fmla="*/ 6 w 33"/>
                <a:gd name="T49" fmla="*/ 188 h 197"/>
                <a:gd name="T50" fmla="*/ 6 w 33"/>
                <a:gd name="T51" fmla="*/ 3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197">
                  <a:moveTo>
                    <a:pt x="33" y="0"/>
                  </a:moveTo>
                  <a:lnTo>
                    <a:pt x="0" y="32"/>
                  </a:lnTo>
                  <a:lnTo>
                    <a:pt x="0" y="197"/>
                  </a:lnTo>
                  <a:lnTo>
                    <a:pt x="33" y="197"/>
                  </a:lnTo>
                  <a:lnTo>
                    <a:pt x="33" y="0"/>
                  </a:lnTo>
                  <a:lnTo>
                    <a:pt x="33" y="0"/>
                  </a:lnTo>
                  <a:close/>
                  <a:moveTo>
                    <a:pt x="14" y="25"/>
                  </a:moveTo>
                  <a:lnTo>
                    <a:pt x="14" y="25"/>
                  </a:lnTo>
                  <a:lnTo>
                    <a:pt x="16" y="22"/>
                  </a:lnTo>
                  <a:lnTo>
                    <a:pt x="16" y="188"/>
                  </a:lnTo>
                  <a:lnTo>
                    <a:pt x="14" y="188"/>
                  </a:lnTo>
                  <a:lnTo>
                    <a:pt x="14" y="25"/>
                  </a:lnTo>
                  <a:lnTo>
                    <a:pt x="14" y="25"/>
                  </a:lnTo>
                  <a:close/>
                  <a:moveTo>
                    <a:pt x="24" y="16"/>
                  </a:moveTo>
                  <a:lnTo>
                    <a:pt x="24" y="16"/>
                  </a:lnTo>
                  <a:lnTo>
                    <a:pt x="26" y="13"/>
                  </a:lnTo>
                  <a:lnTo>
                    <a:pt x="26" y="188"/>
                  </a:lnTo>
                  <a:lnTo>
                    <a:pt x="24" y="188"/>
                  </a:lnTo>
                  <a:lnTo>
                    <a:pt x="24" y="16"/>
                  </a:lnTo>
                  <a:lnTo>
                    <a:pt x="24" y="16"/>
                  </a:lnTo>
                  <a:close/>
                  <a:moveTo>
                    <a:pt x="6" y="35"/>
                  </a:moveTo>
                  <a:lnTo>
                    <a:pt x="6" y="35"/>
                  </a:lnTo>
                  <a:lnTo>
                    <a:pt x="8" y="32"/>
                  </a:lnTo>
                  <a:lnTo>
                    <a:pt x="7" y="188"/>
                  </a:lnTo>
                  <a:lnTo>
                    <a:pt x="6" y="188"/>
                  </a:lnTo>
                  <a:lnTo>
                    <a:pt x="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id="{6B5AACB1-B5EA-44EA-B14E-F973A7DD4012}"/>
                </a:ext>
              </a:extLst>
            </p:cNvPr>
            <p:cNvSpPr>
              <a:spLocks/>
            </p:cNvSpPr>
            <p:nvPr/>
          </p:nvSpPr>
          <p:spPr bwMode="auto">
            <a:xfrm>
              <a:off x="5462212" y="3360038"/>
              <a:ext cx="817588" cy="642792"/>
            </a:xfrm>
            <a:custGeom>
              <a:avLst/>
              <a:gdLst>
                <a:gd name="T0" fmla="*/ 62 w 139"/>
                <a:gd name="T1" fmla="*/ 36 h 107"/>
                <a:gd name="T2" fmla="*/ 59 w 139"/>
                <a:gd name="T3" fmla="*/ 57 h 107"/>
                <a:gd name="T4" fmla="*/ 49 w 139"/>
                <a:gd name="T5" fmla="*/ 32 h 107"/>
                <a:gd name="T6" fmla="*/ 101 w 139"/>
                <a:gd name="T7" fmla="*/ 40 h 107"/>
                <a:gd name="T8" fmla="*/ 101 w 139"/>
                <a:gd name="T9" fmla="*/ 28 h 107"/>
                <a:gd name="T10" fmla="*/ 127 w 139"/>
                <a:gd name="T11" fmla="*/ 72 h 107"/>
                <a:gd name="T12" fmla="*/ 80 w 139"/>
                <a:gd name="T13" fmla="*/ 61 h 107"/>
                <a:gd name="T14" fmla="*/ 112 w 139"/>
                <a:gd name="T15" fmla="*/ 83 h 107"/>
                <a:gd name="T16" fmla="*/ 67 w 139"/>
                <a:gd name="T17" fmla="*/ 92 h 107"/>
                <a:gd name="T18" fmla="*/ 73 w 139"/>
                <a:gd name="T19" fmla="*/ 80 h 107"/>
                <a:gd name="T20" fmla="*/ 53 w 139"/>
                <a:gd name="T21" fmla="*/ 77 h 107"/>
                <a:gd name="T22" fmla="*/ 72 w 139"/>
                <a:gd name="T23" fmla="*/ 80 h 107"/>
                <a:gd name="T24" fmla="*/ 66 w 139"/>
                <a:gd name="T25" fmla="*/ 92 h 107"/>
                <a:gd name="T26" fmla="*/ 29 w 139"/>
                <a:gd name="T27" fmla="*/ 60 h 107"/>
                <a:gd name="T28" fmla="*/ 33 w 139"/>
                <a:gd name="T29" fmla="*/ 85 h 107"/>
                <a:gd name="T30" fmla="*/ 48 w 139"/>
                <a:gd name="T31" fmla="*/ 31 h 107"/>
                <a:gd name="T32" fmla="*/ 60 w 139"/>
                <a:gd name="T33" fmla="*/ 58 h 107"/>
                <a:gd name="T34" fmla="*/ 62 w 139"/>
                <a:gd name="T35" fmla="*/ 3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07">
                  <a:moveTo>
                    <a:pt x="62" y="36"/>
                  </a:moveTo>
                  <a:cubicBezTo>
                    <a:pt x="80" y="37"/>
                    <a:pt x="73" y="59"/>
                    <a:pt x="59" y="57"/>
                  </a:cubicBezTo>
                  <a:cubicBezTo>
                    <a:pt x="51" y="56"/>
                    <a:pt x="46" y="45"/>
                    <a:pt x="49" y="32"/>
                  </a:cubicBezTo>
                  <a:cubicBezTo>
                    <a:pt x="58" y="0"/>
                    <a:pt x="107" y="13"/>
                    <a:pt x="101" y="40"/>
                  </a:cubicBezTo>
                  <a:cubicBezTo>
                    <a:pt x="103" y="36"/>
                    <a:pt x="103" y="30"/>
                    <a:pt x="101" y="28"/>
                  </a:cubicBezTo>
                  <a:cubicBezTo>
                    <a:pt x="137" y="28"/>
                    <a:pt x="139" y="57"/>
                    <a:pt x="127" y="72"/>
                  </a:cubicBezTo>
                  <a:cubicBezTo>
                    <a:pt x="112" y="90"/>
                    <a:pt x="87" y="82"/>
                    <a:pt x="80" y="61"/>
                  </a:cubicBezTo>
                  <a:cubicBezTo>
                    <a:pt x="82" y="73"/>
                    <a:pt x="94" y="87"/>
                    <a:pt x="112" y="83"/>
                  </a:cubicBezTo>
                  <a:cubicBezTo>
                    <a:pt x="105" y="104"/>
                    <a:pt x="77" y="107"/>
                    <a:pt x="67" y="92"/>
                  </a:cubicBezTo>
                  <a:cubicBezTo>
                    <a:pt x="73" y="88"/>
                    <a:pt x="74" y="83"/>
                    <a:pt x="73" y="80"/>
                  </a:cubicBezTo>
                  <a:cubicBezTo>
                    <a:pt x="70" y="71"/>
                    <a:pt x="59" y="71"/>
                    <a:pt x="53" y="77"/>
                  </a:cubicBezTo>
                  <a:cubicBezTo>
                    <a:pt x="58" y="72"/>
                    <a:pt x="69" y="73"/>
                    <a:pt x="72" y="80"/>
                  </a:cubicBezTo>
                  <a:cubicBezTo>
                    <a:pt x="73" y="85"/>
                    <a:pt x="69" y="89"/>
                    <a:pt x="66" y="92"/>
                  </a:cubicBezTo>
                  <a:cubicBezTo>
                    <a:pt x="52" y="100"/>
                    <a:pt x="27" y="90"/>
                    <a:pt x="29" y="60"/>
                  </a:cubicBezTo>
                  <a:cubicBezTo>
                    <a:pt x="28" y="67"/>
                    <a:pt x="28" y="77"/>
                    <a:pt x="33" y="85"/>
                  </a:cubicBezTo>
                  <a:cubicBezTo>
                    <a:pt x="0" y="75"/>
                    <a:pt x="6" y="25"/>
                    <a:pt x="48" y="31"/>
                  </a:cubicBezTo>
                  <a:cubicBezTo>
                    <a:pt x="44" y="46"/>
                    <a:pt x="49" y="58"/>
                    <a:pt x="60" y="58"/>
                  </a:cubicBezTo>
                  <a:cubicBezTo>
                    <a:pt x="76" y="59"/>
                    <a:pt x="81" y="36"/>
                    <a:pt x="6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id="{C8D13366-8302-4AF5-A673-328DE343A3D4}"/>
                </a:ext>
              </a:extLst>
            </p:cNvPr>
            <p:cNvSpPr>
              <a:spLocks/>
            </p:cNvSpPr>
            <p:nvPr/>
          </p:nvSpPr>
          <p:spPr bwMode="auto">
            <a:xfrm>
              <a:off x="6516617" y="3399509"/>
              <a:ext cx="699177" cy="552575"/>
            </a:xfrm>
            <a:custGeom>
              <a:avLst/>
              <a:gdLst>
                <a:gd name="T0" fmla="*/ 53 w 118"/>
                <a:gd name="T1" fmla="*/ 60 h 91"/>
                <a:gd name="T2" fmla="*/ 50 w 118"/>
                <a:gd name="T3" fmla="*/ 42 h 91"/>
                <a:gd name="T4" fmla="*/ 42 w 118"/>
                <a:gd name="T5" fmla="*/ 63 h 91"/>
                <a:gd name="T6" fmla="*/ 86 w 118"/>
                <a:gd name="T7" fmla="*/ 57 h 91"/>
                <a:gd name="T8" fmla="*/ 86 w 118"/>
                <a:gd name="T9" fmla="*/ 67 h 91"/>
                <a:gd name="T10" fmla="*/ 108 w 118"/>
                <a:gd name="T11" fmla="*/ 30 h 91"/>
                <a:gd name="T12" fmla="*/ 68 w 118"/>
                <a:gd name="T13" fmla="*/ 39 h 91"/>
                <a:gd name="T14" fmla="*/ 96 w 118"/>
                <a:gd name="T15" fmla="*/ 20 h 91"/>
                <a:gd name="T16" fmla="*/ 57 w 118"/>
                <a:gd name="T17" fmla="*/ 12 h 91"/>
                <a:gd name="T18" fmla="*/ 62 w 118"/>
                <a:gd name="T19" fmla="*/ 23 h 91"/>
                <a:gd name="T20" fmla="*/ 45 w 118"/>
                <a:gd name="T21" fmla="*/ 26 h 91"/>
                <a:gd name="T22" fmla="*/ 61 w 118"/>
                <a:gd name="T23" fmla="*/ 23 h 91"/>
                <a:gd name="T24" fmla="*/ 56 w 118"/>
                <a:gd name="T25" fmla="*/ 13 h 91"/>
                <a:gd name="T26" fmla="*/ 24 w 118"/>
                <a:gd name="T27" fmla="*/ 40 h 91"/>
                <a:gd name="T28" fmla="*/ 28 w 118"/>
                <a:gd name="T29" fmla="*/ 19 h 91"/>
                <a:gd name="T30" fmla="*/ 40 w 118"/>
                <a:gd name="T31" fmla="*/ 65 h 91"/>
                <a:gd name="T32" fmla="*/ 51 w 118"/>
                <a:gd name="T33" fmla="*/ 41 h 91"/>
                <a:gd name="T34" fmla="*/ 53 w 118"/>
                <a:gd name="T35" fmla="*/ 6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91">
                  <a:moveTo>
                    <a:pt x="53" y="60"/>
                  </a:moveTo>
                  <a:cubicBezTo>
                    <a:pt x="68" y="60"/>
                    <a:pt x="62" y="41"/>
                    <a:pt x="50" y="42"/>
                  </a:cubicBezTo>
                  <a:cubicBezTo>
                    <a:pt x="43" y="43"/>
                    <a:pt x="39" y="52"/>
                    <a:pt x="42" y="63"/>
                  </a:cubicBezTo>
                  <a:cubicBezTo>
                    <a:pt x="49" y="91"/>
                    <a:pt x="91" y="80"/>
                    <a:pt x="86" y="57"/>
                  </a:cubicBezTo>
                  <a:cubicBezTo>
                    <a:pt x="88" y="60"/>
                    <a:pt x="87" y="66"/>
                    <a:pt x="86" y="67"/>
                  </a:cubicBezTo>
                  <a:cubicBezTo>
                    <a:pt x="117" y="67"/>
                    <a:pt x="118" y="42"/>
                    <a:pt x="108" y="30"/>
                  </a:cubicBezTo>
                  <a:cubicBezTo>
                    <a:pt x="95" y="14"/>
                    <a:pt x="74" y="21"/>
                    <a:pt x="68" y="39"/>
                  </a:cubicBezTo>
                  <a:cubicBezTo>
                    <a:pt x="69" y="29"/>
                    <a:pt x="80" y="17"/>
                    <a:pt x="96" y="20"/>
                  </a:cubicBezTo>
                  <a:cubicBezTo>
                    <a:pt x="90" y="2"/>
                    <a:pt x="65" y="0"/>
                    <a:pt x="57" y="12"/>
                  </a:cubicBezTo>
                  <a:cubicBezTo>
                    <a:pt x="62" y="16"/>
                    <a:pt x="63" y="20"/>
                    <a:pt x="62" y="23"/>
                  </a:cubicBezTo>
                  <a:cubicBezTo>
                    <a:pt x="59" y="30"/>
                    <a:pt x="50" y="31"/>
                    <a:pt x="45" y="26"/>
                  </a:cubicBezTo>
                  <a:cubicBezTo>
                    <a:pt x="50" y="30"/>
                    <a:pt x="59" y="29"/>
                    <a:pt x="61" y="23"/>
                  </a:cubicBezTo>
                  <a:cubicBezTo>
                    <a:pt x="62" y="19"/>
                    <a:pt x="59" y="15"/>
                    <a:pt x="56" y="13"/>
                  </a:cubicBezTo>
                  <a:cubicBezTo>
                    <a:pt x="44" y="6"/>
                    <a:pt x="23" y="14"/>
                    <a:pt x="24" y="40"/>
                  </a:cubicBezTo>
                  <a:cubicBezTo>
                    <a:pt x="23" y="33"/>
                    <a:pt x="23" y="25"/>
                    <a:pt x="28" y="19"/>
                  </a:cubicBezTo>
                  <a:cubicBezTo>
                    <a:pt x="0" y="27"/>
                    <a:pt x="5" y="70"/>
                    <a:pt x="40" y="65"/>
                  </a:cubicBezTo>
                  <a:cubicBezTo>
                    <a:pt x="38" y="52"/>
                    <a:pt x="42" y="42"/>
                    <a:pt x="51" y="41"/>
                  </a:cubicBezTo>
                  <a:cubicBezTo>
                    <a:pt x="64" y="41"/>
                    <a:pt x="69" y="61"/>
                    <a:pt x="53"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id="{F6EFEF7F-1AAB-4A6E-8E97-09B8B89C7096}"/>
                </a:ext>
              </a:extLst>
            </p:cNvPr>
            <p:cNvSpPr>
              <a:spLocks/>
            </p:cNvSpPr>
            <p:nvPr/>
          </p:nvSpPr>
          <p:spPr bwMode="auto">
            <a:xfrm>
              <a:off x="4892722" y="3974639"/>
              <a:ext cx="265012" cy="140965"/>
            </a:xfrm>
            <a:custGeom>
              <a:avLst/>
              <a:gdLst>
                <a:gd name="T0" fmla="*/ 0 w 45"/>
                <a:gd name="T1" fmla="*/ 6 h 24"/>
                <a:gd name="T2" fmla="*/ 23 w 45"/>
                <a:gd name="T3" fmla="*/ 13 h 24"/>
                <a:gd name="T4" fmla="*/ 45 w 45"/>
                <a:gd name="T5" fmla="*/ 1 h 24"/>
                <a:gd name="T6" fmla="*/ 25 w 45"/>
                <a:gd name="T7" fmla="*/ 24 h 24"/>
                <a:gd name="T8" fmla="*/ 0 w 45"/>
                <a:gd name="T9" fmla="*/ 6 h 24"/>
              </a:gdLst>
              <a:ahLst/>
              <a:cxnLst>
                <a:cxn ang="0">
                  <a:pos x="T0" y="T1"/>
                </a:cxn>
                <a:cxn ang="0">
                  <a:pos x="T2" y="T3"/>
                </a:cxn>
                <a:cxn ang="0">
                  <a:pos x="T4" y="T5"/>
                </a:cxn>
                <a:cxn ang="0">
                  <a:pos x="T6" y="T7"/>
                </a:cxn>
                <a:cxn ang="0">
                  <a:pos x="T8" y="T9"/>
                </a:cxn>
              </a:cxnLst>
              <a:rect l="0" t="0" r="r" b="b"/>
              <a:pathLst>
                <a:path w="45" h="24">
                  <a:moveTo>
                    <a:pt x="0" y="6"/>
                  </a:moveTo>
                  <a:cubicBezTo>
                    <a:pt x="7" y="2"/>
                    <a:pt x="20" y="5"/>
                    <a:pt x="23" y="13"/>
                  </a:cubicBezTo>
                  <a:cubicBezTo>
                    <a:pt x="26" y="5"/>
                    <a:pt x="35" y="0"/>
                    <a:pt x="45" y="1"/>
                  </a:cubicBezTo>
                  <a:cubicBezTo>
                    <a:pt x="23" y="5"/>
                    <a:pt x="30" y="23"/>
                    <a:pt x="25" y="24"/>
                  </a:cubicBezTo>
                  <a:cubicBezTo>
                    <a:pt x="19" y="24"/>
                    <a:pt x="22" y="4"/>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a:extLst>
                <a:ext uri="{FF2B5EF4-FFF2-40B4-BE49-F238E27FC236}">
                  <a16:creationId xmlns:a16="http://schemas.microsoft.com/office/drawing/2014/main" id="{E21FB37B-474B-41B0-8159-9F222B700956}"/>
                </a:ext>
              </a:extLst>
            </p:cNvPr>
            <p:cNvSpPr>
              <a:spLocks/>
            </p:cNvSpPr>
            <p:nvPr/>
          </p:nvSpPr>
          <p:spPr bwMode="auto">
            <a:xfrm>
              <a:off x="5129540" y="3737821"/>
              <a:ext cx="202987" cy="107134"/>
            </a:xfrm>
            <a:custGeom>
              <a:avLst/>
              <a:gdLst>
                <a:gd name="T0" fmla="*/ 0 w 34"/>
                <a:gd name="T1" fmla="*/ 4 h 18"/>
                <a:gd name="T2" fmla="*/ 18 w 34"/>
                <a:gd name="T3" fmla="*/ 9 h 18"/>
                <a:gd name="T4" fmla="*/ 34 w 34"/>
                <a:gd name="T5" fmla="*/ 1 h 18"/>
                <a:gd name="T6" fmla="*/ 19 w 34"/>
                <a:gd name="T7" fmla="*/ 18 h 18"/>
                <a:gd name="T8" fmla="*/ 0 w 34"/>
                <a:gd name="T9" fmla="*/ 4 h 18"/>
              </a:gdLst>
              <a:ahLst/>
              <a:cxnLst>
                <a:cxn ang="0">
                  <a:pos x="T0" y="T1"/>
                </a:cxn>
                <a:cxn ang="0">
                  <a:pos x="T2" y="T3"/>
                </a:cxn>
                <a:cxn ang="0">
                  <a:pos x="T4" y="T5"/>
                </a:cxn>
                <a:cxn ang="0">
                  <a:pos x="T6" y="T7"/>
                </a:cxn>
                <a:cxn ang="0">
                  <a:pos x="T8" y="T9"/>
                </a:cxn>
              </a:cxnLst>
              <a:rect l="0" t="0" r="r" b="b"/>
              <a:pathLst>
                <a:path w="34" h="18">
                  <a:moveTo>
                    <a:pt x="0" y="4"/>
                  </a:moveTo>
                  <a:cubicBezTo>
                    <a:pt x="6" y="2"/>
                    <a:pt x="16" y="4"/>
                    <a:pt x="18" y="9"/>
                  </a:cubicBezTo>
                  <a:cubicBezTo>
                    <a:pt x="20" y="3"/>
                    <a:pt x="26" y="0"/>
                    <a:pt x="34" y="1"/>
                  </a:cubicBezTo>
                  <a:cubicBezTo>
                    <a:pt x="18" y="4"/>
                    <a:pt x="23" y="17"/>
                    <a:pt x="19" y="18"/>
                  </a:cubicBezTo>
                  <a:cubicBezTo>
                    <a:pt x="15" y="18"/>
                    <a:pt x="17"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id="{8E144955-29AA-45B3-AEE6-F87A18998F67}"/>
                </a:ext>
              </a:extLst>
            </p:cNvPr>
            <p:cNvSpPr>
              <a:spLocks/>
            </p:cNvSpPr>
            <p:nvPr/>
          </p:nvSpPr>
          <p:spPr bwMode="auto">
            <a:xfrm>
              <a:off x="5157731" y="3980275"/>
              <a:ext cx="197350" cy="107134"/>
            </a:xfrm>
            <a:custGeom>
              <a:avLst/>
              <a:gdLst>
                <a:gd name="T0" fmla="*/ 0 w 34"/>
                <a:gd name="T1" fmla="*/ 4 h 18"/>
                <a:gd name="T2" fmla="*/ 18 w 34"/>
                <a:gd name="T3" fmla="*/ 9 h 18"/>
                <a:gd name="T4" fmla="*/ 34 w 34"/>
                <a:gd name="T5" fmla="*/ 0 h 18"/>
                <a:gd name="T6" fmla="*/ 19 w 34"/>
                <a:gd name="T7" fmla="*/ 17 h 18"/>
                <a:gd name="T8" fmla="*/ 0 w 34"/>
                <a:gd name="T9" fmla="*/ 4 h 18"/>
              </a:gdLst>
              <a:ahLst/>
              <a:cxnLst>
                <a:cxn ang="0">
                  <a:pos x="T0" y="T1"/>
                </a:cxn>
                <a:cxn ang="0">
                  <a:pos x="T2" y="T3"/>
                </a:cxn>
                <a:cxn ang="0">
                  <a:pos x="T4" y="T5"/>
                </a:cxn>
                <a:cxn ang="0">
                  <a:pos x="T6" y="T7"/>
                </a:cxn>
                <a:cxn ang="0">
                  <a:pos x="T8" y="T9"/>
                </a:cxn>
              </a:cxnLst>
              <a:rect l="0" t="0" r="r" b="b"/>
              <a:pathLst>
                <a:path w="34" h="18">
                  <a:moveTo>
                    <a:pt x="0" y="4"/>
                  </a:moveTo>
                  <a:cubicBezTo>
                    <a:pt x="6" y="1"/>
                    <a:pt x="15" y="3"/>
                    <a:pt x="18" y="9"/>
                  </a:cubicBezTo>
                  <a:cubicBezTo>
                    <a:pt x="20" y="3"/>
                    <a:pt x="26" y="0"/>
                    <a:pt x="34" y="0"/>
                  </a:cubicBezTo>
                  <a:cubicBezTo>
                    <a:pt x="18" y="3"/>
                    <a:pt x="23" y="17"/>
                    <a:pt x="19" y="17"/>
                  </a:cubicBezTo>
                  <a:cubicBezTo>
                    <a:pt x="15" y="18"/>
                    <a:pt x="17"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id="{1C39BE6B-6F73-4197-BF7E-653B55E4DACD}"/>
                </a:ext>
              </a:extLst>
            </p:cNvPr>
            <p:cNvSpPr>
              <a:spLocks/>
            </p:cNvSpPr>
            <p:nvPr/>
          </p:nvSpPr>
          <p:spPr bwMode="auto">
            <a:xfrm>
              <a:off x="4988576" y="3833674"/>
              <a:ext cx="208627" cy="107134"/>
            </a:xfrm>
            <a:custGeom>
              <a:avLst/>
              <a:gdLst>
                <a:gd name="T0" fmla="*/ 0 w 35"/>
                <a:gd name="T1" fmla="*/ 4 h 18"/>
                <a:gd name="T2" fmla="*/ 18 w 35"/>
                <a:gd name="T3" fmla="*/ 9 h 18"/>
                <a:gd name="T4" fmla="*/ 35 w 35"/>
                <a:gd name="T5" fmla="*/ 1 h 18"/>
                <a:gd name="T6" fmla="*/ 19 w 35"/>
                <a:gd name="T7" fmla="*/ 18 h 18"/>
                <a:gd name="T8" fmla="*/ 0 w 35"/>
                <a:gd name="T9" fmla="*/ 4 h 18"/>
              </a:gdLst>
              <a:ahLst/>
              <a:cxnLst>
                <a:cxn ang="0">
                  <a:pos x="T0" y="T1"/>
                </a:cxn>
                <a:cxn ang="0">
                  <a:pos x="T2" y="T3"/>
                </a:cxn>
                <a:cxn ang="0">
                  <a:pos x="T4" y="T5"/>
                </a:cxn>
                <a:cxn ang="0">
                  <a:pos x="T6" y="T7"/>
                </a:cxn>
                <a:cxn ang="0">
                  <a:pos x="T8" y="T9"/>
                </a:cxn>
              </a:cxnLst>
              <a:rect l="0" t="0" r="r" b="b"/>
              <a:pathLst>
                <a:path w="35" h="18">
                  <a:moveTo>
                    <a:pt x="0" y="4"/>
                  </a:moveTo>
                  <a:cubicBezTo>
                    <a:pt x="6" y="2"/>
                    <a:pt x="16" y="4"/>
                    <a:pt x="18" y="9"/>
                  </a:cubicBezTo>
                  <a:cubicBezTo>
                    <a:pt x="20" y="3"/>
                    <a:pt x="27" y="0"/>
                    <a:pt x="35" y="1"/>
                  </a:cubicBezTo>
                  <a:cubicBezTo>
                    <a:pt x="18" y="4"/>
                    <a:pt x="23" y="17"/>
                    <a:pt x="19" y="18"/>
                  </a:cubicBezTo>
                  <a:cubicBezTo>
                    <a:pt x="15" y="18"/>
                    <a:pt x="17"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id="{85683CEE-6332-47F7-9EDD-C9AC273FAF38}"/>
                </a:ext>
              </a:extLst>
            </p:cNvPr>
            <p:cNvSpPr>
              <a:spLocks/>
            </p:cNvSpPr>
            <p:nvPr/>
          </p:nvSpPr>
          <p:spPr bwMode="auto">
            <a:xfrm>
              <a:off x="4751758" y="3918253"/>
              <a:ext cx="180433" cy="95857"/>
            </a:xfrm>
            <a:custGeom>
              <a:avLst/>
              <a:gdLst>
                <a:gd name="T0" fmla="*/ 0 w 31"/>
                <a:gd name="T1" fmla="*/ 3 h 16"/>
                <a:gd name="T2" fmla="*/ 16 w 31"/>
                <a:gd name="T3" fmla="*/ 8 h 16"/>
                <a:gd name="T4" fmla="*/ 31 w 31"/>
                <a:gd name="T5" fmla="*/ 0 h 16"/>
                <a:gd name="T6" fmla="*/ 17 w 31"/>
                <a:gd name="T7" fmla="*/ 15 h 16"/>
                <a:gd name="T8" fmla="*/ 0 w 31"/>
                <a:gd name="T9" fmla="*/ 3 h 16"/>
              </a:gdLst>
              <a:ahLst/>
              <a:cxnLst>
                <a:cxn ang="0">
                  <a:pos x="T0" y="T1"/>
                </a:cxn>
                <a:cxn ang="0">
                  <a:pos x="T2" y="T3"/>
                </a:cxn>
                <a:cxn ang="0">
                  <a:pos x="T4" y="T5"/>
                </a:cxn>
                <a:cxn ang="0">
                  <a:pos x="T6" y="T7"/>
                </a:cxn>
                <a:cxn ang="0">
                  <a:pos x="T8" y="T9"/>
                </a:cxn>
              </a:cxnLst>
              <a:rect l="0" t="0" r="r" b="b"/>
              <a:pathLst>
                <a:path w="31" h="16">
                  <a:moveTo>
                    <a:pt x="0" y="3"/>
                  </a:moveTo>
                  <a:cubicBezTo>
                    <a:pt x="5" y="1"/>
                    <a:pt x="14" y="3"/>
                    <a:pt x="16" y="8"/>
                  </a:cubicBezTo>
                  <a:cubicBezTo>
                    <a:pt x="18" y="3"/>
                    <a:pt x="23" y="0"/>
                    <a:pt x="31" y="0"/>
                  </a:cubicBezTo>
                  <a:cubicBezTo>
                    <a:pt x="16" y="3"/>
                    <a:pt x="20" y="15"/>
                    <a:pt x="17" y="15"/>
                  </a:cubicBezTo>
                  <a:cubicBezTo>
                    <a:pt x="13" y="16"/>
                    <a:pt x="15"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id="{0AA2DC78-BB5B-4505-B31B-A04D3D3F55A6}"/>
                </a:ext>
              </a:extLst>
            </p:cNvPr>
            <p:cNvSpPr>
              <a:spLocks/>
            </p:cNvSpPr>
            <p:nvPr/>
          </p:nvSpPr>
          <p:spPr bwMode="auto">
            <a:xfrm>
              <a:off x="5270502" y="3839314"/>
              <a:ext cx="163519" cy="84580"/>
            </a:xfrm>
            <a:custGeom>
              <a:avLst/>
              <a:gdLst>
                <a:gd name="T0" fmla="*/ 0 w 27"/>
                <a:gd name="T1" fmla="*/ 3 h 14"/>
                <a:gd name="T2" fmla="*/ 14 w 27"/>
                <a:gd name="T3" fmla="*/ 8 h 14"/>
                <a:gd name="T4" fmla="*/ 27 w 27"/>
                <a:gd name="T5" fmla="*/ 1 h 14"/>
                <a:gd name="T6" fmla="*/ 15 w 27"/>
                <a:gd name="T7" fmla="*/ 14 h 14"/>
                <a:gd name="T8" fmla="*/ 0 w 27"/>
                <a:gd name="T9" fmla="*/ 3 h 14"/>
              </a:gdLst>
              <a:ahLst/>
              <a:cxnLst>
                <a:cxn ang="0">
                  <a:pos x="T0" y="T1"/>
                </a:cxn>
                <a:cxn ang="0">
                  <a:pos x="T2" y="T3"/>
                </a:cxn>
                <a:cxn ang="0">
                  <a:pos x="T4" y="T5"/>
                </a:cxn>
                <a:cxn ang="0">
                  <a:pos x="T6" y="T7"/>
                </a:cxn>
                <a:cxn ang="0">
                  <a:pos x="T8" y="T9"/>
                </a:cxn>
              </a:cxnLst>
              <a:rect l="0" t="0" r="r" b="b"/>
              <a:pathLst>
                <a:path w="27" h="14">
                  <a:moveTo>
                    <a:pt x="0" y="3"/>
                  </a:moveTo>
                  <a:cubicBezTo>
                    <a:pt x="5" y="1"/>
                    <a:pt x="12" y="3"/>
                    <a:pt x="14" y="8"/>
                  </a:cubicBezTo>
                  <a:cubicBezTo>
                    <a:pt x="16" y="3"/>
                    <a:pt x="21" y="0"/>
                    <a:pt x="27" y="1"/>
                  </a:cubicBezTo>
                  <a:cubicBezTo>
                    <a:pt x="14" y="3"/>
                    <a:pt x="18" y="14"/>
                    <a:pt x="15" y="14"/>
                  </a:cubicBezTo>
                  <a:cubicBezTo>
                    <a:pt x="12" y="14"/>
                    <a:pt x="14"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a:extLst>
                <a:ext uri="{FF2B5EF4-FFF2-40B4-BE49-F238E27FC236}">
                  <a16:creationId xmlns:a16="http://schemas.microsoft.com/office/drawing/2014/main" id="{8AC80171-660A-4362-BA10-977DE711C117}"/>
                </a:ext>
              </a:extLst>
            </p:cNvPr>
            <p:cNvSpPr>
              <a:spLocks/>
            </p:cNvSpPr>
            <p:nvPr/>
          </p:nvSpPr>
          <p:spPr bwMode="auto">
            <a:xfrm>
              <a:off x="6477146" y="4245288"/>
              <a:ext cx="208627" cy="124048"/>
            </a:xfrm>
            <a:custGeom>
              <a:avLst/>
              <a:gdLst>
                <a:gd name="T0" fmla="*/ 35 w 35"/>
                <a:gd name="T1" fmla="*/ 9 h 21"/>
                <a:gd name="T2" fmla="*/ 16 w 35"/>
                <a:gd name="T3" fmla="*/ 11 h 21"/>
                <a:gd name="T4" fmla="*/ 0 w 35"/>
                <a:gd name="T5" fmla="*/ 0 h 21"/>
                <a:gd name="T6" fmla="*/ 13 w 35"/>
                <a:gd name="T7" fmla="*/ 20 h 21"/>
                <a:gd name="T8" fmla="*/ 35 w 35"/>
                <a:gd name="T9" fmla="*/ 9 h 21"/>
              </a:gdLst>
              <a:ahLst/>
              <a:cxnLst>
                <a:cxn ang="0">
                  <a:pos x="T0" y="T1"/>
                </a:cxn>
                <a:cxn ang="0">
                  <a:pos x="T2" y="T3"/>
                </a:cxn>
                <a:cxn ang="0">
                  <a:pos x="T4" y="T5"/>
                </a:cxn>
                <a:cxn ang="0">
                  <a:pos x="T6" y="T7"/>
                </a:cxn>
                <a:cxn ang="0">
                  <a:pos x="T8" y="T9"/>
                </a:cxn>
              </a:cxnLst>
              <a:rect l="0" t="0" r="r" b="b"/>
              <a:pathLst>
                <a:path w="35" h="21">
                  <a:moveTo>
                    <a:pt x="35" y="9"/>
                  </a:moveTo>
                  <a:cubicBezTo>
                    <a:pt x="30" y="5"/>
                    <a:pt x="19" y="6"/>
                    <a:pt x="16" y="11"/>
                  </a:cubicBezTo>
                  <a:cubicBezTo>
                    <a:pt x="15" y="5"/>
                    <a:pt x="8" y="0"/>
                    <a:pt x="0" y="0"/>
                  </a:cubicBezTo>
                  <a:cubicBezTo>
                    <a:pt x="17" y="5"/>
                    <a:pt x="9" y="19"/>
                    <a:pt x="13" y="20"/>
                  </a:cubicBezTo>
                  <a:cubicBezTo>
                    <a:pt x="18" y="21"/>
                    <a:pt x="18" y="5"/>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a:extLst>
                <a:ext uri="{FF2B5EF4-FFF2-40B4-BE49-F238E27FC236}">
                  <a16:creationId xmlns:a16="http://schemas.microsoft.com/office/drawing/2014/main" id="{587CA854-AECC-4207-94E4-326F9C60E5F6}"/>
                </a:ext>
              </a:extLst>
            </p:cNvPr>
            <p:cNvSpPr>
              <a:spLocks/>
            </p:cNvSpPr>
            <p:nvPr/>
          </p:nvSpPr>
          <p:spPr bwMode="auto">
            <a:xfrm>
              <a:off x="6674496" y="4358058"/>
              <a:ext cx="202987" cy="124048"/>
            </a:xfrm>
            <a:custGeom>
              <a:avLst/>
              <a:gdLst>
                <a:gd name="T0" fmla="*/ 35 w 35"/>
                <a:gd name="T1" fmla="*/ 8 h 21"/>
                <a:gd name="T2" fmla="*/ 16 w 35"/>
                <a:gd name="T3" fmla="*/ 11 h 21"/>
                <a:gd name="T4" fmla="*/ 0 w 35"/>
                <a:gd name="T5" fmla="*/ 0 h 21"/>
                <a:gd name="T6" fmla="*/ 14 w 35"/>
                <a:gd name="T7" fmla="*/ 19 h 21"/>
                <a:gd name="T8" fmla="*/ 35 w 35"/>
                <a:gd name="T9" fmla="*/ 8 h 21"/>
              </a:gdLst>
              <a:ahLst/>
              <a:cxnLst>
                <a:cxn ang="0">
                  <a:pos x="T0" y="T1"/>
                </a:cxn>
                <a:cxn ang="0">
                  <a:pos x="T2" y="T3"/>
                </a:cxn>
                <a:cxn ang="0">
                  <a:pos x="T4" y="T5"/>
                </a:cxn>
                <a:cxn ang="0">
                  <a:pos x="T6" y="T7"/>
                </a:cxn>
                <a:cxn ang="0">
                  <a:pos x="T8" y="T9"/>
                </a:cxn>
              </a:cxnLst>
              <a:rect l="0" t="0" r="r" b="b"/>
              <a:pathLst>
                <a:path w="35" h="21">
                  <a:moveTo>
                    <a:pt x="35" y="8"/>
                  </a:moveTo>
                  <a:cubicBezTo>
                    <a:pt x="29" y="5"/>
                    <a:pt x="19" y="6"/>
                    <a:pt x="16" y="11"/>
                  </a:cubicBezTo>
                  <a:cubicBezTo>
                    <a:pt x="15" y="5"/>
                    <a:pt x="9" y="0"/>
                    <a:pt x="0" y="0"/>
                  </a:cubicBezTo>
                  <a:cubicBezTo>
                    <a:pt x="17" y="5"/>
                    <a:pt x="10" y="18"/>
                    <a:pt x="14" y="19"/>
                  </a:cubicBezTo>
                  <a:cubicBezTo>
                    <a:pt x="18" y="21"/>
                    <a:pt x="18" y="5"/>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a:extLst>
                <a:ext uri="{FF2B5EF4-FFF2-40B4-BE49-F238E27FC236}">
                  <a16:creationId xmlns:a16="http://schemas.microsoft.com/office/drawing/2014/main" id="{C58F3AFF-156F-4862-B987-4467CCC20E9B}"/>
                </a:ext>
              </a:extLst>
            </p:cNvPr>
            <p:cNvSpPr>
              <a:spLocks/>
            </p:cNvSpPr>
            <p:nvPr/>
          </p:nvSpPr>
          <p:spPr bwMode="auto">
            <a:xfrm>
              <a:off x="6505340" y="4391889"/>
              <a:ext cx="163519" cy="101493"/>
            </a:xfrm>
            <a:custGeom>
              <a:avLst/>
              <a:gdLst>
                <a:gd name="T0" fmla="*/ 27 w 27"/>
                <a:gd name="T1" fmla="*/ 6 h 16"/>
                <a:gd name="T2" fmla="*/ 12 w 27"/>
                <a:gd name="T3" fmla="*/ 9 h 16"/>
                <a:gd name="T4" fmla="*/ 0 w 27"/>
                <a:gd name="T5" fmla="*/ 0 h 16"/>
                <a:gd name="T6" fmla="*/ 11 w 27"/>
                <a:gd name="T7" fmla="*/ 15 h 16"/>
                <a:gd name="T8" fmla="*/ 27 w 27"/>
                <a:gd name="T9" fmla="*/ 6 h 16"/>
              </a:gdLst>
              <a:ahLst/>
              <a:cxnLst>
                <a:cxn ang="0">
                  <a:pos x="T0" y="T1"/>
                </a:cxn>
                <a:cxn ang="0">
                  <a:pos x="T2" y="T3"/>
                </a:cxn>
                <a:cxn ang="0">
                  <a:pos x="T4" y="T5"/>
                </a:cxn>
                <a:cxn ang="0">
                  <a:pos x="T6" y="T7"/>
                </a:cxn>
                <a:cxn ang="0">
                  <a:pos x="T8" y="T9"/>
                </a:cxn>
              </a:cxnLst>
              <a:rect l="0" t="0" r="r" b="b"/>
              <a:pathLst>
                <a:path w="27" h="16">
                  <a:moveTo>
                    <a:pt x="27" y="6"/>
                  </a:moveTo>
                  <a:cubicBezTo>
                    <a:pt x="23" y="4"/>
                    <a:pt x="15" y="4"/>
                    <a:pt x="12" y="9"/>
                  </a:cubicBezTo>
                  <a:cubicBezTo>
                    <a:pt x="11" y="4"/>
                    <a:pt x="7" y="0"/>
                    <a:pt x="0" y="0"/>
                  </a:cubicBezTo>
                  <a:cubicBezTo>
                    <a:pt x="13" y="4"/>
                    <a:pt x="7" y="14"/>
                    <a:pt x="11" y="15"/>
                  </a:cubicBezTo>
                  <a:cubicBezTo>
                    <a:pt x="14" y="16"/>
                    <a:pt x="14" y="4"/>
                    <a:pt x="2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9">
              <a:extLst>
                <a:ext uri="{FF2B5EF4-FFF2-40B4-BE49-F238E27FC236}">
                  <a16:creationId xmlns:a16="http://schemas.microsoft.com/office/drawing/2014/main" id="{7365683F-D27F-4825-8831-39A3B239278F}"/>
                </a:ext>
              </a:extLst>
            </p:cNvPr>
            <p:cNvSpPr>
              <a:spLocks/>
            </p:cNvSpPr>
            <p:nvPr/>
          </p:nvSpPr>
          <p:spPr bwMode="auto">
            <a:xfrm>
              <a:off x="6313631" y="4250924"/>
              <a:ext cx="157879" cy="95857"/>
            </a:xfrm>
            <a:custGeom>
              <a:avLst/>
              <a:gdLst>
                <a:gd name="T0" fmla="*/ 27 w 27"/>
                <a:gd name="T1" fmla="*/ 7 h 16"/>
                <a:gd name="T2" fmla="*/ 12 w 27"/>
                <a:gd name="T3" fmla="*/ 9 h 16"/>
                <a:gd name="T4" fmla="*/ 0 w 27"/>
                <a:gd name="T5" fmla="*/ 0 h 16"/>
                <a:gd name="T6" fmla="*/ 11 w 27"/>
                <a:gd name="T7" fmla="*/ 15 h 16"/>
                <a:gd name="T8" fmla="*/ 27 w 27"/>
                <a:gd name="T9" fmla="*/ 7 h 16"/>
              </a:gdLst>
              <a:ahLst/>
              <a:cxnLst>
                <a:cxn ang="0">
                  <a:pos x="T0" y="T1"/>
                </a:cxn>
                <a:cxn ang="0">
                  <a:pos x="T2" y="T3"/>
                </a:cxn>
                <a:cxn ang="0">
                  <a:pos x="T4" y="T5"/>
                </a:cxn>
                <a:cxn ang="0">
                  <a:pos x="T6" y="T7"/>
                </a:cxn>
                <a:cxn ang="0">
                  <a:pos x="T8" y="T9"/>
                </a:cxn>
              </a:cxnLst>
              <a:rect l="0" t="0" r="r" b="b"/>
              <a:pathLst>
                <a:path w="27" h="16">
                  <a:moveTo>
                    <a:pt x="27" y="7"/>
                  </a:moveTo>
                  <a:cubicBezTo>
                    <a:pt x="23" y="4"/>
                    <a:pt x="15" y="5"/>
                    <a:pt x="12" y="9"/>
                  </a:cubicBezTo>
                  <a:cubicBezTo>
                    <a:pt x="11" y="4"/>
                    <a:pt x="7" y="1"/>
                    <a:pt x="0" y="0"/>
                  </a:cubicBezTo>
                  <a:cubicBezTo>
                    <a:pt x="13" y="4"/>
                    <a:pt x="7" y="15"/>
                    <a:pt x="11" y="15"/>
                  </a:cubicBezTo>
                  <a:cubicBezTo>
                    <a:pt x="14" y="16"/>
                    <a:pt x="14" y="4"/>
                    <a:pt x="2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0">
              <a:extLst>
                <a:ext uri="{FF2B5EF4-FFF2-40B4-BE49-F238E27FC236}">
                  <a16:creationId xmlns:a16="http://schemas.microsoft.com/office/drawing/2014/main" id="{84B9FC32-D549-44E1-BCFC-79A8D9286BED}"/>
                </a:ext>
              </a:extLst>
            </p:cNvPr>
            <p:cNvSpPr>
              <a:spLocks/>
            </p:cNvSpPr>
            <p:nvPr/>
          </p:nvSpPr>
          <p:spPr bwMode="auto">
            <a:xfrm>
              <a:off x="6420761" y="4115600"/>
              <a:ext cx="157879" cy="95857"/>
            </a:xfrm>
            <a:custGeom>
              <a:avLst/>
              <a:gdLst>
                <a:gd name="T0" fmla="*/ 27 w 27"/>
                <a:gd name="T1" fmla="*/ 6 h 16"/>
                <a:gd name="T2" fmla="*/ 12 w 27"/>
                <a:gd name="T3" fmla="*/ 8 h 16"/>
                <a:gd name="T4" fmla="*/ 0 w 27"/>
                <a:gd name="T5" fmla="*/ 0 h 16"/>
                <a:gd name="T6" fmla="*/ 11 w 27"/>
                <a:gd name="T7" fmla="*/ 15 h 16"/>
                <a:gd name="T8" fmla="*/ 27 w 27"/>
                <a:gd name="T9" fmla="*/ 6 h 16"/>
              </a:gdLst>
              <a:ahLst/>
              <a:cxnLst>
                <a:cxn ang="0">
                  <a:pos x="T0" y="T1"/>
                </a:cxn>
                <a:cxn ang="0">
                  <a:pos x="T2" y="T3"/>
                </a:cxn>
                <a:cxn ang="0">
                  <a:pos x="T4" y="T5"/>
                </a:cxn>
                <a:cxn ang="0">
                  <a:pos x="T6" y="T7"/>
                </a:cxn>
                <a:cxn ang="0">
                  <a:pos x="T8" y="T9"/>
                </a:cxn>
              </a:cxnLst>
              <a:rect l="0" t="0" r="r" b="b"/>
              <a:pathLst>
                <a:path w="27" h="16">
                  <a:moveTo>
                    <a:pt x="27" y="6"/>
                  </a:moveTo>
                  <a:cubicBezTo>
                    <a:pt x="23" y="4"/>
                    <a:pt x="15" y="4"/>
                    <a:pt x="12" y="8"/>
                  </a:cubicBezTo>
                  <a:cubicBezTo>
                    <a:pt x="12" y="3"/>
                    <a:pt x="7" y="0"/>
                    <a:pt x="0" y="0"/>
                  </a:cubicBezTo>
                  <a:cubicBezTo>
                    <a:pt x="13" y="4"/>
                    <a:pt x="8" y="14"/>
                    <a:pt x="11" y="15"/>
                  </a:cubicBezTo>
                  <a:cubicBezTo>
                    <a:pt x="14" y="16"/>
                    <a:pt x="14" y="4"/>
                    <a:pt x="2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1">
              <a:extLst>
                <a:ext uri="{FF2B5EF4-FFF2-40B4-BE49-F238E27FC236}">
                  <a16:creationId xmlns:a16="http://schemas.microsoft.com/office/drawing/2014/main" id="{FDCD5DD6-BA0F-4EFC-92CB-EB3CFAC825F9}"/>
                </a:ext>
              </a:extLst>
            </p:cNvPr>
            <p:cNvSpPr>
              <a:spLocks/>
            </p:cNvSpPr>
            <p:nvPr/>
          </p:nvSpPr>
          <p:spPr bwMode="auto">
            <a:xfrm>
              <a:off x="6646302" y="4188902"/>
              <a:ext cx="140965" cy="90216"/>
            </a:xfrm>
            <a:custGeom>
              <a:avLst/>
              <a:gdLst>
                <a:gd name="T0" fmla="*/ 24 w 24"/>
                <a:gd name="T1" fmla="*/ 6 h 15"/>
                <a:gd name="T2" fmla="*/ 11 w 24"/>
                <a:gd name="T3" fmla="*/ 8 h 15"/>
                <a:gd name="T4" fmla="*/ 0 w 24"/>
                <a:gd name="T5" fmla="*/ 0 h 15"/>
                <a:gd name="T6" fmla="*/ 9 w 24"/>
                <a:gd name="T7" fmla="*/ 14 h 15"/>
                <a:gd name="T8" fmla="*/ 24 w 24"/>
                <a:gd name="T9" fmla="*/ 6 h 15"/>
              </a:gdLst>
              <a:ahLst/>
              <a:cxnLst>
                <a:cxn ang="0">
                  <a:pos x="T0" y="T1"/>
                </a:cxn>
                <a:cxn ang="0">
                  <a:pos x="T2" y="T3"/>
                </a:cxn>
                <a:cxn ang="0">
                  <a:pos x="T4" y="T5"/>
                </a:cxn>
                <a:cxn ang="0">
                  <a:pos x="T6" y="T7"/>
                </a:cxn>
                <a:cxn ang="0">
                  <a:pos x="T8" y="T9"/>
                </a:cxn>
              </a:cxnLst>
              <a:rect l="0" t="0" r="r" b="b"/>
              <a:pathLst>
                <a:path w="24" h="15">
                  <a:moveTo>
                    <a:pt x="24" y="6"/>
                  </a:moveTo>
                  <a:cubicBezTo>
                    <a:pt x="20" y="4"/>
                    <a:pt x="13" y="4"/>
                    <a:pt x="11" y="8"/>
                  </a:cubicBezTo>
                  <a:cubicBezTo>
                    <a:pt x="10" y="4"/>
                    <a:pt x="6" y="1"/>
                    <a:pt x="0" y="0"/>
                  </a:cubicBezTo>
                  <a:cubicBezTo>
                    <a:pt x="12" y="4"/>
                    <a:pt x="6" y="13"/>
                    <a:pt x="9" y="14"/>
                  </a:cubicBezTo>
                  <a:cubicBezTo>
                    <a:pt x="12" y="15"/>
                    <a:pt x="12" y="4"/>
                    <a:pt x="2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2">
              <a:extLst>
                <a:ext uri="{FF2B5EF4-FFF2-40B4-BE49-F238E27FC236}">
                  <a16:creationId xmlns:a16="http://schemas.microsoft.com/office/drawing/2014/main" id="{202CF49C-7DBA-46A8-B5C1-4001419DBBDC}"/>
                </a:ext>
              </a:extLst>
            </p:cNvPr>
            <p:cNvSpPr>
              <a:spLocks/>
            </p:cNvSpPr>
            <p:nvPr/>
          </p:nvSpPr>
          <p:spPr bwMode="auto">
            <a:xfrm>
              <a:off x="6792903" y="4267842"/>
              <a:ext cx="124048" cy="78939"/>
            </a:xfrm>
            <a:custGeom>
              <a:avLst/>
              <a:gdLst>
                <a:gd name="T0" fmla="*/ 21 w 21"/>
                <a:gd name="T1" fmla="*/ 5 h 13"/>
                <a:gd name="T2" fmla="*/ 9 w 21"/>
                <a:gd name="T3" fmla="*/ 7 h 13"/>
                <a:gd name="T4" fmla="*/ 0 w 21"/>
                <a:gd name="T5" fmla="*/ 0 h 13"/>
                <a:gd name="T6" fmla="*/ 8 w 21"/>
                <a:gd name="T7" fmla="*/ 12 h 13"/>
                <a:gd name="T8" fmla="*/ 21 w 21"/>
                <a:gd name="T9" fmla="*/ 5 h 13"/>
              </a:gdLst>
              <a:ahLst/>
              <a:cxnLst>
                <a:cxn ang="0">
                  <a:pos x="T0" y="T1"/>
                </a:cxn>
                <a:cxn ang="0">
                  <a:pos x="T2" y="T3"/>
                </a:cxn>
                <a:cxn ang="0">
                  <a:pos x="T4" y="T5"/>
                </a:cxn>
                <a:cxn ang="0">
                  <a:pos x="T6" y="T7"/>
                </a:cxn>
                <a:cxn ang="0">
                  <a:pos x="T8" y="T9"/>
                </a:cxn>
              </a:cxnLst>
              <a:rect l="0" t="0" r="r" b="b"/>
              <a:pathLst>
                <a:path w="21" h="13">
                  <a:moveTo>
                    <a:pt x="21" y="5"/>
                  </a:moveTo>
                  <a:cubicBezTo>
                    <a:pt x="17" y="3"/>
                    <a:pt x="11" y="4"/>
                    <a:pt x="9" y="7"/>
                  </a:cubicBezTo>
                  <a:cubicBezTo>
                    <a:pt x="8" y="3"/>
                    <a:pt x="5" y="0"/>
                    <a:pt x="0" y="0"/>
                  </a:cubicBezTo>
                  <a:cubicBezTo>
                    <a:pt x="10" y="3"/>
                    <a:pt x="5" y="12"/>
                    <a:pt x="8" y="12"/>
                  </a:cubicBezTo>
                  <a:cubicBezTo>
                    <a:pt x="10" y="13"/>
                    <a:pt x="10" y="3"/>
                    <a:pt x="2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
              <a:extLst>
                <a:ext uri="{FF2B5EF4-FFF2-40B4-BE49-F238E27FC236}">
                  <a16:creationId xmlns:a16="http://schemas.microsoft.com/office/drawing/2014/main" id="{4C880EE5-86ED-47D2-8E87-3CE2219EE8F5}"/>
                </a:ext>
              </a:extLst>
            </p:cNvPr>
            <p:cNvSpPr>
              <a:spLocks/>
            </p:cNvSpPr>
            <p:nvPr/>
          </p:nvSpPr>
          <p:spPr bwMode="auto">
            <a:xfrm>
              <a:off x="7384950" y="4098686"/>
              <a:ext cx="248095" cy="1702834"/>
            </a:xfrm>
            <a:custGeom>
              <a:avLst/>
              <a:gdLst>
                <a:gd name="T0" fmla="*/ 14 w 44"/>
                <a:gd name="T1" fmla="*/ 0 h 302"/>
                <a:gd name="T2" fmla="*/ 29 w 44"/>
                <a:gd name="T3" fmla="*/ 0 h 302"/>
                <a:gd name="T4" fmla="*/ 44 w 44"/>
                <a:gd name="T5" fmla="*/ 302 h 302"/>
                <a:gd name="T6" fmla="*/ 0 w 44"/>
                <a:gd name="T7" fmla="*/ 302 h 302"/>
                <a:gd name="T8" fmla="*/ 14 w 44"/>
                <a:gd name="T9" fmla="*/ 0 h 302"/>
              </a:gdLst>
              <a:ahLst/>
              <a:cxnLst>
                <a:cxn ang="0">
                  <a:pos x="T0" y="T1"/>
                </a:cxn>
                <a:cxn ang="0">
                  <a:pos x="T2" y="T3"/>
                </a:cxn>
                <a:cxn ang="0">
                  <a:pos x="T4" y="T5"/>
                </a:cxn>
                <a:cxn ang="0">
                  <a:pos x="T6" y="T7"/>
                </a:cxn>
                <a:cxn ang="0">
                  <a:pos x="T8" y="T9"/>
                </a:cxn>
              </a:cxnLst>
              <a:rect l="0" t="0" r="r" b="b"/>
              <a:pathLst>
                <a:path w="44" h="302">
                  <a:moveTo>
                    <a:pt x="14" y="0"/>
                  </a:moveTo>
                  <a:lnTo>
                    <a:pt x="29" y="0"/>
                  </a:lnTo>
                  <a:lnTo>
                    <a:pt x="44" y="302"/>
                  </a:lnTo>
                  <a:lnTo>
                    <a:pt x="0" y="302"/>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4">
              <a:extLst>
                <a:ext uri="{FF2B5EF4-FFF2-40B4-BE49-F238E27FC236}">
                  <a16:creationId xmlns:a16="http://schemas.microsoft.com/office/drawing/2014/main" id="{47D47EBA-B19C-4BCE-BB0A-96C8CED1C4AB}"/>
                </a:ext>
              </a:extLst>
            </p:cNvPr>
            <p:cNvSpPr>
              <a:spLocks/>
            </p:cNvSpPr>
            <p:nvPr/>
          </p:nvSpPr>
          <p:spPr bwMode="auto">
            <a:xfrm>
              <a:off x="7492080" y="3354401"/>
              <a:ext cx="140965" cy="637155"/>
            </a:xfrm>
            <a:custGeom>
              <a:avLst/>
              <a:gdLst>
                <a:gd name="T0" fmla="*/ 0 w 25"/>
                <a:gd name="T1" fmla="*/ 112 h 113"/>
                <a:gd name="T2" fmla="*/ 7 w 25"/>
                <a:gd name="T3" fmla="*/ 113 h 113"/>
                <a:gd name="T4" fmla="*/ 25 w 25"/>
                <a:gd name="T5" fmla="*/ 86 h 113"/>
                <a:gd name="T6" fmla="*/ 0 w 25"/>
                <a:gd name="T7" fmla="*/ 0 h 113"/>
                <a:gd name="T8" fmla="*/ 0 w 25"/>
                <a:gd name="T9" fmla="*/ 112 h 113"/>
              </a:gdLst>
              <a:ahLst/>
              <a:cxnLst>
                <a:cxn ang="0">
                  <a:pos x="T0" y="T1"/>
                </a:cxn>
                <a:cxn ang="0">
                  <a:pos x="T2" y="T3"/>
                </a:cxn>
                <a:cxn ang="0">
                  <a:pos x="T4" y="T5"/>
                </a:cxn>
                <a:cxn ang="0">
                  <a:pos x="T6" y="T7"/>
                </a:cxn>
                <a:cxn ang="0">
                  <a:pos x="T8" y="T9"/>
                </a:cxn>
              </a:cxnLst>
              <a:rect l="0" t="0" r="r" b="b"/>
              <a:pathLst>
                <a:path w="25" h="113">
                  <a:moveTo>
                    <a:pt x="0" y="112"/>
                  </a:moveTo>
                  <a:lnTo>
                    <a:pt x="7" y="113"/>
                  </a:lnTo>
                  <a:lnTo>
                    <a:pt x="25" y="86"/>
                  </a:lnTo>
                  <a:lnTo>
                    <a:pt x="0" y="0"/>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5">
              <a:extLst>
                <a:ext uri="{FF2B5EF4-FFF2-40B4-BE49-F238E27FC236}">
                  <a16:creationId xmlns:a16="http://schemas.microsoft.com/office/drawing/2014/main" id="{8E3E45A9-6DEB-406F-8F51-4D08EEF10477}"/>
                </a:ext>
              </a:extLst>
            </p:cNvPr>
            <p:cNvSpPr>
              <a:spLocks/>
            </p:cNvSpPr>
            <p:nvPr/>
          </p:nvSpPr>
          <p:spPr bwMode="auto">
            <a:xfrm>
              <a:off x="6922591" y="4053578"/>
              <a:ext cx="541298" cy="366506"/>
            </a:xfrm>
            <a:custGeom>
              <a:avLst/>
              <a:gdLst>
                <a:gd name="T0" fmla="*/ 96 w 96"/>
                <a:gd name="T1" fmla="*/ 8 h 65"/>
                <a:gd name="T2" fmla="*/ 93 w 96"/>
                <a:gd name="T3" fmla="*/ 2 h 65"/>
                <a:gd name="T4" fmla="*/ 61 w 96"/>
                <a:gd name="T5" fmla="*/ 0 h 65"/>
                <a:gd name="T6" fmla="*/ 0 w 96"/>
                <a:gd name="T7" fmla="*/ 65 h 65"/>
                <a:gd name="T8" fmla="*/ 96 w 96"/>
                <a:gd name="T9" fmla="*/ 8 h 65"/>
              </a:gdLst>
              <a:ahLst/>
              <a:cxnLst>
                <a:cxn ang="0">
                  <a:pos x="T0" y="T1"/>
                </a:cxn>
                <a:cxn ang="0">
                  <a:pos x="T2" y="T3"/>
                </a:cxn>
                <a:cxn ang="0">
                  <a:pos x="T4" y="T5"/>
                </a:cxn>
                <a:cxn ang="0">
                  <a:pos x="T6" y="T7"/>
                </a:cxn>
                <a:cxn ang="0">
                  <a:pos x="T8" y="T9"/>
                </a:cxn>
              </a:cxnLst>
              <a:rect l="0" t="0" r="r" b="b"/>
              <a:pathLst>
                <a:path w="96" h="65">
                  <a:moveTo>
                    <a:pt x="96" y="8"/>
                  </a:moveTo>
                  <a:lnTo>
                    <a:pt x="93" y="2"/>
                  </a:lnTo>
                  <a:lnTo>
                    <a:pt x="61" y="0"/>
                  </a:lnTo>
                  <a:lnTo>
                    <a:pt x="0" y="65"/>
                  </a:lnTo>
                  <a:lnTo>
                    <a:pt x="9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6">
              <a:extLst>
                <a:ext uri="{FF2B5EF4-FFF2-40B4-BE49-F238E27FC236}">
                  <a16:creationId xmlns:a16="http://schemas.microsoft.com/office/drawing/2014/main" id="{02BCD90F-1CE3-488F-9909-17A3A3FAC53A}"/>
                </a:ext>
              </a:extLst>
            </p:cNvPr>
            <p:cNvSpPr>
              <a:spLocks/>
            </p:cNvSpPr>
            <p:nvPr/>
          </p:nvSpPr>
          <p:spPr bwMode="auto">
            <a:xfrm>
              <a:off x="7554106" y="4070492"/>
              <a:ext cx="558216" cy="310121"/>
            </a:xfrm>
            <a:custGeom>
              <a:avLst/>
              <a:gdLst>
                <a:gd name="T0" fmla="*/ 3 w 99"/>
                <a:gd name="T1" fmla="*/ 0 h 55"/>
                <a:gd name="T2" fmla="*/ 0 w 99"/>
                <a:gd name="T3" fmla="*/ 5 h 55"/>
                <a:gd name="T4" fmla="*/ 14 w 99"/>
                <a:gd name="T5" fmla="*/ 34 h 55"/>
                <a:gd name="T6" fmla="*/ 99 w 99"/>
                <a:gd name="T7" fmla="*/ 55 h 55"/>
                <a:gd name="T8" fmla="*/ 3 w 99"/>
                <a:gd name="T9" fmla="*/ 0 h 55"/>
              </a:gdLst>
              <a:ahLst/>
              <a:cxnLst>
                <a:cxn ang="0">
                  <a:pos x="T0" y="T1"/>
                </a:cxn>
                <a:cxn ang="0">
                  <a:pos x="T2" y="T3"/>
                </a:cxn>
                <a:cxn ang="0">
                  <a:pos x="T4" y="T5"/>
                </a:cxn>
                <a:cxn ang="0">
                  <a:pos x="T6" y="T7"/>
                </a:cxn>
                <a:cxn ang="0">
                  <a:pos x="T8" y="T9"/>
                </a:cxn>
              </a:cxnLst>
              <a:rect l="0" t="0" r="r" b="b"/>
              <a:pathLst>
                <a:path w="99" h="55">
                  <a:moveTo>
                    <a:pt x="3" y="0"/>
                  </a:moveTo>
                  <a:lnTo>
                    <a:pt x="0" y="5"/>
                  </a:lnTo>
                  <a:lnTo>
                    <a:pt x="14" y="34"/>
                  </a:lnTo>
                  <a:lnTo>
                    <a:pt x="99" y="55"/>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37">
              <a:extLst>
                <a:ext uri="{FF2B5EF4-FFF2-40B4-BE49-F238E27FC236}">
                  <a16:creationId xmlns:a16="http://schemas.microsoft.com/office/drawing/2014/main" id="{0FBE5F36-AE4C-4823-B75C-62C7C49280A2}"/>
                </a:ext>
              </a:extLst>
            </p:cNvPr>
            <p:cNvSpPr>
              <a:spLocks noChangeArrowheads="1"/>
            </p:cNvSpPr>
            <p:nvPr/>
          </p:nvSpPr>
          <p:spPr bwMode="auto">
            <a:xfrm>
              <a:off x="7441336" y="3985916"/>
              <a:ext cx="129688" cy="1296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5">
              <a:extLst>
                <a:ext uri="{FF2B5EF4-FFF2-40B4-BE49-F238E27FC236}">
                  <a16:creationId xmlns:a16="http://schemas.microsoft.com/office/drawing/2014/main" id="{2462DB1F-8389-4F88-A5F5-522FFBC444E8}"/>
                </a:ext>
              </a:extLst>
            </p:cNvPr>
            <p:cNvSpPr>
              <a:spLocks noEditPoints="1"/>
            </p:cNvSpPr>
            <p:nvPr/>
          </p:nvSpPr>
          <p:spPr bwMode="auto">
            <a:xfrm>
              <a:off x="8872220" y="4504660"/>
              <a:ext cx="338311" cy="1296860"/>
            </a:xfrm>
            <a:custGeom>
              <a:avLst/>
              <a:gdLst>
                <a:gd name="T0" fmla="*/ 0 w 60"/>
                <a:gd name="T1" fmla="*/ 40 h 230"/>
                <a:gd name="T2" fmla="*/ 60 w 60"/>
                <a:gd name="T3" fmla="*/ 0 h 230"/>
                <a:gd name="T4" fmla="*/ 60 w 60"/>
                <a:gd name="T5" fmla="*/ 230 h 230"/>
                <a:gd name="T6" fmla="*/ 0 w 60"/>
                <a:gd name="T7" fmla="*/ 230 h 230"/>
                <a:gd name="T8" fmla="*/ 0 w 60"/>
                <a:gd name="T9" fmla="*/ 40 h 230"/>
                <a:gd name="T10" fmla="*/ 0 w 60"/>
                <a:gd name="T11" fmla="*/ 40 h 230"/>
                <a:gd name="T12" fmla="*/ 28 w 60"/>
                <a:gd name="T13" fmla="*/ 35 h 230"/>
                <a:gd name="T14" fmla="*/ 28 w 60"/>
                <a:gd name="T15" fmla="*/ 35 h 230"/>
                <a:gd name="T16" fmla="*/ 28 w 60"/>
                <a:gd name="T17" fmla="*/ 221 h 230"/>
                <a:gd name="T18" fmla="*/ 31 w 60"/>
                <a:gd name="T19" fmla="*/ 221 h 230"/>
                <a:gd name="T20" fmla="*/ 32 w 60"/>
                <a:gd name="T21" fmla="*/ 32 h 230"/>
                <a:gd name="T22" fmla="*/ 28 w 60"/>
                <a:gd name="T23" fmla="*/ 35 h 230"/>
                <a:gd name="T24" fmla="*/ 28 w 60"/>
                <a:gd name="T25" fmla="*/ 35 h 230"/>
                <a:gd name="T26" fmla="*/ 43 w 60"/>
                <a:gd name="T27" fmla="*/ 24 h 230"/>
                <a:gd name="T28" fmla="*/ 43 w 60"/>
                <a:gd name="T29" fmla="*/ 24 h 230"/>
                <a:gd name="T30" fmla="*/ 43 w 60"/>
                <a:gd name="T31" fmla="*/ 221 h 230"/>
                <a:gd name="T32" fmla="*/ 47 w 60"/>
                <a:gd name="T33" fmla="*/ 221 h 230"/>
                <a:gd name="T34" fmla="*/ 48 w 60"/>
                <a:gd name="T35" fmla="*/ 20 h 230"/>
                <a:gd name="T36" fmla="*/ 43 w 60"/>
                <a:gd name="T37" fmla="*/ 24 h 230"/>
                <a:gd name="T38" fmla="*/ 43 w 60"/>
                <a:gd name="T39" fmla="*/ 24 h 230"/>
                <a:gd name="T40" fmla="*/ 13 w 60"/>
                <a:gd name="T41" fmla="*/ 46 h 230"/>
                <a:gd name="T42" fmla="*/ 13 w 60"/>
                <a:gd name="T43" fmla="*/ 46 h 230"/>
                <a:gd name="T44" fmla="*/ 13 w 60"/>
                <a:gd name="T45" fmla="*/ 221 h 230"/>
                <a:gd name="T46" fmla="*/ 17 w 60"/>
                <a:gd name="T47" fmla="*/ 221 h 230"/>
                <a:gd name="T48" fmla="*/ 18 w 60"/>
                <a:gd name="T49" fmla="*/ 42 h 230"/>
                <a:gd name="T50" fmla="*/ 13 w 60"/>
                <a:gd name="T51" fmla="*/ 4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230">
                  <a:moveTo>
                    <a:pt x="0" y="40"/>
                  </a:moveTo>
                  <a:lnTo>
                    <a:pt x="60" y="0"/>
                  </a:lnTo>
                  <a:lnTo>
                    <a:pt x="60" y="230"/>
                  </a:lnTo>
                  <a:lnTo>
                    <a:pt x="0" y="230"/>
                  </a:lnTo>
                  <a:lnTo>
                    <a:pt x="0" y="40"/>
                  </a:lnTo>
                  <a:lnTo>
                    <a:pt x="0" y="40"/>
                  </a:lnTo>
                  <a:close/>
                  <a:moveTo>
                    <a:pt x="28" y="35"/>
                  </a:moveTo>
                  <a:lnTo>
                    <a:pt x="28" y="35"/>
                  </a:lnTo>
                  <a:lnTo>
                    <a:pt x="28" y="221"/>
                  </a:lnTo>
                  <a:lnTo>
                    <a:pt x="31" y="221"/>
                  </a:lnTo>
                  <a:lnTo>
                    <a:pt x="32" y="32"/>
                  </a:lnTo>
                  <a:lnTo>
                    <a:pt x="28" y="35"/>
                  </a:lnTo>
                  <a:lnTo>
                    <a:pt x="28" y="35"/>
                  </a:lnTo>
                  <a:close/>
                  <a:moveTo>
                    <a:pt x="43" y="24"/>
                  </a:moveTo>
                  <a:lnTo>
                    <a:pt x="43" y="24"/>
                  </a:lnTo>
                  <a:lnTo>
                    <a:pt x="43" y="221"/>
                  </a:lnTo>
                  <a:lnTo>
                    <a:pt x="47" y="221"/>
                  </a:lnTo>
                  <a:lnTo>
                    <a:pt x="48" y="20"/>
                  </a:lnTo>
                  <a:lnTo>
                    <a:pt x="43" y="24"/>
                  </a:lnTo>
                  <a:lnTo>
                    <a:pt x="43" y="24"/>
                  </a:lnTo>
                  <a:close/>
                  <a:moveTo>
                    <a:pt x="13" y="46"/>
                  </a:moveTo>
                  <a:lnTo>
                    <a:pt x="13" y="46"/>
                  </a:lnTo>
                  <a:lnTo>
                    <a:pt x="13" y="221"/>
                  </a:lnTo>
                  <a:lnTo>
                    <a:pt x="17" y="221"/>
                  </a:lnTo>
                  <a:lnTo>
                    <a:pt x="18" y="42"/>
                  </a:lnTo>
                  <a:lnTo>
                    <a:pt x="13"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6">
              <a:extLst>
                <a:ext uri="{FF2B5EF4-FFF2-40B4-BE49-F238E27FC236}">
                  <a16:creationId xmlns:a16="http://schemas.microsoft.com/office/drawing/2014/main" id="{EAD3EB55-4753-4DBE-A691-398DCBC9D246}"/>
                </a:ext>
              </a:extLst>
            </p:cNvPr>
            <p:cNvSpPr>
              <a:spLocks noEditPoints="1"/>
            </p:cNvSpPr>
            <p:nvPr/>
          </p:nvSpPr>
          <p:spPr bwMode="auto">
            <a:xfrm>
              <a:off x="10078865" y="4262201"/>
              <a:ext cx="473636" cy="1539319"/>
            </a:xfrm>
            <a:custGeom>
              <a:avLst/>
              <a:gdLst>
                <a:gd name="T0" fmla="*/ 84 w 84"/>
                <a:gd name="T1" fmla="*/ 71 h 273"/>
                <a:gd name="T2" fmla="*/ 0 w 84"/>
                <a:gd name="T3" fmla="*/ 0 h 273"/>
                <a:gd name="T4" fmla="*/ 0 w 84"/>
                <a:gd name="T5" fmla="*/ 273 h 273"/>
                <a:gd name="T6" fmla="*/ 84 w 84"/>
                <a:gd name="T7" fmla="*/ 273 h 273"/>
                <a:gd name="T8" fmla="*/ 84 w 84"/>
                <a:gd name="T9" fmla="*/ 71 h 273"/>
                <a:gd name="T10" fmla="*/ 84 w 84"/>
                <a:gd name="T11" fmla="*/ 71 h 273"/>
                <a:gd name="T12" fmla="*/ 46 w 84"/>
                <a:gd name="T13" fmla="*/ 60 h 273"/>
                <a:gd name="T14" fmla="*/ 46 w 84"/>
                <a:gd name="T15" fmla="*/ 60 h 273"/>
                <a:gd name="T16" fmla="*/ 46 w 84"/>
                <a:gd name="T17" fmla="*/ 263 h 273"/>
                <a:gd name="T18" fmla="*/ 39 w 84"/>
                <a:gd name="T19" fmla="*/ 263 h 273"/>
                <a:gd name="T20" fmla="*/ 38 w 84"/>
                <a:gd name="T21" fmla="*/ 55 h 273"/>
                <a:gd name="T22" fmla="*/ 46 w 84"/>
                <a:gd name="T23" fmla="*/ 60 h 273"/>
                <a:gd name="T24" fmla="*/ 46 w 84"/>
                <a:gd name="T25" fmla="*/ 60 h 273"/>
                <a:gd name="T26" fmla="*/ 23 w 84"/>
                <a:gd name="T27" fmla="*/ 42 h 273"/>
                <a:gd name="T28" fmla="*/ 23 w 84"/>
                <a:gd name="T29" fmla="*/ 42 h 273"/>
                <a:gd name="T30" fmla="*/ 23 w 84"/>
                <a:gd name="T31" fmla="*/ 263 h 273"/>
                <a:gd name="T32" fmla="*/ 16 w 84"/>
                <a:gd name="T33" fmla="*/ 263 h 273"/>
                <a:gd name="T34" fmla="*/ 14 w 84"/>
                <a:gd name="T35" fmla="*/ 38 h 273"/>
                <a:gd name="T36" fmla="*/ 23 w 84"/>
                <a:gd name="T37" fmla="*/ 42 h 273"/>
                <a:gd name="T38" fmla="*/ 23 w 84"/>
                <a:gd name="T39" fmla="*/ 42 h 273"/>
                <a:gd name="T40" fmla="*/ 70 w 84"/>
                <a:gd name="T41" fmla="*/ 79 h 273"/>
                <a:gd name="T42" fmla="*/ 70 w 84"/>
                <a:gd name="T43" fmla="*/ 79 h 273"/>
                <a:gd name="T44" fmla="*/ 70 w 84"/>
                <a:gd name="T45" fmla="*/ 263 h 273"/>
                <a:gd name="T46" fmla="*/ 62 w 84"/>
                <a:gd name="T47" fmla="*/ 263 h 273"/>
                <a:gd name="T48" fmla="*/ 61 w 84"/>
                <a:gd name="T49" fmla="*/ 76 h 273"/>
                <a:gd name="T50" fmla="*/ 70 w 84"/>
                <a:gd name="T51" fmla="*/ 7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 h="273">
                  <a:moveTo>
                    <a:pt x="84" y="71"/>
                  </a:moveTo>
                  <a:lnTo>
                    <a:pt x="0" y="0"/>
                  </a:lnTo>
                  <a:lnTo>
                    <a:pt x="0" y="273"/>
                  </a:lnTo>
                  <a:lnTo>
                    <a:pt x="84" y="273"/>
                  </a:lnTo>
                  <a:lnTo>
                    <a:pt x="84" y="71"/>
                  </a:lnTo>
                  <a:lnTo>
                    <a:pt x="84" y="71"/>
                  </a:lnTo>
                  <a:close/>
                  <a:moveTo>
                    <a:pt x="46" y="60"/>
                  </a:moveTo>
                  <a:lnTo>
                    <a:pt x="46" y="60"/>
                  </a:lnTo>
                  <a:lnTo>
                    <a:pt x="46" y="263"/>
                  </a:lnTo>
                  <a:lnTo>
                    <a:pt x="39" y="263"/>
                  </a:lnTo>
                  <a:lnTo>
                    <a:pt x="38" y="55"/>
                  </a:lnTo>
                  <a:lnTo>
                    <a:pt x="46" y="60"/>
                  </a:lnTo>
                  <a:lnTo>
                    <a:pt x="46" y="60"/>
                  </a:lnTo>
                  <a:close/>
                  <a:moveTo>
                    <a:pt x="23" y="42"/>
                  </a:moveTo>
                  <a:lnTo>
                    <a:pt x="23" y="42"/>
                  </a:lnTo>
                  <a:lnTo>
                    <a:pt x="23" y="263"/>
                  </a:lnTo>
                  <a:lnTo>
                    <a:pt x="16" y="263"/>
                  </a:lnTo>
                  <a:lnTo>
                    <a:pt x="14" y="38"/>
                  </a:lnTo>
                  <a:lnTo>
                    <a:pt x="23" y="42"/>
                  </a:lnTo>
                  <a:lnTo>
                    <a:pt x="23" y="42"/>
                  </a:lnTo>
                  <a:close/>
                  <a:moveTo>
                    <a:pt x="70" y="79"/>
                  </a:moveTo>
                  <a:lnTo>
                    <a:pt x="70" y="79"/>
                  </a:lnTo>
                  <a:lnTo>
                    <a:pt x="70" y="263"/>
                  </a:lnTo>
                  <a:lnTo>
                    <a:pt x="62" y="263"/>
                  </a:lnTo>
                  <a:lnTo>
                    <a:pt x="61" y="76"/>
                  </a:lnTo>
                  <a:lnTo>
                    <a:pt x="70"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7">
              <a:extLst>
                <a:ext uri="{FF2B5EF4-FFF2-40B4-BE49-F238E27FC236}">
                  <a16:creationId xmlns:a16="http://schemas.microsoft.com/office/drawing/2014/main" id="{98C81564-B3D5-49D9-8AE3-E8A6243D078A}"/>
                </a:ext>
              </a:extLst>
            </p:cNvPr>
            <p:cNvSpPr>
              <a:spLocks noEditPoints="1"/>
            </p:cNvSpPr>
            <p:nvPr/>
          </p:nvSpPr>
          <p:spPr bwMode="auto">
            <a:xfrm>
              <a:off x="10766765" y="4696369"/>
              <a:ext cx="315757" cy="1105151"/>
            </a:xfrm>
            <a:custGeom>
              <a:avLst/>
              <a:gdLst>
                <a:gd name="T0" fmla="*/ 56 w 56"/>
                <a:gd name="T1" fmla="*/ 0 h 196"/>
                <a:gd name="T2" fmla="*/ 42 w 56"/>
                <a:gd name="T3" fmla="*/ 29 h 196"/>
                <a:gd name="T4" fmla="*/ 47 w 56"/>
                <a:gd name="T5" fmla="*/ 98 h 196"/>
                <a:gd name="T6" fmla="*/ 47 w 56"/>
                <a:gd name="T7" fmla="*/ 98 h 196"/>
                <a:gd name="T8" fmla="*/ 42 w 56"/>
                <a:gd name="T9" fmla="*/ 173 h 196"/>
                <a:gd name="T10" fmla="*/ 47 w 56"/>
                <a:gd name="T11" fmla="*/ 66 h 196"/>
                <a:gd name="T12" fmla="*/ 47 w 56"/>
                <a:gd name="T13" fmla="*/ 135 h 196"/>
                <a:gd name="T14" fmla="*/ 47 w 56"/>
                <a:gd name="T15" fmla="*/ 135 h 196"/>
                <a:gd name="T16" fmla="*/ 42 w 56"/>
                <a:gd name="T17" fmla="*/ 41 h 196"/>
                <a:gd name="T18" fmla="*/ 47 w 56"/>
                <a:gd name="T19" fmla="*/ 110 h 196"/>
                <a:gd name="T20" fmla="*/ 47 w 56"/>
                <a:gd name="T21" fmla="*/ 110 h 196"/>
                <a:gd name="T22" fmla="*/ 42 w 56"/>
                <a:gd name="T23" fmla="*/ 185 h 196"/>
                <a:gd name="T24" fmla="*/ 47 w 56"/>
                <a:gd name="T25" fmla="*/ 79 h 196"/>
                <a:gd name="T26" fmla="*/ 47 w 56"/>
                <a:gd name="T27" fmla="*/ 147 h 196"/>
                <a:gd name="T28" fmla="*/ 47 w 56"/>
                <a:gd name="T29" fmla="*/ 147 h 196"/>
                <a:gd name="T30" fmla="*/ 42 w 56"/>
                <a:gd name="T31" fmla="*/ 53 h 196"/>
                <a:gd name="T32" fmla="*/ 47 w 56"/>
                <a:gd name="T33" fmla="*/ 122 h 196"/>
                <a:gd name="T34" fmla="*/ 47 w 56"/>
                <a:gd name="T35" fmla="*/ 122 h 196"/>
                <a:gd name="T36" fmla="*/ 42 w 56"/>
                <a:gd name="T37" fmla="*/ 85 h 196"/>
                <a:gd name="T38" fmla="*/ 47 w 56"/>
                <a:gd name="T39" fmla="*/ 166 h 196"/>
                <a:gd name="T40" fmla="*/ 12 w 56"/>
                <a:gd name="T41" fmla="*/ 48 h 196"/>
                <a:gd name="T42" fmla="*/ 12 w 56"/>
                <a:gd name="T43" fmla="*/ 48 h 196"/>
                <a:gd name="T44" fmla="*/ 8 w 56"/>
                <a:gd name="T45" fmla="*/ 129 h 196"/>
                <a:gd name="T46" fmla="*/ 12 w 56"/>
                <a:gd name="T47" fmla="*/ 85 h 196"/>
                <a:gd name="T48" fmla="*/ 12 w 56"/>
                <a:gd name="T49" fmla="*/ 85 h 196"/>
                <a:gd name="T50" fmla="*/ 8 w 56"/>
                <a:gd name="T51" fmla="*/ 160 h 196"/>
                <a:gd name="T52" fmla="*/ 12 w 56"/>
                <a:gd name="T53" fmla="*/ 66 h 196"/>
                <a:gd name="T54" fmla="*/ 12 w 56"/>
                <a:gd name="T55" fmla="*/ 135 h 196"/>
                <a:gd name="T56" fmla="*/ 12 w 56"/>
                <a:gd name="T57" fmla="*/ 135 h 196"/>
                <a:gd name="T58" fmla="*/ 8 w 56"/>
                <a:gd name="T59" fmla="*/ 103 h 196"/>
                <a:gd name="T60" fmla="*/ 12 w 56"/>
                <a:gd name="T61" fmla="*/ 173 h 196"/>
                <a:gd name="T62" fmla="*/ 12 w 56"/>
                <a:gd name="T63" fmla="*/ 173 h 196"/>
                <a:gd name="T64" fmla="*/ 8 w 56"/>
                <a:gd name="T65" fmla="*/ 73 h 196"/>
                <a:gd name="T66" fmla="*/ 12 w 56"/>
                <a:gd name="T67" fmla="*/ 154 h 196"/>
                <a:gd name="T68" fmla="*/ 12 w 56"/>
                <a:gd name="T69" fmla="*/ 111 h 196"/>
                <a:gd name="T70" fmla="*/ 12 w 56"/>
                <a:gd name="T71" fmla="*/ 111 h 196"/>
                <a:gd name="T72" fmla="*/ 8 w 56"/>
                <a:gd name="T73" fmla="*/ 192 h 196"/>
                <a:gd name="T74" fmla="*/ 29 w 56"/>
                <a:gd name="T75" fmla="*/ 35 h 196"/>
                <a:gd name="T76" fmla="*/ 29 w 56"/>
                <a:gd name="T77" fmla="*/ 35 h 196"/>
                <a:gd name="T78" fmla="*/ 25 w 56"/>
                <a:gd name="T79" fmla="*/ 110 h 196"/>
                <a:gd name="T80" fmla="*/ 29 w 56"/>
                <a:gd name="T81" fmla="*/ 191 h 196"/>
                <a:gd name="T82" fmla="*/ 29 w 56"/>
                <a:gd name="T83" fmla="*/ 72 h 196"/>
                <a:gd name="T84" fmla="*/ 29 w 56"/>
                <a:gd name="T85" fmla="*/ 72 h 196"/>
                <a:gd name="T86" fmla="*/ 25 w 56"/>
                <a:gd name="T87" fmla="*/ 153 h 196"/>
                <a:gd name="T88" fmla="*/ 29 w 56"/>
                <a:gd name="T89" fmla="*/ 48 h 196"/>
                <a:gd name="T90" fmla="*/ 29 w 56"/>
                <a:gd name="T91" fmla="*/ 48 h 196"/>
                <a:gd name="T92" fmla="*/ 25 w 56"/>
                <a:gd name="T93" fmla="*/ 122 h 196"/>
                <a:gd name="T94" fmla="*/ 29 w 56"/>
                <a:gd name="T95" fmla="*/ 91 h 196"/>
                <a:gd name="T96" fmla="*/ 29 w 56"/>
                <a:gd name="T97" fmla="*/ 160 h 196"/>
                <a:gd name="T98" fmla="*/ 29 w 56"/>
                <a:gd name="T99" fmla="*/ 160 h 196"/>
                <a:gd name="T100" fmla="*/ 25 w 56"/>
                <a:gd name="T101" fmla="*/ 66 h 196"/>
                <a:gd name="T102" fmla="*/ 29 w 56"/>
                <a:gd name="T103" fmla="*/ 135 h 196"/>
                <a:gd name="T104" fmla="*/ 29 w 56"/>
                <a:gd name="T105" fmla="*/ 135 h 196"/>
                <a:gd name="T106" fmla="*/ 25 w 56"/>
                <a:gd name="T107" fmla="*/ 98 h 196"/>
                <a:gd name="T108" fmla="*/ 29 w 56"/>
                <a:gd name="T109" fmla="*/ 17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 h="196">
                  <a:moveTo>
                    <a:pt x="56" y="0"/>
                  </a:moveTo>
                  <a:lnTo>
                    <a:pt x="0" y="42"/>
                  </a:lnTo>
                  <a:lnTo>
                    <a:pt x="0" y="196"/>
                  </a:lnTo>
                  <a:lnTo>
                    <a:pt x="56" y="196"/>
                  </a:lnTo>
                  <a:lnTo>
                    <a:pt x="56" y="0"/>
                  </a:lnTo>
                  <a:lnTo>
                    <a:pt x="56" y="0"/>
                  </a:lnTo>
                  <a:close/>
                  <a:moveTo>
                    <a:pt x="47" y="22"/>
                  </a:moveTo>
                  <a:lnTo>
                    <a:pt x="47" y="22"/>
                  </a:lnTo>
                  <a:lnTo>
                    <a:pt x="47" y="29"/>
                  </a:lnTo>
                  <a:lnTo>
                    <a:pt x="42" y="29"/>
                  </a:lnTo>
                  <a:lnTo>
                    <a:pt x="42" y="22"/>
                  </a:lnTo>
                  <a:lnTo>
                    <a:pt x="47" y="22"/>
                  </a:lnTo>
                  <a:lnTo>
                    <a:pt x="47" y="22"/>
                  </a:lnTo>
                  <a:close/>
                  <a:moveTo>
                    <a:pt x="47" y="98"/>
                  </a:moveTo>
                  <a:lnTo>
                    <a:pt x="47" y="98"/>
                  </a:lnTo>
                  <a:lnTo>
                    <a:pt x="47" y="103"/>
                  </a:lnTo>
                  <a:lnTo>
                    <a:pt x="42" y="103"/>
                  </a:lnTo>
                  <a:lnTo>
                    <a:pt x="42" y="98"/>
                  </a:lnTo>
                  <a:lnTo>
                    <a:pt x="47" y="98"/>
                  </a:lnTo>
                  <a:lnTo>
                    <a:pt x="47" y="98"/>
                  </a:lnTo>
                  <a:close/>
                  <a:moveTo>
                    <a:pt x="47" y="173"/>
                  </a:moveTo>
                  <a:lnTo>
                    <a:pt x="47" y="173"/>
                  </a:lnTo>
                  <a:lnTo>
                    <a:pt x="47" y="179"/>
                  </a:lnTo>
                  <a:lnTo>
                    <a:pt x="42" y="179"/>
                  </a:lnTo>
                  <a:lnTo>
                    <a:pt x="42" y="173"/>
                  </a:lnTo>
                  <a:lnTo>
                    <a:pt x="47" y="173"/>
                  </a:lnTo>
                  <a:lnTo>
                    <a:pt x="47" y="173"/>
                  </a:lnTo>
                  <a:close/>
                  <a:moveTo>
                    <a:pt x="47" y="60"/>
                  </a:moveTo>
                  <a:lnTo>
                    <a:pt x="47" y="60"/>
                  </a:lnTo>
                  <a:lnTo>
                    <a:pt x="47" y="66"/>
                  </a:lnTo>
                  <a:lnTo>
                    <a:pt x="42" y="66"/>
                  </a:lnTo>
                  <a:lnTo>
                    <a:pt x="42" y="60"/>
                  </a:lnTo>
                  <a:lnTo>
                    <a:pt x="47" y="60"/>
                  </a:lnTo>
                  <a:lnTo>
                    <a:pt x="47" y="60"/>
                  </a:lnTo>
                  <a:close/>
                  <a:moveTo>
                    <a:pt x="47" y="135"/>
                  </a:moveTo>
                  <a:lnTo>
                    <a:pt x="47" y="135"/>
                  </a:lnTo>
                  <a:lnTo>
                    <a:pt x="47" y="141"/>
                  </a:lnTo>
                  <a:lnTo>
                    <a:pt x="42" y="141"/>
                  </a:lnTo>
                  <a:lnTo>
                    <a:pt x="42" y="135"/>
                  </a:lnTo>
                  <a:lnTo>
                    <a:pt x="47" y="135"/>
                  </a:lnTo>
                  <a:lnTo>
                    <a:pt x="47" y="135"/>
                  </a:lnTo>
                  <a:close/>
                  <a:moveTo>
                    <a:pt x="47" y="35"/>
                  </a:moveTo>
                  <a:lnTo>
                    <a:pt x="47" y="35"/>
                  </a:lnTo>
                  <a:lnTo>
                    <a:pt x="47" y="41"/>
                  </a:lnTo>
                  <a:lnTo>
                    <a:pt x="42" y="41"/>
                  </a:lnTo>
                  <a:lnTo>
                    <a:pt x="42" y="35"/>
                  </a:lnTo>
                  <a:lnTo>
                    <a:pt x="47" y="35"/>
                  </a:lnTo>
                  <a:lnTo>
                    <a:pt x="47" y="35"/>
                  </a:lnTo>
                  <a:close/>
                  <a:moveTo>
                    <a:pt x="47" y="110"/>
                  </a:moveTo>
                  <a:lnTo>
                    <a:pt x="47" y="110"/>
                  </a:lnTo>
                  <a:lnTo>
                    <a:pt x="47" y="116"/>
                  </a:lnTo>
                  <a:lnTo>
                    <a:pt x="42" y="116"/>
                  </a:lnTo>
                  <a:lnTo>
                    <a:pt x="42" y="110"/>
                  </a:lnTo>
                  <a:lnTo>
                    <a:pt x="47" y="110"/>
                  </a:lnTo>
                  <a:lnTo>
                    <a:pt x="47" y="110"/>
                  </a:lnTo>
                  <a:close/>
                  <a:moveTo>
                    <a:pt x="47" y="185"/>
                  </a:moveTo>
                  <a:lnTo>
                    <a:pt x="47" y="185"/>
                  </a:lnTo>
                  <a:lnTo>
                    <a:pt x="47" y="191"/>
                  </a:lnTo>
                  <a:lnTo>
                    <a:pt x="42" y="191"/>
                  </a:lnTo>
                  <a:lnTo>
                    <a:pt x="42" y="185"/>
                  </a:lnTo>
                  <a:lnTo>
                    <a:pt x="47" y="185"/>
                  </a:lnTo>
                  <a:lnTo>
                    <a:pt x="47" y="185"/>
                  </a:lnTo>
                  <a:close/>
                  <a:moveTo>
                    <a:pt x="47" y="72"/>
                  </a:moveTo>
                  <a:lnTo>
                    <a:pt x="47" y="72"/>
                  </a:lnTo>
                  <a:lnTo>
                    <a:pt x="47" y="79"/>
                  </a:lnTo>
                  <a:lnTo>
                    <a:pt x="42" y="79"/>
                  </a:lnTo>
                  <a:lnTo>
                    <a:pt x="42" y="72"/>
                  </a:lnTo>
                  <a:lnTo>
                    <a:pt x="47" y="72"/>
                  </a:lnTo>
                  <a:lnTo>
                    <a:pt x="47" y="72"/>
                  </a:lnTo>
                  <a:close/>
                  <a:moveTo>
                    <a:pt x="47" y="147"/>
                  </a:moveTo>
                  <a:lnTo>
                    <a:pt x="47" y="147"/>
                  </a:lnTo>
                  <a:lnTo>
                    <a:pt x="47" y="153"/>
                  </a:lnTo>
                  <a:lnTo>
                    <a:pt x="42" y="153"/>
                  </a:lnTo>
                  <a:lnTo>
                    <a:pt x="42" y="147"/>
                  </a:lnTo>
                  <a:lnTo>
                    <a:pt x="47" y="147"/>
                  </a:lnTo>
                  <a:lnTo>
                    <a:pt x="47" y="147"/>
                  </a:lnTo>
                  <a:close/>
                  <a:moveTo>
                    <a:pt x="47" y="48"/>
                  </a:moveTo>
                  <a:lnTo>
                    <a:pt x="47" y="48"/>
                  </a:lnTo>
                  <a:lnTo>
                    <a:pt x="47" y="53"/>
                  </a:lnTo>
                  <a:lnTo>
                    <a:pt x="42" y="53"/>
                  </a:lnTo>
                  <a:lnTo>
                    <a:pt x="42" y="48"/>
                  </a:lnTo>
                  <a:lnTo>
                    <a:pt x="47" y="48"/>
                  </a:lnTo>
                  <a:lnTo>
                    <a:pt x="47" y="48"/>
                  </a:lnTo>
                  <a:close/>
                  <a:moveTo>
                    <a:pt x="47" y="122"/>
                  </a:moveTo>
                  <a:lnTo>
                    <a:pt x="47" y="122"/>
                  </a:lnTo>
                  <a:lnTo>
                    <a:pt x="47" y="129"/>
                  </a:lnTo>
                  <a:lnTo>
                    <a:pt x="42" y="129"/>
                  </a:lnTo>
                  <a:lnTo>
                    <a:pt x="42" y="122"/>
                  </a:lnTo>
                  <a:lnTo>
                    <a:pt x="47" y="122"/>
                  </a:lnTo>
                  <a:lnTo>
                    <a:pt x="47" y="122"/>
                  </a:lnTo>
                  <a:close/>
                  <a:moveTo>
                    <a:pt x="47" y="85"/>
                  </a:moveTo>
                  <a:lnTo>
                    <a:pt x="47" y="85"/>
                  </a:lnTo>
                  <a:lnTo>
                    <a:pt x="47" y="91"/>
                  </a:lnTo>
                  <a:lnTo>
                    <a:pt x="42" y="91"/>
                  </a:lnTo>
                  <a:lnTo>
                    <a:pt x="42" y="85"/>
                  </a:lnTo>
                  <a:lnTo>
                    <a:pt x="47" y="85"/>
                  </a:lnTo>
                  <a:lnTo>
                    <a:pt x="47" y="85"/>
                  </a:lnTo>
                  <a:close/>
                  <a:moveTo>
                    <a:pt x="47" y="160"/>
                  </a:moveTo>
                  <a:lnTo>
                    <a:pt x="47" y="160"/>
                  </a:lnTo>
                  <a:lnTo>
                    <a:pt x="47" y="166"/>
                  </a:lnTo>
                  <a:lnTo>
                    <a:pt x="41" y="166"/>
                  </a:lnTo>
                  <a:lnTo>
                    <a:pt x="41" y="160"/>
                  </a:lnTo>
                  <a:lnTo>
                    <a:pt x="47" y="160"/>
                  </a:lnTo>
                  <a:lnTo>
                    <a:pt x="47" y="160"/>
                  </a:lnTo>
                  <a:close/>
                  <a:moveTo>
                    <a:pt x="12" y="48"/>
                  </a:moveTo>
                  <a:lnTo>
                    <a:pt x="12" y="48"/>
                  </a:lnTo>
                  <a:lnTo>
                    <a:pt x="12" y="53"/>
                  </a:lnTo>
                  <a:lnTo>
                    <a:pt x="8" y="53"/>
                  </a:lnTo>
                  <a:lnTo>
                    <a:pt x="8" y="48"/>
                  </a:lnTo>
                  <a:lnTo>
                    <a:pt x="12" y="48"/>
                  </a:lnTo>
                  <a:lnTo>
                    <a:pt x="12" y="48"/>
                  </a:lnTo>
                  <a:close/>
                  <a:moveTo>
                    <a:pt x="12" y="122"/>
                  </a:moveTo>
                  <a:lnTo>
                    <a:pt x="12" y="122"/>
                  </a:lnTo>
                  <a:lnTo>
                    <a:pt x="12" y="129"/>
                  </a:lnTo>
                  <a:lnTo>
                    <a:pt x="8" y="129"/>
                  </a:lnTo>
                  <a:lnTo>
                    <a:pt x="8" y="122"/>
                  </a:lnTo>
                  <a:lnTo>
                    <a:pt x="12" y="122"/>
                  </a:lnTo>
                  <a:lnTo>
                    <a:pt x="12" y="122"/>
                  </a:lnTo>
                  <a:close/>
                  <a:moveTo>
                    <a:pt x="12" y="85"/>
                  </a:moveTo>
                  <a:lnTo>
                    <a:pt x="12" y="85"/>
                  </a:lnTo>
                  <a:lnTo>
                    <a:pt x="12" y="91"/>
                  </a:lnTo>
                  <a:lnTo>
                    <a:pt x="8" y="91"/>
                  </a:lnTo>
                  <a:lnTo>
                    <a:pt x="8" y="85"/>
                  </a:lnTo>
                  <a:lnTo>
                    <a:pt x="12" y="85"/>
                  </a:lnTo>
                  <a:lnTo>
                    <a:pt x="12" y="85"/>
                  </a:lnTo>
                  <a:close/>
                  <a:moveTo>
                    <a:pt x="12" y="160"/>
                  </a:moveTo>
                  <a:lnTo>
                    <a:pt x="12" y="160"/>
                  </a:lnTo>
                  <a:lnTo>
                    <a:pt x="12" y="166"/>
                  </a:lnTo>
                  <a:lnTo>
                    <a:pt x="8" y="166"/>
                  </a:lnTo>
                  <a:lnTo>
                    <a:pt x="8" y="160"/>
                  </a:lnTo>
                  <a:lnTo>
                    <a:pt x="12" y="160"/>
                  </a:lnTo>
                  <a:lnTo>
                    <a:pt x="12" y="160"/>
                  </a:lnTo>
                  <a:close/>
                  <a:moveTo>
                    <a:pt x="12" y="61"/>
                  </a:moveTo>
                  <a:lnTo>
                    <a:pt x="12" y="61"/>
                  </a:lnTo>
                  <a:lnTo>
                    <a:pt x="12" y="66"/>
                  </a:lnTo>
                  <a:lnTo>
                    <a:pt x="8" y="66"/>
                  </a:lnTo>
                  <a:lnTo>
                    <a:pt x="8" y="61"/>
                  </a:lnTo>
                  <a:lnTo>
                    <a:pt x="12" y="61"/>
                  </a:lnTo>
                  <a:lnTo>
                    <a:pt x="12" y="61"/>
                  </a:lnTo>
                  <a:close/>
                  <a:moveTo>
                    <a:pt x="12" y="135"/>
                  </a:moveTo>
                  <a:lnTo>
                    <a:pt x="12" y="135"/>
                  </a:lnTo>
                  <a:lnTo>
                    <a:pt x="12" y="142"/>
                  </a:lnTo>
                  <a:lnTo>
                    <a:pt x="8" y="142"/>
                  </a:lnTo>
                  <a:lnTo>
                    <a:pt x="8" y="135"/>
                  </a:lnTo>
                  <a:lnTo>
                    <a:pt x="12" y="135"/>
                  </a:lnTo>
                  <a:lnTo>
                    <a:pt x="12" y="135"/>
                  </a:lnTo>
                  <a:close/>
                  <a:moveTo>
                    <a:pt x="12" y="98"/>
                  </a:moveTo>
                  <a:lnTo>
                    <a:pt x="12" y="98"/>
                  </a:lnTo>
                  <a:lnTo>
                    <a:pt x="12" y="103"/>
                  </a:lnTo>
                  <a:lnTo>
                    <a:pt x="8" y="103"/>
                  </a:lnTo>
                  <a:lnTo>
                    <a:pt x="8" y="98"/>
                  </a:lnTo>
                  <a:lnTo>
                    <a:pt x="12" y="98"/>
                  </a:lnTo>
                  <a:lnTo>
                    <a:pt x="12" y="98"/>
                  </a:lnTo>
                  <a:close/>
                  <a:moveTo>
                    <a:pt x="12" y="173"/>
                  </a:moveTo>
                  <a:lnTo>
                    <a:pt x="12" y="173"/>
                  </a:lnTo>
                  <a:lnTo>
                    <a:pt x="12" y="179"/>
                  </a:lnTo>
                  <a:lnTo>
                    <a:pt x="8" y="179"/>
                  </a:lnTo>
                  <a:lnTo>
                    <a:pt x="8" y="173"/>
                  </a:lnTo>
                  <a:lnTo>
                    <a:pt x="12" y="173"/>
                  </a:lnTo>
                  <a:lnTo>
                    <a:pt x="12" y="173"/>
                  </a:lnTo>
                  <a:close/>
                  <a:moveTo>
                    <a:pt x="12" y="73"/>
                  </a:moveTo>
                  <a:lnTo>
                    <a:pt x="12" y="73"/>
                  </a:lnTo>
                  <a:lnTo>
                    <a:pt x="12" y="79"/>
                  </a:lnTo>
                  <a:lnTo>
                    <a:pt x="8" y="79"/>
                  </a:lnTo>
                  <a:lnTo>
                    <a:pt x="8" y="73"/>
                  </a:lnTo>
                  <a:lnTo>
                    <a:pt x="12" y="73"/>
                  </a:lnTo>
                  <a:lnTo>
                    <a:pt x="12" y="73"/>
                  </a:lnTo>
                  <a:close/>
                  <a:moveTo>
                    <a:pt x="12" y="148"/>
                  </a:moveTo>
                  <a:lnTo>
                    <a:pt x="12" y="148"/>
                  </a:lnTo>
                  <a:lnTo>
                    <a:pt x="12" y="154"/>
                  </a:lnTo>
                  <a:lnTo>
                    <a:pt x="8" y="154"/>
                  </a:lnTo>
                  <a:lnTo>
                    <a:pt x="8" y="148"/>
                  </a:lnTo>
                  <a:lnTo>
                    <a:pt x="12" y="148"/>
                  </a:lnTo>
                  <a:lnTo>
                    <a:pt x="12" y="148"/>
                  </a:lnTo>
                  <a:close/>
                  <a:moveTo>
                    <a:pt x="12" y="111"/>
                  </a:moveTo>
                  <a:lnTo>
                    <a:pt x="12" y="111"/>
                  </a:lnTo>
                  <a:lnTo>
                    <a:pt x="12" y="116"/>
                  </a:lnTo>
                  <a:lnTo>
                    <a:pt x="8" y="116"/>
                  </a:lnTo>
                  <a:lnTo>
                    <a:pt x="8" y="111"/>
                  </a:lnTo>
                  <a:lnTo>
                    <a:pt x="12" y="111"/>
                  </a:lnTo>
                  <a:lnTo>
                    <a:pt x="12" y="111"/>
                  </a:lnTo>
                  <a:close/>
                  <a:moveTo>
                    <a:pt x="12" y="185"/>
                  </a:moveTo>
                  <a:lnTo>
                    <a:pt x="12" y="185"/>
                  </a:lnTo>
                  <a:lnTo>
                    <a:pt x="12" y="192"/>
                  </a:lnTo>
                  <a:lnTo>
                    <a:pt x="8" y="192"/>
                  </a:lnTo>
                  <a:lnTo>
                    <a:pt x="8" y="185"/>
                  </a:lnTo>
                  <a:lnTo>
                    <a:pt x="12" y="185"/>
                  </a:lnTo>
                  <a:lnTo>
                    <a:pt x="12" y="185"/>
                  </a:lnTo>
                  <a:close/>
                  <a:moveTo>
                    <a:pt x="29" y="35"/>
                  </a:moveTo>
                  <a:lnTo>
                    <a:pt x="29" y="35"/>
                  </a:lnTo>
                  <a:lnTo>
                    <a:pt x="29" y="41"/>
                  </a:lnTo>
                  <a:lnTo>
                    <a:pt x="25" y="41"/>
                  </a:lnTo>
                  <a:lnTo>
                    <a:pt x="25" y="35"/>
                  </a:lnTo>
                  <a:lnTo>
                    <a:pt x="29" y="35"/>
                  </a:lnTo>
                  <a:lnTo>
                    <a:pt x="29" y="35"/>
                  </a:lnTo>
                  <a:close/>
                  <a:moveTo>
                    <a:pt x="29" y="110"/>
                  </a:moveTo>
                  <a:lnTo>
                    <a:pt x="29" y="110"/>
                  </a:lnTo>
                  <a:lnTo>
                    <a:pt x="29" y="116"/>
                  </a:lnTo>
                  <a:lnTo>
                    <a:pt x="25" y="116"/>
                  </a:lnTo>
                  <a:lnTo>
                    <a:pt x="25" y="110"/>
                  </a:lnTo>
                  <a:lnTo>
                    <a:pt x="29" y="110"/>
                  </a:lnTo>
                  <a:lnTo>
                    <a:pt x="29" y="110"/>
                  </a:lnTo>
                  <a:close/>
                  <a:moveTo>
                    <a:pt x="29" y="185"/>
                  </a:moveTo>
                  <a:lnTo>
                    <a:pt x="29" y="185"/>
                  </a:lnTo>
                  <a:lnTo>
                    <a:pt x="29" y="191"/>
                  </a:lnTo>
                  <a:lnTo>
                    <a:pt x="25" y="191"/>
                  </a:lnTo>
                  <a:lnTo>
                    <a:pt x="25" y="185"/>
                  </a:lnTo>
                  <a:lnTo>
                    <a:pt x="29" y="185"/>
                  </a:lnTo>
                  <a:lnTo>
                    <a:pt x="29" y="185"/>
                  </a:lnTo>
                  <a:close/>
                  <a:moveTo>
                    <a:pt x="29" y="72"/>
                  </a:moveTo>
                  <a:lnTo>
                    <a:pt x="29" y="72"/>
                  </a:lnTo>
                  <a:lnTo>
                    <a:pt x="29" y="79"/>
                  </a:lnTo>
                  <a:lnTo>
                    <a:pt x="25" y="79"/>
                  </a:lnTo>
                  <a:lnTo>
                    <a:pt x="25" y="72"/>
                  </a:lnTo>
                  <a:lnTo>
                    <a:pt x="29" y="72"/>
                  </a:lnTo>
                  <a:lnTo>
                    <a:pt x="29" y="72"/>
                  </a:lnTo>
                  <a:close/>
                  <a:moveTo>
                    <a:pt x="29" y="147"/>
                  </a:moveTo>
                  <a:lnTo>
                    <a:pt x="29" y="147"/>
                  </a:lnTo>
                  <a:lnTo>
                    <a:pt x="29" y="153"/>
                  </a:lnTo>
                  <a:lnTo>
                    <a:pt x="25" y="153"/>
                  </a:lnTo>
                  <a:lnTo>
                    <a:pt x="25" y="147"/>
                  </a:lnTo>
                  <a:lnTo>
                    <a:pt x="29" y="147"/>
                  </a:lnTo>
                  <a:lnTo>
                    <a:pt x="29" y="147"/>
                  </a:lnTo>
                  <a:close/>
                  <a:moveTo>
                    <a:pt x="29" y="48"/>
                  </a:moveTo>
                  <a:lnTo>
                    <a:pt x="29" y="48"/>
                  </a:lnTo>
                  <a:lnTo>
                    <a:pt x="29" y="53"/>
                  </a:lnTo>
                  <a:lnTo>
                    <a:pt x="25" y="53"/>
                  </a:lnTo>
                  <a:lnTo>
                    <a:pt x="25" y="48"/>
                  </a:lnTo>
                  <a:lnTo>
                    <a:pt x="29" y="48"/>
                  </a:lnTo>
                  <a:lnTo>
                    <a:pt x="29" y="48"/>
                  </a:lnTo>
                  <a:close/>
                  <a:moveTo>
                    <a:pt x="29" y="122"/>
                  </a:moveTo>
                  <a:lnTo>
                    <a:pt x="29" y="122"/>
                  </a:lnTo>
                  <a:lnTo>
                    <a:pt x="29" y="129"/>
                  </a:lnTo>
                  <a:lnTo>
                    <a:pt x="25" y="129"/>
                  </a:lnTo>
                  <a:lnTo>
                    <a:pt x="25" y="122"/>
                  </a:lnTo>
                  <a:lnTo>
                    <a:pt x="29" y="122"/>
                  </a:lnTo>
                  <a:lnTo>
                    <a:pt x="29" y="122"/>
                  </a:lnTo>
                  <a:close/>
                  <a:moveTo>
                    <a:pt x="29" y="85"/>
                  </a:moveTo>
                  <a:lnTo>
                    <a:pt x="29" y="85"/>
                  </a:lnTo>
                  <a:lnTo>
                    <a:pt x="29" y="91"/>
                  </a:lnTo>
                  <a:lnTo>
                    <a:pt x="25" y="91"/>
                  </a:lnTo>
                  <a:lnTo>
                    <a:pt x="25" y="85"/>
                  </a:lnTo>
                  <a:lnTo>
                    <a:pt x="29" y="85"/>
                  </a:lnTo>
                  <a:lnTo>
                    <a:pt x="29" y="85"/>
                  </a:lnTo>
                  <a:close/>
                  <a:moveTo>
                    <a:pt x="29" y="160"/>
                  </a:moveTo>
                  <a:lnTo>
                    <a:pt x="29" y="160"/>
                  </a:lnTo>
                  <a:lnTo>
                    <a:pt x="29" y="166"/>
                  </a:lnTo>
                  <a:lnTo>
                    <a:pt x="25" y="166"/>
                  </a:lnTo>
                  <a:lnTo>
                    <a:pt x="25" y="160"/>
                  </a:lnTo>
                  <a:lnTo>
                    <a:pt x="29" y="160"/>
                  </a:lnTo>
                  <a:lnTo>
                    <a:pt x="29" y="160"/>
                  </a:lnTo>
                  <a:close/>
                  <a:moveTo>
                    <a:pt x="29" y="61"/>
                  </a:moveTo>
                  <a:lnTo>
                    <a:pt x="29" y="61"/>
                  </a:lnTo>
                  <a:lnTo>
                    <a:pt x="29" y="66"/>
                  </a:lnTo>
                  <a:lnTo>
                    <a:pt x="25" y="66"/>
                  </a:lnTo>
                  <a:lnTo>
                    <a:pt x="25" y="61"/>
                  </a:lnTo>
                  <a:lnTo>
                    <a:pt x="29" y="61"/>
                  </a:lnTo>
                  <a:lnTo>
                    <a:pt x="29" y="61"/>
                  </a:lnTo>
                  <a:close/>
                  <a:moveTo>
                    <a:pt x="29" y="135"/>
                  </a:moveTo>
                  <a:lnTo>
                    <a:pt x="29" y="135"/>
                  </a:lnTo>
                  <a:lnTo>
                    <a:pt x="29" y="142"/>
                  </a:lnTo>
                  <a:lnTo>
                    <a:pt x="25" y="142"/>
                  </a:lnTo>
                  <a:lnTo>
                    <a:pt x="25" y="135"/>
                  </a:lnTo>
                  <a:lnTo>
                    <a:pt x="29" y="135"/>
                  </a:lnTo>
                  <a:lnTo>
                    <a:pt x="29" y="135"/>
                  </a:lnTo>
                  <a:close/>
                  <a:moveTo>
                    <a:pt x="29" y="98"/>
                  </a:moveTo>
                  <a:lnTo>
                    <a:pt x="29" y="98"/>
                  </a:lnTo>
                  <a:lnTo>
                    <a:pt x="29" y="103"/>
                  </a:lnTo>
                  <a:lnTo>
                    <a:pt x="25" y="103"/>
                  </a:lnTo>
                  <a:lnTo>
                    <a:pt x="25" y="98"/>
                  </a:lnTo>
                  <a:lnTo>
                    <a:pt x="29" y="98"/>
                  </a:lnTo>
                  <a:lnTo>
                    <a:pt x="29" y="98"/>
                  </a:lnTo>
                  <a:close/>
                  <a:moveTo>
                    <a:pt x="29" y="173"/>
                  </a:moveTo>
                  <a:lnTo>
                    <a:pt x="29" y="173"/>
                  </a:lnTo>
                  <a:lnTo>
                    <a:pt x="29" y="179"/>
                  </a:lnTo>
                  <a:lnTo>
                    <a:pt x="25" y="179"/>
                  </a:lnTo>
                  <a:lnTo>
                    <a:pt x="25" y="173"/>
                  </a:lnTo>
                  <a:lnTo>
                    <a:pt x="29"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8">
              <a:extLst>
                <a:ext uri="{FF2B5EF4-FFF2-40B4-BE49-F238E27FC236}">
                  <a16:creationId xmlns:a16="http://schemas.microsoft.com/office/drawing/2014/main" id="{42B311FA-90B8-4566-B48E-457FBF1083DB}"/>
                </a:ext>
              </a:extLst>
            </p:cNvPr>
            <p:cNvSpPr>
              <a:spLocks noEditPoints="1"/>
            </p:cNvSpPr>
            <p:nvPr/>
          </p:nvSpPr>
          <p:spPr bwMode="auto">
            <a:xfrm>
              <a:off x="10552501" y="5192560"/>
              <a:ext cx="214264" cy="608960"/>
            </a:xfrm>
            <a:custGeom>
              <a:avLst/>
              <a:gdLst>
                <a:gd name="T0" fmla="*/ 0 w 38"/>
                <a:gd name="T1" fmla="*/ 108 h 108"/>
                <a:gd name="T2" fmla="*/ 27 w 38"/>
                <a:gd name="T3" fmla="*/ 33 h 108"/>
                <a:gd name="T4" fmla="*/ 27 w 38"/>
                <a:gd name="T5" fmla="*/ 33 h 108"/>
                <a:gd name="T6" fmla="*/ 27 w 38"/>
                <a:gd name="T7" fmla="*/ 83 h 108"/>
                <a:gd name="T8" fmla="*/ 27 w 38"/>
                <a:gd name="T9" fmla="*/ 80 h 108"/>
                <a:gd name="T10" fmla="*/ 30 w 38"/>
                <a:gd name="T11" fmla="*/ 60 h 108"/>
                <a:gd name="T12" fmla="*/ 27 w 38"/>
                <a:gd name="T13" fmla="*/ 41 h 108"/>
                <a:gd name="T14" fmla="*/ 30 w 38"/>
                <a:gd name="T15" fmla="*/ 41 h 108"/>
                <a:gd name="T16" fmla="*/ 27 w 38"/>
                <a:gd name="T17" fmla="*/ 88 h 108"/>
                <a:gd name="T18" fmla="*/ 27 w 38"/>
                <a:gd name="T19" fmla="*/ 88 h 108"/>
                <a:gd name="T20" fmla="*/ 27 w 38"/>
                <a:gd name="T21" fmla="*/ 69 h 108"/>
                <a:gd name="T22" fmla="*/ 27 w 38"/>
                <a:gd name="T23" fmla="*/ 64 h 108"/>
                <a:gd name="T24" fmla="*/ 30 w 38"/>
                <a:gd name="T25" fmla="*/ 53 h 108"/>
                <a:gd name="T26" fmla="*/ 27 w 38"/>
                <a:gd name="T27" fmla="*/ 96 h 108"/>
                <a:gd name="T28" fmla="*/ 30 w 38"/>
                <a:gd name="T29" fmla="*/ 96 h 108"/>
                <a:gd name="T30" fmla="*/ 27 w 38"/>
                <a:gd name="T31" fmla="*/ 73 h 108"/>
                <a:gd name="T32" fmla="*/ 27 w 38"/>
                <a:gd name="T33" fmla="*/ 73 h 108"/>
                <a:gd name="T34" fmla="*/ 17 w 38"/>
                <a:gd name="T35" fmla="*/ 29 h 108"/>
                <a:gd name="T36" fmla="*/ 17 w 38"/>
                <a:gd name="T37" fmla="*/ 26 h 108"/>
                <a:gd name="T38" fmla="*/ 20 w 38"/>
                <a:gd name="T39" fmla="*/ 76 h 108"/>
                <a:gd name="T40" fmla="*/ 17 w 38"/>
                <a:gd name="T41" fmla="*/ 49 h 108"/>
                <a:gd name="T42" fmla="*/ 20 w 38"/>
                <a:gd name="T43" fmla="*/ 49 h 108"/>
                <a:gd name="T44" fmla="*/ 17 w 38"/>
                <a:gd name="T45" fmla="*/ 95 h 108"/>
                <a:gd name="T46" fmla="*/ 17 w 38"/>
                <a:gd name="T47" fmla="*/ 95 h 108"/>
                <a:gd name="T48" fmla="*/ 17 w 38"/>
                <a:gd name="T49" fmla="*/ 38 h 108"/>
                <a:gd name="T50" fmla="*/ 17 w 38"/>
                <a:gd name="T51" fmla="*/ 33 h 108"/>
                <a:gd name="T52" fmla="*/ 20 w 38"/>
                <a:gd name="T53" fmla="*/ 83 h 108"/>
                <a:gd name="T54" fmla="*/ 17 w 38"/>
                <a:gd name="T55" fmla="*/ 57 h 108"/>
                <a:gd name="T56" fmla="*/ 20 w 38"/>
                <a:gd name="T57" fmla="*/ 57 h 108"/>
                <a:gd name="T58" fmla="*/ 17 w 38"/>
                <a:gd name="T59" fmla="*/ 42 h 108"/>
                <a:gd name="T60" fmla="*/ 17 w 38"/>
                <a:gd name="T61" fmla="*/ 42 h 108"/>
                <a:gd name="T62" fmla="*/ 17 w 38"/>
                <a:gd name="T63" fmla="*/ 92 h 108"/>
                <a:gd name="T64" fmla="*/ 17 w 38"/>
                <a:gd name="T65" fmla="*/ 88 h 108"/>
                <a:gd name="T66" fmla="*/ 20 w 38"/>
                <a:gd name="T67" fmla="*/ 69 h 108"/>
                <a:gd name="T68" fmla="*/ 7 w 38"/>
                <a:gd name="T69" fmla="*/ 18 h 108"/>
                <a:gd name="T70" fmla="*/ 11 w 38"/>
                <a:gd name="T71" fmla="*/ 18 h 108"/>
                <a:gd name="T72" fmla="*/ 7 w 38"/>
                <a:gd name="T73" fmla="*/ 64 h 108"/>
                <a:gd name="T74" fmla="*/ 7 w 38"/>
                <a:gd name="T75" fmla="*/ 64 h 108"/>
                <a:gd name="T76" fmla="*/ 7 w 38"/>
                <a:gd name="T77" fmla="*/ 45 h 108"/>
                <a:gd name="T78" fmla="*/ 7 w 38"/>
                <a:gd name="T79" fmla="*/ 41 h 108"/>
                <a:gd name="T80" fmla="*/ 11 w 38"/>
                <a:gd name="T81" fmla="*/ 92 h 108"/>
                <a:gd name="T82" fmla="*/ 7 w 38"/>
                <a:gd name="T83" fmla="*/ 26 h 108"/>
                <a:gd name="T84" fmla="*/ 11 w 38"/>
                <a:gd name="T85" fmla="*/ 26 h 108"/>
                <a:gd name="T86" fmla="*/ 7 w 38"/>
                <a:gd name="T87" fmla="*/ 73 h 108"/>
                <a:gd name="T88" fmla="*/ 7 w 38"/>
                <a:gd name="T89" fmla="*/ 73 h 108"/>
                <a:gd name="T90" fmla="*/ 7 w 38"/>
                <a:gd name="T91" fmla="*/ 53 h 108"/>
                <a:gd name="T92" fmla="*/ 7 w 38"/>
                <a:gd name="T93" fmla="*/ 49 h 108"/>
                <a:gd name="T94" fmla="*/ 11 w 38"/>
                <a:gd name="T95" fmla="*/ 99 h 108"/>
                <a:gd name="T96" fmla="*/ 7 w 38"/>
                <a:gd name="T97" fmla="*/ 33 h 108"/>
                <a:gd name="T98" fmla="*/ 11 w 38"/>
                <a:gd name="T99" fmla="*/ 33 h 108"/>
                <a:gd name="T100" fmla="*/ 7 w 38"/>
                <a:gd name="T101" fmla="*/ 80 h 108"/>
                <a:gd name="T102" fmla="*/ 7 w 38"/>
                <a:gd name="T103" fmla="*/ 80 h 108"/>
                <a:gd name="T104" fmla="*/ 7 w 38"/>
                <a:gd name="T105" fmla="*/ 6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108">
                  <a:moveTo>
                    <a:pt x="0" y="0"/>
                  </a:moveTo>
                  <a:lnTo>
                    <a:pt x="38" y="28"/>
                  </a:lnTo>
                  <a:lnTo>
                    <a:pt x="38" y="108"/>
                  </a:lnTo>
                  <a:lnTo>
                    <a:pt x="0" y="108"/>
                  </a:lnTo>
                  <a:lnTo>
                    <a:pt x="0" y="0"/>
                  </a:lnTo>
                  <a:lnTo>
                    <a:pt x="0" y="0"/>
                  </a:lnTo>
                  <a:close/>
                  <a:moveTo>
                    <a:pt x="27" y="33"/>
                  </a:moveTo>
                  <a:lnTo>
                    <a:pt x="27" y="33"/>
                  </a:lnTo>
                  <a:lnTo>
                    <a:pt x="27" y="37"/>
                  </a:lnTo>
                  <a:lnTo>
                    <a:pt x="30" y="37"/>
                  </a:lnTo>
                  <a:lnTo>
                    <a:pt x="30" y="33"/>
                  </a:lnTo>
                  <a:lnTo>
                    <a:pt x="27" y="33"/>
                  </a:lnTo>
                  <a:lnTo>
                    <a:pt x="27" y="33"/>
                  </a:lnTo>
                  <a:close/>
                  <a:moveTo>
                    <a:pt x="27" y="80"/>
                  </a:moveTo>
                  <a:lnTo>
                    <a:pt x="27" y="80"/>
                  </a:lnTo>
                  <a:lnTo>
                    <a:pt x="27" y="83"/>
                  </a:lnTo>
                  <a:lnTo>
                    <a:pt x="30" y="83"/>
                  </a:lnTo>
                  <a:lnTo>
                    <a:pt x="30" y="80"/>
                  </a:lnTo>
                  <a:lnTo>
                    <a:pt x="27" y="80"/>
                  </a:lnTo>
                  <a:lnTo>
                    <a:pt x="27" y="80"/>
                  </a:lnTo>
                  <a:close/>
                  <a:moveTo>
                    <a:pt x="27" y="57"/>
                  </a:moveTo>
                  <a:lnTo>
                    <a:pt x="27" y="57"/>
                  </a:lnTo>
                  <a:lnTo>
                    <a:pt x="27" y="60"/>
                  </a:lnTo>
                  <a:lnTo>
                    <a:pt x="30" y="60"/>
                  </a:lnTo>
                  <a:lnTo>
                    <a:pt x="30" y="57"/>
                  </a:lnTo>
                  <a:lnTo>
                    <a:pt x="27" y="57"/>
                  </a:lnTo>
                  <a:lnTo>
                    <a:pt x="27" y="57"/>
                  </a:lnTo>
                  <a:close/>
                  <a:moveTo>
                    <a:pt x="27" y="41"/>
                  </a:moveTo>
                  <a:lnTo>
                    <a:pt x="27" y="41"/>
                  </a:lnTo>
                  <a:lnTo>
                    <a:pt x="27" y="45"/>
                  </a:lnTo>
                  <a:lnTo>
                    <a:pt x="30" y="45"/>
                  </a:lnTo>
                  <a:lnTo>
                    <a:pt x="30" y="41"/>
                  </a:lnTo>
                  <a:lnTo>
                    <a:pt x="27" y="41"/>
                  </a:lnTo>
                  <a:lnTo>
                    <a:pt x="27" y="41"/>
                  </a:lnTo>
                  <a:close/>
                  <a:moveTo>
                    <a:pt x="27" y="88"/>
                  </a:moveTo>
                  <a:lnTo>
                    <a:pt x="27" y="88"/>
                  </a:lnTo>
                  <a:lnTo>
                    <a:pt x="27" y="92"/>
                  </a:lnTo>
                  <a:lnTo>
                    <a:pt x="30" y="92"/>
                  </a:lnTo>
                  <a:lnTo>
                    <a:pt x="30" y="88"/>
                  </a:lnTo>
                  <a:lnTo>
                    <a:pt x="27" y="88"/>
                  </a:lnTo>
                  <a:lnTo>
                    <a:pt x="27" y="88"/>
                  </a:lnTo>
                  <a:close/>
                  <a:moveTo>
                    <a:pt x="27" y="64"/>
                  </a:moveTo>
                  <a:lnTo>
                    <a:pt x="27" y="64"/>
                  </a:lnTo>
                  <a:lnTo>
                    <a:pt x="27" y="69"/>
                  </a:lnTo>
                  <a:lnTo>
                    <a:pt x="30" y="69"/>
                  </a:lnTo>
                  <a:lnTo>
                    <a:pt x="30" y="64"/>
                  </a:lnTo>
                  <a:lnTo>
                    <a:pt x="27" y="64"/>
                  </a:lnTo>
                  <a:lnTo>
                    <a:pt x="27" y="64"/>
                  </a:lnTo>
                  <a:close/>
                  <a:moveTo>
                    <a:pt x="27" y="49"/>
                  </a:moveTo>
                  <a:lnTo>
                    <a:pt x="27" y="49"/>
                  </a:lnTo>
                  <a:lnTo>
                    <a:pt x="27" y="53"/>
                  </a:lnTo>
                  <a:lnTo>
                    <a:pt x="30" y="53"/>
                  </a:lnTo>
                  <a:lnTo>
                    <a:pt x="30" y="49"/>
                  </a:lnTo>
                  <a:lnTo>
                    <a:pt x="27" y="49"/>
                  </a:lnTo>
                  <a:lnTo>
                    <a:pt x="27" y="49"/>
                  </a:lnTo>
                  <a:close/>
                  <a:moveTo>
                    <a:pt x="27" y="96"/>
                  </a:moveTo>
                  <a:lnTo>
                    <a:pt x="27" y="96"/>
                  </a:lnTo>
                  <a:lnTo>
                    <a:pt x="27" y="99"/>
                  </a:lnTo>
                  <a:lnTo>
                    <a:pt x="30" y="99"/>
                  </a:lnTo>
                  <a:lnTo>
                    <a:pt x="30" y="96"/>
                  </a:lnTo>
                  <a:lnTo>
                    <a:pt x="27" y="96"/>
                  </a:lnTo>
                  <a:lnTo>
                    <a:pt x="27" y="96"/>
                  </a:lnTo>
                  <a:close/>
                  <a:moveTo>
                    <a:pt x="27" y="73"/>
                  </a:moveTo>
                  <a:lnTo>
                    <a:pt x="27" y="73"/>
                  </a:lnTo>
                  <a:lnTo>
                    <a:pt x="27" y="76"/>
                  </a:lnTo>
                  <a:lnTo>
                    <a:pt x="30" y="76"/>
                  </a:lnTo>
                  <a:lnTo>
                    <a:pt x="30" y="73"/>
                  </a:lnTo>
                  <a:lnTo>
                    <a:pt x="27" y="73"/>
                  </a:lnTo>
                  <a:lnTo>
                    <a:pt x="27" y="73"/>
                  </a:lnTo>
                  <a:close/>
                  <a:moveTo>
                    <a:pt x="17" y="26"/>
                  </a:moveTo>
                  <a:lnTo>
                    <a:pt x="17" y="26"/>
                  </a:lnTo>
                  <a:lnTo>
                    <a:pt x="17" y="29"/>
                  </a:lnTo>
                  <a:lnTo>
                    <a:pt x="20" y="29"/>
                  </a:lnTo>
                  <a:lnTo>
                    <a:pt x="20" y="26"/>
                  </a:lnTo>
                  <a:lnTo>
                    <a:pt x="17" y="26"/>
                  </a:lnTo>
                  <a:lnTo>
                    <a:pt x="17" y="26"/>
                  </a:lnTo>
                  <a:close/>
                  <a:moveTo>
                    <a:pt x="17" y="73"/>
                  </a:moveTo>
                  <a:lnTo>
                    <a:pt x="17" y="73"/>
                  </a:lnTo>
                  <a:lnTo>
                    <a:pt x="17" y="76"/>
                  </a:lnTo>
                  <a:lnTo>
                    <a:pt x="20" y="76"/>
                  </a:lnTo>
                  <a:lnTo>
                    <a:pt x="20" y="73"/>
                  </a:lnTo>
                  <a:lnTo>
                    <a:pt x="17" y="73"/>
                  </a:lnTo>
                  <a:lnTo>
                    <a:pt x="17" y="73"/>
                  </a:lnTo>
                  <a:close/>
                  <a:moveTo>
                    <a:pt x="17" y="49"/>
                  </a:moveTo>
                  <a:lnTo>
                    <a:pt x="17" y="49"/>
                  </a:lnTo>
                  <a:lnTo>
                    <a:pt x="17" y="53"/>
                  </a:lnTo>
                  <a:lnTo>
                    <a:pt x="20" y="53"/>
                  </a:lnTo>
                  <a:lnTo>
                    <a:pt x="20" y="49"/>
                  </a:lnTo>
                  <a:lnTo>
                    <a:pt x="17" y="49"/>
                  </a:lnTo>
                  <a:lnTo>
                    <a:pt x="17" y="49"/>
                  </a:lnTo>
                  <a:close/>
                  <a:moveTo>
                    <a:pt x="17" y="95"/>
                  </a:moveTo>
                  <a:lnTo>
                    <a:pt x="17" y="95"/>
                  </a:lnTo>
                  <a:lnTo>
                    <a:pt x="17" y="99"/>
                  </a:lnTo>
                  <a:lnTo>
                    <a:pt x="20" y="99"/>
                  </a:lnTo>
                  <a:lnTo>
                    <a:pt x="20" y="95"/>
                  </a:lnTo>
                  <a:lnTo>
                    <a:pt x="17" y="95"/>
                  </a:lnTo>
                  <a:lnTo>
                    <a:pt x="17" y="95"/>
                  </a:lnTo>
                  <a:close/>
                  <a:moveTo>
                    <a:pt x="17" y="33"/>
                  </a:moveTo>
                  <a:lnTo>
                    <a:pt x="17" y="33"/>
                  </a:lnTo>
                  <a:lnTo>
                    <a:pt x="17" y="38"/>
                  </a:lnTo>
                  <a:lnTo>
                    <a:pt x="20" y="38"/>
                  </a:lnTo>
                  <a:lnTo>
                    <a:pt x="20" y="33"/>
                  </a:lnTo>
                  <a:lnTo>
                    <a:pt x="17" y="33"/>
                  </a:lnTo>
                  <a:lnTo>
                    <a:pt x="17" y="33"/>
                  </a:lnTo>
                  <a:close/>
                  <a:moveTo>
                    <a:pt x="17" y="80"/>
                  </a:moveTo>
                  <a:lnTo>
                    <a:pt x="17" y="80"/>
                  </a:lnTo>
                  <a:lnTo>
                    <a:pt x="17" y="83"/>
                  </a:lnTo>
                  <a:lnTo>
                    <a:pt x="20" y="83"/>
                  </a:lnTo>
                  <a:lnTo>
                    <a:pt x="20" y="80"/>
                  </a:lnTo>
                  <a:lnTo>
                    <a:pt x="17" y="80"/>
                  </a:lnTo>
                  <a:lnTo>
                    <a:pt x="17" y="80"/>
                  </a:lnTo>
                  <a:close/>
                  <a:moveTo>
                    <a:pt x="17" y="57"/>
                  </a:moveTo>
                  <a:lnTo>
                    <a:pt x="17" y="57"/>
                  </a:lnTo>
                  <a:lnTo>
                    <a:pt x="17" y="60"/>
                  </a:lnTo>
                  <a:lnTo>
                    <a:pt x="20" y="60"/>
                  </a:lnTo>
                  <a:lnTo>
                    <a:pt x="20" y="57"/>
                  </a:lnTo>
                  <a:lnTo>
                    <a:pt x="17" y="57"/>
                  </a:lnTo>
                  <a:lnTo>
                    <a:pt x="17" y="57"/>
                  </a:lnTo>
                  <a:close/>
                  <a:moveTo>
                    <a:pt x="17" y="42"/>
                  </a:moveTo>
                  <a:lnTo>
                    <a:pt x="17" y="42"/>
                  </a:lnTo>
                  <a:lnTo>
                    <a:pt x="17" y="45"/>
                  </a:lnTo>
                  <a:lnTo>
                    <a:pt x="20" y="45"/>
                  </a:lnTo>
                  <a:lnTo>
                    <a:pt x="20" y="42"/>
                  </a:lnTo>
                  <a:lnTo>
                    <a:pt x="17" y="42"/>
                  </a:lnTo>
                  <a:lnTo>
                    <a:pt x="17" y="42"/>
                  </a:lnTo>
                  <a:close/>
                  <a:moveTo>
                    <a:pt x="17" y="88"/>
                  </a:moveTo>
                  <a:lnTo>
                    <a:pt x="17" y="88"/>
                  </a:lnTo>
                  <a:lnTo>
                    <a:pt x="17" y="92"/>
                  </a:lnTo>
                  <a:lnTo>
                    <a:pt x="20" y="92"/>
                  </a:lnTo>
                  <a:lnTo>
                    <a:pt x="20" y="88"/>
                  </a:lnTo>
                  <a:lnTo>
                    <a:pt x="17" y="88"/>
                  </a:lnTo>
                  <a:lnTo>
                    <a:pt x="17" y="88"/>
                  </a:lnTo>
                  <a:close/>
                  <a:moveTo>
                    <a:pt x="17" y="64"/>
                  </a:moveTo>
                  <a:lnTo>
                    <a:pt x="17" y="64"/>
                  </a:lnTo>
                  <a:lnTo>
                    <a:pt x="17" y="69"/>
                  </a:lnTo>
                  <a:lnTo>
                    <a:pt x="20" y="69"/>
                  </a:lnTo>
                  <a:lnTo>
                    <a:pt x="20" y="64"/>
                  </a:lnTo>
                  <a:lnTo>
                    <a:pt x="17" y="64"/>
                  </a:lnTo>
                  <a:lnTo>
                    <a:pt x="17" y="64"/>
                  </a:lnTo>
                  <a:close/>
                  <a:moveTo>
                    <a:pt x="7" y="18"/>
                  </a:moveTo>
                  <a:lnTo>
                    <a:pt x="7" y="18"/>
                  </a:lnTo>
                  <a:lnTo>
                    <a:pt x="7" y="22"/>
                  </a:lnTo>
                  <a:lnTo>
                    <a:pt x="11" y="22"/>
                  </a:lnTo>
                  <a:lnTo>
                    <a:pt x="11" y="18"/>
                  </a:lnTo>
                  <a:lnTo>
                    <a:pt x="7" y="18"/>
                  </a:lnTo>
                  <a:lnTo>
                    <a:pt x="7" y="18"/>
                  </a:lnTo>
                  <a:close/>
                  <a:moveTo>
                    <a:pt x="7" y="64"/>
                  </a:moveTo>
                  <a:lnTo>
                    <a:pt x="7" y="64"/>
                  </a:lnTo>
                  <a:lnTo>
                    <a:pt x="7" y="69"/>
                  </a:lnTo>
                  <a:lnTo>
                    <a:pt x="11" y="69"/>
                  </a:lnTo>
                  <a:lnTo>
                    <a:pt x="11" y="64"/>
                  </a:lnTo>
                  <a:lnTo>
                    <a:pt x="7" y="64"/>
                  </a:lnTo>
                  <a:lnTo>
                    <a:pt x="7" y="64"/>
                  </a:lnTo>
                  <a:close/>
                  <a:moveTo>
                    <a:pt x="7" y="41"/>
                  </a:moveTo>
                  <a:lnTo>
                    <a:pt x="7" y="41"/>
                  </a:lnTo>
                  <a:lnTo>
                    <a:pt x="7" y="45"/>
                  </a:lnTo>
                  <a:lnTo>
                    <a:pt x="11" y="45"/>
                  </a:lnTo>
                  <a:lnTo>
                    <a:pt x="11" y="41"/>
                  </a:lnTo>
                  <a:lnTo>
                    <a:pt x="7" y="41"/>
                  </a:lnTo>
                  <a:lnTo>
                    <a:pt x="7" y="41"/>
                  </a:lnTo>
                  <a:close/>
                  <a:moveTo>
                    <a:pt x="7" y="88"/>
                  </a:moveTo>
                  <a:lnTo>
                    <a:pt x="7" y="88"/>
                  </a:lnTo>
                  <a:lnTo>
                    <a:pt x="7" y="92"/>
                  </a:lnTo>
                  <a:lnTo>
                    <a:pt x="11" y="92"/>
                  </a:lnTo>
                  <a:lnTo>
                    <a:pt x="11" y="88"/>
                  </a:lnTo>
                  <a:lnTo>
                    <a:pt x="7" y="88"/>
                  </a:lnTo>
                  <a:lnTo>
                    <a:pt x="7" y="88"/>
                  </a:lnTo>
                  <a:close/>
                  <a:moveTo>
                    <a:pt x="7" y="26"/>
                  </a:moveTo>
                  <a:lnTo>
                    <a:pt x="7" y="26"/>
                  </a:lnTo>
                  <a:lnTo>
                    <a:pt x="7" y="30"/>
                  </a:lnTo>
                  <a:lnTo>
                    <a:pt x="11" y="30"/>
                  </a:lnTo>
                  <a:lnTo>
                    <a:pt x="11" y="26"/>
                  </a:lnTo>
                  <a:lnTo>
                    <a:pt x="7" y="26"/>
                  </a:lnTo>
                  <a:lnTo>
                    <a:pt x="7" y="26"/>
                  </a:lnTo>
                  <a:close/>
                  <a:moveTo>
                    <a:pt x="7" y="73"/>
                  </a:moveTo>
                  <a:lnTo>
                    <a:pt x="7" y="73"/>
                  </a:lnTo>
                  <a:lnTo>
                    <a:pt x="7" y="76"/>
                  </a:lnTo>
                  <a:lnTo>
                    <a:pt x="11" y="76"/>
                  </a:lnTo>
                  <a:lnTo>
                    <a:pt x="11" y="73"/>
                  </a:lnTo>
                  <a:lnTo>
                    <a:pt x="7" y="73"/>
                  </a:lnTo>
                  <a:lnTo>
                    <a:pt x="7" y="73"/>
                  </a:lnTo>
                  <a:close/>
                  <a:moveTo>
                    <a:pt x="7" y="49"/>
                  </a:moveTo>
                  <a:lnTo>
                    <a:pt x="7" y="49"/>
                  </a:lnTo>
                  <a:lnTo>
                    <a:pt x="7" y="53"/>
                  </a:lnTo>
                  <a:lnTo>
                    <a:pt x="11" y="53"/>
                  </a:lnTo>
                  <a:lnTo>
                    <a:pt x="11" y="49"/>
                  </a:lnTo>
                  <a:lnTo>
                    <a:pt x="7" y="49"/>
                  </a:lnTo>
                  <a:lnTo>
                    <a:pt x="7" y="49"/>
                  </a:lnTo>
                  <a:close/>
                  <a:moveTo>
                    <a:pt x="7" y="96"/>
                  </a:moveTo>
                  <a:lnTo>
                    <a:pt x="7" y="96"/>
                  </a:lnTo>
                  <a:lnTo>
                    <a:pt x="7" y="99"/>
                  </a:lnTo>
                  <a:lnTo>
                    <a:pt x="11" y="99"/>
                  </a:lnTo>
                  <a:lnTo>
                    <a:pt x="11" y="96"/>
                  </a:lnTo>
                  <a:lnTo>
                    <a:pt x="7" y="96"/>
                  </a:lnTo>
                  <a:lnTo>
                    <a:pt x="7" y="96"/>
                  </a:lnTo>
                  <a:close/>
                  <a:moveTo>
                    <a:pt x="7" y="33"/>
                  </a:moveTo>
                  <a:lnTo>
                    <a:pt x="7" y="33"/>
                  </a:lnTo>
                  <a:lnTo>
                    <a:pt x="7" y="38"/>
                  </a:lnTo>
                  <a:lnTo>
                    <a:pt x="11" y="38"/>
                  </a:lnTo>
                  <a:lnTo>
                    <a:pt x="11" y="33"/>
                  </a:lnTo>
                  <a:lnTo>
                    <a:pt x="7" y="33"/>
                  </a:lnTo>
                  <a:lnTo>
                    <a:pt x="7" y="33"/>
                  </a:lnTo>
                  <a:close/>
                  <a:moveTo>
                    <a:pt x="7" y="80"/>
                  </a:moveTo>
                  <a:lnTo>
                    <a:pt x="7" y="80"/>
                  </a:lnTo>
                  <a:lnTo>
                    <a:pt x="7" y="85"/>
                  </a:lnTo>
                  <a:lnTo>
                    <a:pt x="11" y="85"/>
                  </a:lnTo>
                  <a:lnTo>
                    <a:pt x="11" y="80"/>
                  </a:lnTo>
                  <a:lnTo>
                    <a:pt x="7" y="80"/>
                  </a:lnTo>
                  <a:lnTo>
                    <a:pt x="7" y="80"/>
                  </a:lnTo>
                  <a:close/>
                  <a:moveTo>
                    <a:pt x="7" y="57"/>
                  </a:moveTo>
                  <a:lnTo>
                    <a:pt x="7" y="57"/>
                  </a:lnTo>
                  <a:lnTo>
                    <a:pt x="7" y="61"/>
                  </a:lnTo>
                  <a:lnTo>
                    <a:pt x="11" y="61"/>
                  </a:lnTo>
                  <a:lnTo>
                    <a:pt x="11" y="57"/>
                  </a:lnTo>
                  <a:lnTo>
                    <a:pt x="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9">
              <a:extLst>
                <a:ext uri="{FF2B5EF4-FFF2-40B4-BE49-F238E27FC236}">
                  <a16:creationId xmlns:a16="http://schemas.microsoft.com/office/drawing/2014/main" id="{CED8CBA7-CEFA-4266-ABC6-2D5E838179D0}"/>
                </a:ext>
              </a:extLst>
            </p:cNvPr>
            <p:cNvSpPr>
              <a:spLocks noEditPoints="1"/>
            </p:cNvSpPr>
            <p:nvPr/>
          </p:nvSpPr>
          <p:spPr bwMode="auto">
            <a:xfrm>
              <a:off x="9210532" y="5186919"/>
              <a:ext cx="293203" cy="614601"/>
            </a:xfrm>
            <a:custGeom>
              <a:avLst/>
              <a:gdLst>
                <a:gd name="T0" fmla="*/ 0 w 52"/>
                <a:gd name="T1" fmla="*/ 109 h 109"/>
                <a:gd name="T2" fmla="*/ 38 w 52"/>
                <a:gd name="T3" fmla="*/ 7 h 109"/>
                <a:gd name="T4" fmla="*/ 38 w 52"/>
                <a:gd name="T5" fmla="*/ 7 h 109"/>
                <a:gd name="T6" fmla="*/ 38 w 52"/>
                <a:gd name="T7" fmla="*/ 65 h 109"/>
                <a:gd name="T8" fmla="*/ 38 w 52"/>
                <a:gd name="T9" fmla="*/ 61 h 109"/>
                <a:gd name="T10" fmla="*/ 42 w 52"/>
                <a:gd name="T11" fmla="*/ 38 h 109"/>
                <a:gd name="T12" fmla="*/ 38 w 52"/>
                <a:gd name="T13" fmla="*/ 88 h 109"/>
                <a:gd name="T14" fmla="*/ 42 w 52"/>
                <a:gd name="T15" fmla="*/ 88 h 109"/>
                <a:gd name="T16" fmla="*/ 38 w 52"/>
                <a:gd name="T17" fmla="*/ 16 h 109"/>
                <a:gd name="T18" fmla="*/ 38 w 52"/>
                <a:gd name="T19" fmla="*/ 16 h 109"/>
                <a:gd name="T20" fmla="*/ 38 w 52"/>
                <a:gd name="T21" fmla="*/ 74 h 109"/>
                <a:gd name="T22" fmla="*/ 38 w 52"/>
                <a:gd name="T23" fmla="*/ 70 h 109"/>
                <a:gd name="T24" fmla="*/ 42 w 52"/>
                <a:gd name="T25" fmla="*/ 47 h 109"/>
                <a:gd name="T26" fmla="*/ 38 w 52"/>
                <a:gd name="T27" fmla="*/ 96 h 109"/>
                <a:gd name="T28" fmla="*/ 42 w 52"/>
                <a:gd name="T29" fmla="*/ 96 h 109"/>
                <a:gd name="T30" fmla="*/ 38 w 52"/>
                <a:gd name="T31" fmla="*/ 25 h 109"/>
                <a:gd name="T32" fmla="*/ 38 w 52"/>
                <a:gd name="T33" fmla="*/ 25 h 109"/>
                <a:gd name="T34" fmla="*/ 38 w 52"/>
                <a:gd name="T35" fmla="*/ 83 h 109"/>
                <a:gd name="T36" fmla="*/ 38 w 52"/>
                <a:gd name="T37" fmla="*/ 79 h 109"/>
                <a:gd name="T38" fmla="*/ 42 w 52"/>
                <a:gd name="T39" fmla="*/ 56 h 109"/>
                <a:gd name="T40" fmla="*/ 23 w 52"/>
                <a:gd name="T41" fmla="*/ 7 h 109"/>
                <a:gd name="T42" fmla="*/ 29 w 52"/>
                <a:gd name="T43" fmla="*/ 7 h 109"/>
                <a:gd name="T44" fmla="*/ 23 w 52"/>
                <a:gd name="T45" fmla="*/ 61 h 109"/>
                <a:gd name="T46" fmla="*/ 23 w 52"/>
                <a:gd name="T47" fmla="*/ 61 h 109"/>
                <a:gd name="T48" fmla="*/ 23 w 52"/>
                <a:gd name="T49" fmla="*/ 38 h 109"/>
                <a:gd name="T50" fmla="*/ 23 w 52"/>
                <a:gd name="T51" fmla="*/ 33 h 109"/>
                <a:gd name="T52" fmla="*/ 29 w 52"/>
                <a:gd name="T53" fmla="*/ 92 h 109"/>
                <a:gd name="T54" fmla="*/ 23 w 52"/>
                <a:gd name="T55" fmla="*/ 16 h 109"/>
                <a:gd name="T56" fmla="*/ 29 w 52"/>
                <a:gd name="T57" fmla="*/ 16 h 109"/>
                <a:gd name="T58" fmla="*/ 23 w 52"/>
                <a:gd name="T59" fmla="*/ 70 h 109"/>
                <a:gd name="T60" fmla="*/ 23 w 52"/>
                <a:gd name="T61" fmla="*/ 70 h 109"/>
                <a:gd name="T62" fmla="*/ 23 w 52"/>
                <a:gd name="T63" fmla="*/ 47 h 109"/>
                <a:gd name="T64" fmla="*/ 23 w 52"/>
                <a:gd name="T65" fmla="*/ 43 h 109"/>
                <a:gd name="T66" fmla="*/ 29 w 52"/>
                <a:gd name="T67" fmla="*/ 100 h 109"/>
                <a:gd name="T68" fmla="*/ 23 w 52"/>
                <a:gd name="T69" fmla="*/ 25 h 109"/>
                <a:gd name="T70" fmla="*/ 29 w 52"/>
                <a:gd name="T71" fmla="*/ 25 h 109"/>
                <a:gd name="T72" fmla="*/ 23 w 52"/>
                <a:gd name="T73" fmla="*/ 79 h 109"/>
                <a:gd name="T74" fmla="*/ 23 w 52"/>
                <a:gd name="T75" fmla="*/ 79 h 109"/>
                <a:gd name="T76" fmla="*/ 23 w 52"/>
                <a:gd name="T77" fmla="*/ 56 h 109"/>
                <a:gd name="T78" fmla="*/ 23 w 52"/>
                <a:gd name="T79" fmla="*/ 51 h 109"/>
                <a:gd name="T80" fmla="*/ 14 w 52"/>
                <a:gd name="T81" fmla="*/ 11 h 109"/>
                <a:gd name="T82" fmla="*/ 10 w 52"/>
                <a:gd name="T83" fmla="*/ 61 h 109"/>
                <a:gd name="T84" fmla="*/ 14 w 52"/>
                <a:gd name="T85" fmla="*/ 61 h 109"/>
                <a:gd name="T86" fmla="*/ 10 w 52"/>
                <a:gd name="T87" fmla="*/ 33 h 109"/>
                <a:gd name="T88" fmla="*/ 10 w 52"/>
                <a:gd name="T89" fmla="*/ 33 h 109"/>
                <a:gd name="T90" fmla="*/ 10 w 52"/>
                <a:gd name="T91" fmla="*/ 92 h 109"/>
                <a:gd name="T92" fmla="*/ 10 w 52"/>
                <a:gd name="T93" fmla="*/ 88 h 109"/>
                <a:gd name="T94" fmla="*/ 14 w 52"/>
                <a:gd name="T95" fmla="*/ 20 h 109"/>
                <a:gd name="T96" fmla="*/ 10 w 52"/>
                <a:gd name="T97" fmla="*/ 70 h 109"/>
                <a:gd name="T98" fmla="*/ 14 w 52"/>
                <a:gd name="T99" fmla="*/ 70 h 109"/>
                <a:gd name="T100" fmla="*/ 10 w 52"/>
                <a:gd name="T101" fmla="*/ 43 h 109"/>
                <a:gd name="T102" fmla="*/ 10 w 52"/>
                <a:gd name="T103" fmla="*/ 43 h 109"/>
                <a:gd name="T104" fmla="*/ 10 w 52"/>
                <a:gd name="T105" fmla="*/ 100 h 109"/>
                <a:gd name="T106" fmla="*/ 10 w 52"/>
                <a:gd name="T107" fmla="*/ 96 h 109"/>
                <a:gd name="T108" fmla="*/ 14 w 52"/>
                <a:gd name="T109" fmla="*/ 29 h 109"/>
                <a:gd name="T110" fmla="*/ 10 w 52"/>
                <a:gd name="T111" fmla="*/ 79 h 109"/>
                <a:gd name="T112" fmla="*/ 14 w 52"/>
                <a:gd name="T113" fmla="*/ 79 h 109"/>
                <a:gd name="T114" fmla="*/ 10 w 52"/>
                <a:gd name="T115" fmla="*/ 51 h 109"/>
                <a:gd name="T116" fmla="*/ 10 w 52"/>
                <a:gd name="T117" fmla="*/ 5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 h="109">
                  <a:moveTo>
                    <a:pt x="0" y="0"/>
                  </a:moveTo>
                  <a:lnTo>
                    <a:pt x="52" y="0"/>
                  </a:lnTo>
                  <a:lnTo>
                    <a:pt x="52" y="109"/>
                  </a:lnTo>
                  <a:lnTo>
                    <a:pt x="0" y="109"/>
                  </a:lnTo>
                  <a:lnTo>
                    <a:pt x="0" y="0"/>
                  </a:lnTo>
                  <a:lnTo>
                    <a:pt x="0" y="0"/>
                  </a:lnTo>
                  <a:close/>
                  <a:moveTo>
                    <a:pt x="38" y="7"/>
                  </a:moveTo>
                  <a:lnTo>
                    <a:pt x="38" y="7"/>
                  </a:lnTo>
                  <a:lnTo>
                    <a:pt x="38" y="11"/>
                  </a:lnTo>
                  <a:lnTo>
                    <a:pt x="42" y="11"/>
                  </a:lnTo>
                  <a:lnTo>
                    <a:pt x="42" y="7"/>
                  </a:lnTo>
                  <a:lnTo>
                    <a:pt x="38" y="7"/>
                  </a:lnTo>
                  <a:lnTo>
                    <a:pt x="38" y="7"/>
                  </a:lnTo>
                  <a:close/>
                  <a:moveTo>
                    <a:pt x="38" y="61"/>
                  </a:moveTo>
                  <a:lnTo>
                    <a:pt x="38" y="61"/>
                  </a:lnTo>
                  <a:lnTo>
                    <a:pt x="38" y="65"/>
                  </a:lnTo>
                  <a:lnTo>
                    <a:pt x="42" y="65"/>
                  </a:lnTo>
                  <a:lnTo>
                    <a:pt x="42" y="61"/>
                  </a:lnTo>
                  <a:lnTo>
                    <a:pt x="38" y="61"/>
                  </a:lnTo>
                  <a:lnTo>
                    <a:pt x="38" y="61"/>
                  </a:lnTo>
                  <a:close/>
                  <a:moveTo>
                    <a:pt x="38" y="33"/>
                  </a:moveTo>
                  <a:lnTo>
                    <a:pt x="38" y="33"/>
                  </a:lnTo>
                  <a:lnTo>
                    <a:pt x="38" y="38"/>
                  </a:lnTo>
                  <a:lnTo>
                    <a:pt x="42" y="38"/>
                  </a:lnTo>
                  <a:lnTo>
                    <a:pt x="42" y="33"/>
                  </a:lnTo>
                  <a:lnTo>
                    <a:pt x="38" y="33"/>
                  </a:lnTo>
                  <a:lnTo>
                    <a:pt x="38" y="33"/>
                  </a:lnTo>
                  <a:close/>
                  <a:moveTo>
                    <a:pt x="38" y="88"/>
                  </a:moveTo>
                  <a:lnTo>
                    <a:pt x="38" y="88"/>
                  </a:lnTo>
                  <a:lnTo>
                    <a:pt x="38" y="92"/>
                  </a:lnTo>
                  <a:lnTo>
                    <a:pt x="42" y="92"/>
                  </a:lnTo>
                  <a:lnTo>
                    <a:pt x="42" y="88"/>
                  </a:lnTo>
                  <a:lnTo>
                    <a:pt x="38" y="88"/>
                  </a:lnTo>
                  <a:lnTo>
                    <a:pt x="38" y="88"/>
                  </a:lnTo>
                  <a:close/>
                  <a:moveTo>
                    <a:pt x="38" y="16"/>
                  </a:moveTo>
                  <a:lnTo>
                    <a:pt x="38" y="16"/>
                  </a:lnTo>
                  <a:lnTo>
                    <a:pt x="38" y="20"/>
                  </a:lnTo>
                  <a:lnTo>
                    <a:pt x="42" y="20"/>
                  </a:lnTo>
                  <a:lnTo>
                    <a:pt x="42" y="16"/>
                  </a:lnTo>
                  <a:lnTo>
                    <a:pt x="38" y="16"/>
                  </a:lnTo>
                  <a:lnTo>
                    <a:pt x="38" y="16"/>
                  </a:lnTo>
                  <a:close/>
                  <a:moveTo>
                    <a:pt x="38" y="70"/>
                  </a:moveTo>
                  <a:lnTo>
                    <a:pt x="38" y="70"/>
                  </a:lnTo>
                  <a:lnTo>
                    <a:pt x="38" y="74"/>
                  </a:lnTo>
                  <a:lnTo>
                    <a:pt x="42" y="74"/>
                  </a:lnTo>
                  <a:lnTo>
                    <a:pt x="42" y="70"/>
                  </a:lnTo>
                  <a:lnTo>
                    <a:pt x="38" y="70"/>
                  </a:lnTo>
                  <a:lnTo>
                    <a:pt x="38" y="70"/>
                  </a:lnTo>
                  <a:close/>
                  <a:moveTo>
                    <a:pt x="38" y="43"/>
                  </a:moveTo>
                  <a:lnTo>
                    <a:pt x="38" y="43"/>
                  </a:lnTo>
                  <a:lnTo>
                    <a:pt x="38" y="47"/>
                  </a:lnTo>
                  <a:lnTo>
                    <a:pt x="42" y="47"/>
                  </a:lnTo>
                  <a:lnTo>
                    <a:pt x="42" y="43"/>
                  </a:lnTo>
                  <a:lnTo>
                    <a:pt x="38" y="43"/>
                  </a:lnTo>
                  <a:lnTo>
                    <a:pt x="38" y="43"/>
                  </a:lnTo>
                  <a:close/>
                  <a:moveTo>
                    <a:pt x="38" y="96"/>
                  </a:moveTo>
                  <a:lnTo>
                    <a:pt x="38" y="96"/>
                  </a:lnTo>
                  <a:lnTo>
                    <a:pt x="38" y="100"/>
                  </a:lnTo>
                  <a:lnTo>
                    <a:pt x="42" y="100"/>
                  </a:lnTo>
                  <a:lnTo>
                    <a:pt x="42" y="96"/>
                  </a:lnTo>
                  <a:lnTo>
                    <a:pt x="38" y="96"/>
                  </a:lnTo>
                  <a:lnTo>
                    <a:pt x="38" y="96"/>
                  </a:lnTo>
                  <a:close/>
                  <a:moveTo>
                    <a:pt x="38" y="25"/>
                  </a:moveTo>
                  <a:lnTo>
                    <a:pt x="38" y="25"/>
                  </a:lnTo>
                  <a:lnTo>
                    <a:pt x="38" y="29"/>
                  </a:lnTo>
                  <a:lnTo>
                    <a:pt x="42" y="29"/>
                  </a:lnTo>
                  <a:lnTo>
                    <a:pt x="42" y="25"/>
                  </a:lnTo>
                  <a:lnTo>
                    <a:pt x="38" y="25"/>
                  </a:lnTo>
                  <a:lnTo>
                    <a:pt x="38" y="25"/>
                  </a:lnTo>
                  <a:close/>
                  <a:moveTo>
                    <a:pt x="38" y="79"/>
                  </a:moveTo>
                  <a:lnTo>
                    <a:pt x="38" y="79"/>
                  </a:lnTo>
                  <a:lnTo>
                    <a:pt x="38" y="83"/>
                  </a:lnTo>
                  <a:lnTo>
                    <a:pt x="42" y="83"/>
                  </a:lnTo>
                  <a:lnTo>
                    <a:pt x="42" y="79"/>
                  </a:lnTo>
                  <a:lnTo>
                    <a:pt x="38" y="79"/>
                  </a:lnTo>
                  <a:lnTo>
                    <a:pt x="38" y="79"/>
                  </a:lnTo>
                  <a:close/>
                  <a:moveTo>
                    <a:pt x="38" y="51"/>
                  </a:moveTo>
                  <a:lnTo>
                    <a:pt x="38" y="51"/>
                  </a:lnTo>
                  <a:lnTo>
                    <a:pt x="38" y="56"/>
                  </a:lnTo>
                  <a:lnTo>
                    <a:pt x="42" y="56"/>
                  </a:lnTo>
                  <a:lnTo>
                    <a:pt x="42" y="51"/>
                  </a:lnTo>
                  <a:lnTo>
                    <a:pt x="38" y="51"/>
                  </a:lnTo>
                  <a:lnTo>
                    <a:pt x="38" y="51"/>
                  </a:lnTo>
                  <a:close/>
                  <a:moveTo>
                    <a:pt x="23" y="7"/>
                  </a:moveTo>
                  <a:lnTo>
                    <a:pt x="23" y="7"/>
                  </a:lnTo>
                  <a:lnTo>
                    <a:pt x="23" y="11"/>
                  </a:lnTo>
                  <a:lnTo>
                    <a:pt x="29" y="11"/>
                  </a:lnTo>
                  <a:lnTo>
                    <a:pt x="29" y="7"/>
                  </a:lnTo>
                  <a:lnTo>
                    <a:pt x="23" y="7"/>
                  </a:lnTo>
                  <a:lnTo>
                    <a:pt x="23" y="7"/>
                  </a:lnTo>
                  <a:close/>
                  <a:moveTo>
                    <a:pt x="23" y="61"/>
                  </a:moveTo>
                  <a:lnTo>
                    <a:pt x="23" y="61"/>
                  </a:lnTo>
                  <a:lnTo>
                    <a:pt x="23" y="65"/>
                  </a:lnTo>
                  <a:lnTo>
                    <a:pt x="29" y="65"/>
                  </a:lnTo>
                  <a:lnTo>
                    <a:pt x="29" y="61"/>
                  </a:lnTo>
                  <a:lnTo>
                    <a:pt x="23" y="61"/>
                  </a:lnTo>
                  <a:lnTo>
                    <a:pt x="23" y="61"/>
                  </a:lnTo>
                  <a:close/>
                  <a:moveTo>
                    <a:pt x="23" y="33"/>
                  </a:moveTo>
                  <a:lnTo>
                    <a:pt x="23" y="33"/>
                  </a:lnTo>
                  <a:lnTo>
                    <a:pt x="23" y="38"/>
                  </a:lnTo>
                  <a:lnTo>
                    <a:pt x="29" y="38"/>
                  </a:lnTo>
                  <a:lnTo>
                    <a:pt x="29" y="33"/>
                  </a:lnTo>
                  <a:lnTo>
                    <a:pt x="23" y="33"/>
                  </a:lnTo>
                  <a:lnTo>
                    <a:pt x="23" y="33"/>
                  </a:lnTo>
                  <a:close/>
                  <a:moveTo>
                    <a:pt x="23" y="88"/>
                  </a:moveTo>
                  <a:lnTo>
                    <a:pt x="23" y="88"/>
                  </a:lnTo>
                  <a:lnTo>
                    <a:pt x="23" y="92"/>
                  </a:lnTo>
                  <a:lnTo>
                    <a:pt x="29" y="92"/>
                  </a:lnTo>
                  <a:lnTo>
                    <a:pt x="29" y="88"/>
                  </a:lnTo>
                  <a:lnTo>
                    <a:pt x="23" y="88"/>
                  </a:lnTo>
                  <a:lnTo>
                    <a:pt x="23" y="88"/>
                  </a:lnTo>
                  <a:close/>
                  <a:moveTo>
                    <a:pt x="23" y="16"/>
                  </a:moveTo>
                  <a:lnTo>
                    <a:pt x="23" y="16"/>
                  </a:lnTo>
                  <a:lnTo>
                    <a:pt x="23" y="20"/>
                  </a:lnTo>
                  <a:lnTo>
                    <a:pt x="29" y="20"/>
                  </a:lnTo>
                  <a:lnTo>
                    <a:pt x="29" y="16"/>
                  </a:lnTo>
                  <a:lnTo>
                    <a:pt x="23" y="16"/>
                  </a:lnTo>
                  <a:lnTo>
                    <a:pt x="23" y="16"/>
                  </a:lnTo>
                  <a:close/>
                  <a:moveTo>
                    <a:pt x="23" y="70"/>
                  </a:moveTo>
                  <a:lnTo>
                    <a:pt x="23" y="70"/>
                  </a:lnTo>
                  <a:lnTo>
                    <a:pt x="23" y="74"/>
                  </a:lnTo>
                  <a:lnTo>
                    <a:pt x="29" y="74"/>
                  </a:lnTo>
                  <a:lnTo>
                    <a:pt x="29" y="70"/>
                  </a:lnTo>
                  <a:lnTo>
                    <a:pt x="23" y="70"/>
                  </a:lnTo>
                  <a:lnTo>
                    <a:pt x="23" y="70"/>
                  </a:lnTo>
                  <a:close/>
                  <a:moveTo>
                    <a:pt x="23" y="43"/>
                  </a:moveTo>
                  <a:lnTo>
                    <a:pt x="23" y="43"/>
                  </a:lnTo>
                  <a:lnTo>
                    <a:pt x="23" y="47"/>
                  </a:lnTo>
                  <a:lnTo>
                    <a:pt x="29" y="47"/>
                  </a:lnTo>
                  <a:lnTo>
                    <a:pt x="29" y="43"/>
                  </a:lnTo>
                  <a:lnTo>
                    <a:pt x="23" y="43"/>
                  </a:lnTo>
                  <a:lnTo>
                    <a:pt x="23" y="43"/>
                  </a:lnTo>
                  <a:close/>
                  <a:moveTo>
                    <a:pt x="23" y="96"/>
                  </a:moveTo>
                  <a:lnTo>
                    <a:pt x="23" y="96"/>
                  </a:lnTo>
                  <a:lnTo>
                    <a:pt x="23" y="100"/>
                  </a:lnTo>
                  <a:lnTo>
                    <a:pt x="29" y="100"/>
                  </a:lnTo>
                  <a:lnTo>
                    <a:pt x="29" y="96"/>
                  </a:lnTo>
                  <a:lnTo>
                    <a:pt x="23" y="96"/>
                  </a:lnTo>
                  <a:lnTo>
                    <a:pt x="23" y="96"/>
                  </a:lnTo>
                  <a:close/>
                  <a:moveTo>
                    <a:pt x="23" y="25"/>
                  </a:moveTo>
                  <a:lnTo>
                    <a:pt x="23" y="25"/>
                  </a:lnTo>
                  <a:lnTo>
                    <a:pt x="23" y="29"/>
                  </a:lnTo>
                  <a:lnTo>
                    <a:pt x="29" y="29"/>
                  </a:lnTo>
                  <a:lnTo>
                    <a:pt x="29" y="25"/>
                  </a:lnTo>
                  <a:lnTo>
                    <a:pt x="23" y="25"/>
                  </a:lnTo>
                  <a:lnTo>
                    <a:pt x="23" y="25"/>
                  </a:lnTo>
                  <a:close/>
                  <a:moveTo>
                    <a:pt x="23" y="79"/>
                  </a:moveTo>
                  <a:lnTo>
                    <a:pt x="23" y="79"/>
                  </a:lnTo>
                  <a:lnTo>
                    <a:pt x="23" y="83"/>
                  </a:lnTo>
                  <a:lnTo>
                    <a:pt x="29" y="83"/>
                  </a:lnTo>
                  <a:lnTo>
                    <a:pt x="29" y="79"/>
                  </a:lnTo>
                  <a:lnTo>
                    <a:pt x="23" y="79"/>
                  </a:lnTo>
                  <a:lnTo>
                    <a:pt x="23" y="79"/>
                  </a:lnTo>
                  <a:close/>
                  <a:moveTo>
                    <a:pt x="23" y="51"/>
                  </a:moveTo>
                  <a:lnTo>
                    <a:pt x="23" y="51"/>
                  </a:lnTo>
                  <a:lnTo>
                    <a:pt x="23" y="56"/>
                  </a:lnTo>
                  <a:lnTo>
                    <a:pt x="29" y="56"/>
                  </a:lnTo>
                  <a:lnTo>
                    <a:pt x="29" y="51"/>
                  </a:lnTo>
                  <a:lnTo>
                    <a:pt x="23" y="51"/>
                  </a:lnTo>
                  <a:lnTo>
                    <a:pt x="23" y="51"/>
                  </a:lnTo>
                  <a:close/>
                  <a:moveTo>
                    <a:pt x="10" y="7"/>
                  </a:moveTo>
                  <a:lnTo>
                    <a:pt x="10" y="7"/>
                  </a:lnTo>
                  <a:lnTo>
                    <a:pt x="10" y="11"/>
                  </a:lnTo>
                  <a:lnTo>
                    <a:pt x="14" y="11"/>
                  </a:lnTo>
                  <a:lnTo>
                    <a:pt x="14" y="7"/>
                  </a:lnTo>
                  <a:lnTo>
                    <a:pt x="10" y="7"/>
                  </a:lnTo>
                  <a:lnTo>
                    <a:pt x="10" y="7"/>
                  </a:lnTo>
                  <a:close/>
                  <a:moveTo>
                    <a:pt x="10" y="61"/>
                  </a:moveTo>
                  <a:lnTo>
                    <a:pt x="10" y="61"/>
                  </a:lnTo>
                  <a:lnTo>
                    <a:pt x="10" y="65"/>
                  </a:lnTo>
                  <a:lnTo>
                    <a:pt x="14" y="65"/>
                  </a:lnTo>
                  <a:lnTo>
                    <a:pt x="14" y="61"/>
                  </a:lnTo>
                  <a:lnTo>
                    <a:pt x="10" y="61"/>
                  </a:lnTo>
                  <a:lnTo>
                    <a:pt x="10" y="61"/>
                  </a:lnTo>
                  <a:close/>
                  <a:moveTo>
                    <a:pt x="10" y="33"/>
                  </a:moveTo>
                  <a:lnTo>
                    <a:pt x="10" y="33"/>
                  </a:lnTo>
                  <a:lnTo>
                    <a:pt x="10" y="38"/>
                  </a:lnTo>
                  <a:lnTo>
                    <a:pt x="14" y="38"/>
                  </a:lnTo>
                  <a:lnTo>
                    <a:pt x="14" y="33"/>
                  </a:lnTo>
                  <a:lnTo>
                    <a:pt x="10" y="33"/>
                  </a:lnTo>
                  <a:lnTo>
                    <a:pt x="10" y="33"/>
                  </a:lnTo>
                  <a:close/>
                  <a:moveTo>
                    <a:pt x="10" y="88"/>
                  </a:moveTo>
                  <a:lnTo>
                    <a:pt x="10" y="88"/>
                  </a:lnTo>
                  <a:lnTo>
                    <a:pt x="10" y="92"/>
                  </a:lnTo>
                  <a:lnTo>
                    <a:pt x="14" y="92"/>
                  </a:lnTo>
                  <a:lnTo>
                    <a:pt x="14" y="88"/>
                  </a:lnTo>
                  <a:lnTo>
                    <a:pt x="10" y="88"/>
                  </a:lnTo>
                  <a:lnTo>
                    <a:pt x="10" y="88"/>
                  </a:lnTo>
                  <a:close/>
                  <a:moveTo>
                    <a:pt x="10" y="16"/>
                  </a:moveTo>
                  <a:lnTo>
                    <a:pt x="10" y="16"/>
                  </a:lnTo>
                  <a:lnTo>
                    <a:pt x="10" y="20"/>
                  </a:lnTo>
                  <a:lnTo>
                    <a:pt x="14" y="20"/>
                  </a:lnTo>
                  <a:lnTo>
                    <a:pt x="14" y="16"/>
                  </a:lnTo>
                  <a:lnTo>
                    <a:pt x="10" y="16"/>
                  </a:lnTo>
                  <a:lnTo>
                    <a:pt x="10" y="16"/>
                  </a:lnTo>
                  <a:close/>
                  <a:moveTo>
                    <a:pt x="10" y="70"/>
                  </a:moveTo>
                  <a:lnTo>
                    <a:pt x="10" y="70"/>
                  </a:lnTo>
                  <a:lnTo>
                    <a:pt x="10" y="74"/>
                  </a:lnTo>
                  <a:lnTo>
                    <a:pt x="14" y="74"/>
                  </a:lnTo>
                  <a:lnTo>
                    <a:pt x="14" y="70"/>
                  </a:lnTo>
                  <a:lnTo>
                    <a:pt x="10" y="70"/>
                  </a:lnTo>
                  <a:lnTo>
                    <a:pt x="10" y="70"/>
                  </a:lnTo>
                  <a:close/>
                  <a:moveTo>
                    <a:pt x="10" y="43"/>
                  </a:moveTo>
                  <a:lnTo>
                    <a:pt x="10" y="43"/>
                  </a:lnTo>
                  <a:lnTo>
                    <a:pt x="10" y="47"/>
                  </a:lnTo>
                  <a:lnTo>
                    <a:pt x="14" y="47"/>
                  </a:lnTo>
                  <a:lnTo>
                    <a:pt x="14" y="43"/>
                  </a:lnTo>
                  <a:lnTo>
                    <a:pt x="10" y="43"/>
                  </a:lnTo>
                  <a:lnTo>
                    <a:pt x="10" y="43"/>
                  </a:lnTo>
                  <a:close/>
                  <a:moveTo>
                    <a:pt x="10" y="96"/>
                  </a:moveTo>
                  <a:lnTo>
                    <a:pt x="10" y="96"/>
                  </a:lnTo>
                  <a:lnTo>
                    <a:pt x="10" y="100"/>
                  </a:lnTo>
                  <a:lnTo>
                    <a:pt x="14" y="100"/>
                  </a:lnTo>
                  <a:lnTo>
                    <a:pt x="14" y="96"/>
                  </a:lnTo>
                  <a:lnTo>
                    <a:pt x="10" y="96"/>
                  </a:lnTo>
                  <a:lnTo>
                    <a:pt x="10" y="96"/>
                  </a:lnTo>
                  <a:close/>
                  <a:moveTo>
                    <a:pt x="10" y="25"/>
                  </a:moveTo>
                  <a:lnTo>
                    <a:pt x="10" y="25"/>
                  </a:lnTo>
                  <a:lnTo>
                    <a:pt x="10" y="29"/>
                  </a:lnTo>
                  <a:lnTo>
                    <a:pt x="14" y="29"/>
                  </a:lnTo>
                  <a:lnTo>
                    <a:pt x="14" y="25"/>
                  </a:lnTo>
                  <a:lnTo>
                    <a:pt x="10" y="25"/>
                  </a:lnTo>
                  <a:lnTo>
                    <a:pt x="10" y="25"/>
                  </a:lnTo>
                  <a:close/>
                  <a:moveTo>
                    <a:pt x="10" y="79"/>
                  </a:moveTo>
                  <a:lnTo>
                    <a:pt x="10" y="79"/>
                  </a:lnTo>
                  <a:lnTo>
                    <a:pt x="10" y="83"/>
                  </a:lnTo>
                  <a:lnTo>
                    <a:pt x="14" y="83"/>
                  </a:lnTo>
                  <a:lnTo>
                    <a:pt x="14" y="79"/>
                  </a:lnTo>
                  <a:lnTo>
                    <a:pt x="10" y="79"/>
                  </a:lnTo>
                  <a:lnTo>
                    <a:pt x="10" y="79"/>
                  </a:lnTo>
                  <a:close/>
                  <a:moveTo>
                    <a:pt x="10" y="51"/>
                  </a:moveTo>
                  <a:lnTo>
                    <a:pt x="10" y="51"/>
                  </a:lnTo>
                  <a:lnTo>
                    <a:pt x="10" y="56"/>
                  </a:lnTo>
                  <a:lnTo>
                    <a:pt x="14" y="56"/>
                  </a:lnTo>
                  <a:lnTo>
                    <a:pt x="14" y="51"/>
                  </a:lnTo>
                  <a:lnTo>
                    <a:pt x="1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10">
              <a:extLst>
                <a:ext uri="{FF2B5EF4-FFF2-40B4-BE49-F238E27FC236}">
                  <a16:creationId xmlns:a16="http://schemas.microsoft.com/office/drawing/2014/main" id="{8738130C-3DBB-401B-9C74-D81E7AEDCBA9}"/>
                </a:ext>
              </a:extLst>
            </p:cNvPr>
            <p:cNvSpPr>
              <a:spLocks noEditPoints="1"/>
            </p:cNvSpPr>
            <p:nvPr/>
          </p:nvSpPr>
          <p:spPr bwMode="auto">
            <a:xfrm>
              <a:off x="11866278" y="5186919"/>
              <a:ext cx="287567" cy="614601"/>
            </a:xfrm>
            <a:custGeom>
              <a:avLst/>
              <a:gdLst>
                <a:gd name="T0" fmla="*/ 0 w 51"/>
                <a:gd name="T1" fmla="*/ 109 h 109"/>
                <a:gd name="T2" fmla="*/ 37 w 51"/>
                <a:gd name="T3" fmla="*/ 7 h 109"/>
                <a:gd name="T4" fmla="*/ 37 w 51"/>
                <a:gd name="T5" fmla="*/ 7 h 109"/>
                <a:gd name="T6" fmla="*/ 37 w 51"/>
                <a:gd name="T7" fmla="*/ 65 h 109"/>
                <a:gd name="T8" fmla="*/ 37 w 51"/>
                <a:gd name="T9" fmla="*/ 61 h 109"/>
                <a:gd name="T10" fmla="*/ 41 w 51"/>
                <a:gd name="T11" fmla="*/ 38 h 109"/>
                <a:gd name="T12" fmla="*/ 37 w 51"/>
                <a:gd name="T13" fmla="*/ 88 h 109"/>
                <a:gd name="T14" fmla="*/ 41 w 51"/>
                <a:gd name="T15" fmla="*/ 88 h 109"/>
                <a:gd name="T16" fmla="*/ 37 w 51"/>
                <a:gd name="T17" fmla="*/ 16 h 109"/>
                <a:gd name="T18" fmla="*/ 37 w 51"/>
                <a:gd name="T19" fmla="*/ 16 h 109"/>
                <a:gd name="T20" fmla="*/ 37 w 51"/>
                <a:gd name="T21" fmla="*/ 74 h 109"/>
                <a:gd name="T22" fmla="*/ 37 w 51"/>
                <a:gd name="T23" fmla="*/ 70 h 109"/>
                <a:gd name="T24" fmla="*/ 41 w 51"/>
                <a:gd name="T25" fmla="*/ 47 h 109"/>
                <a:gd name="T26" fmla="*/ 37 w 51"/>
                <a:gd name="T27" fmla="*/ 96 h 109"/>
                <a:gd name="T28" fmla="*/ 41 w 51"/>
                <a:gd name="T29" fmla="*/ 96 h 109"/>
                <a:gd name="T30" fmla="*/ 37 w 51"/>
                <a:gd name="T31" fmla="*/ 25 h 109"/>
                <a:gd name="T32" fmla="*/ 37 w 51"/>
                <a:gd name="T33" fmla="*/ 25 h 109"/>
                <a:gd name="T34" fmla="*/ 37 w 51"/>
                <a:gd name="T35" fmla="*/ 83 h 109"/>
                <a:gd name="T36" fmla="*/ 37 w 51"/>
                <a:gd name="T37" fmla="*/ 79 h 109"/>
                <a:gd name="T38" fmla="*/ 41 w 51"/>
                <a:gd name="T39" fmla="*/ 56 h 109"/>
                <a:gd name="T40" fmla="*/ 23 w 51"/>
                <a:gd name="T41" fmla="*/ 7 h 109"/>
                <a:gd name="T42" fmla="*/ 28 w 51"/>
                <a:gd name="T43" fmla="*/ 7 h 109"/>
                <a:gd name="T44" fmla="*/ 23 w 51"/>
                <a:gd name="T45" fmla="*/ 61 h 109"/>
                <a:gd name="T46" fmla="*/ 23 w 51"/>
                <a:gd name="T47" fmla="*/ 61 h 109"/>
                <a:gd name="T48" fmla="*/ 23 w 51"/>
                <a:gd name="T49" fmla="*/ 38 h 109"/>
                <a:gd name="T50" fmla="*/ 23 w 51"/>
                <a:gd name="T51" fmla="*/ 33 h 109"/>
                <a:gd name="T52" fmla="*/ 28 w 51"/>
                <a:gd name="T53" fmla="*/ 92 h 109"/>
                <a:gd name="T54" fmla="*/ 23 w 51"/>
                <a:gd name="T55" fmla="*/ 16 h 109"/>
                <a:gd name="T56" fmla="*/ 28 w 51"/>
                <a:gd name="T57" fmla="*/ 16 h 109"/>
                <a:gd name="T58" fmla="*/ 23 w 51"/>
                <a:gd name="T59" fmla="*/ 70 h 109"/>
                <a:gd name="T60" fmla="*/ 23 w 51"/>
                <a:gd name="T61" fmla="*/ 70 h 109"/>
                <a:gd name="T62" fmla="*/ 23 w 51"/>
                <a:gd name="T63" fmla="*/ 47 h 109"/>
                <a:gd name="T64" fmla="*/ 23 w 51"/>
                <a:gd name="T65" fmla="*/ 43 h 109"/>
                <a:gd name="T66" fmla="*/ 28 w 51"/>
                <a:gd name="T67" fmla="*/ 100 h 109"/>
                <a:gd name="T68" fmla="*/ 23 w 51"/>
                <a:gd name="T69" fmla="*/ 25 h 109"/>
                <a:gd name="T70" fmla="*/ 28 w 51"/>
                <a:gd name="T71" fmla="*/ 25 h 109"/>
                <a:gd name="T72" fmla="*/ 23 w 51"/>
                <a:gd name="T73" fmla="*/ 79 h 109"/>
                <a:gd name="T74" fmla="*/ 23 w 51"/>
                <a:gd name="T75" fmla="*/ 79 h 109"/>
                <a:gd name="T76" fmla="*/ 23 w 51"/>
                <a:gd name="T77" fmla="*/ 56 h 109"/>
                <a:gd name="T78" fmla="*/ 23 w 51"/>
                <a:gd name="T79" fmla="*/ 51 h 109"/>
                <a:gd name="T80" fmla="*/ 13 w 51"/>
                <a:gd name="T81" fmla="*/ 11 h 109"/>
                <a:gd name="T82" fmla="*/ 9 w 51"/>
                <a:gd name="T83" fmla="*/ 61 h 109"/>
                <a:gd name="T84" fmla="*/ 13 w 51"/>
                <a:gd name="T85" fmla="*/ 61 h 109"/>
                <a:gd name="T86" fmla="*/ 9 w 51"/>
                <a:gd name="T87" fmla="*/ 33 h 109"/>
                <a:gd name="T88" fmla="*/ 9 w 51"/>
                <a:gd name="T89" fmla="*/ 33 h 109"/>
                <a:gd name="T90" fmla="*/ 9 w 51"/>
                <a:gd name="T91" fmla="*/ 92 h 109"/>
                <a:gd name="T92" fmla="*/ 9 w 51"/>
                <a:gd name="T93" fmla="*/ 88 h 109"/>
                <a:gd name="T94" fmla="*/ 13 w 51"/>
                <a:gd name="T95" fmla="*/ 20 h 109"/>
                <a:gd name="T96" fmla="*/ 9 w 51"/>
                <a:gd name="T97" fmla="*/ 70 h 109"/>
                <a:gd name="T98" fmla="*/ 13 w 51"/>
                <a:gd name="T99" fmla="*/ 70 h 109"/>
                <a:gd name="T100" fmla="*/ 9 w 51"/>
                <a:gd name="T101" fmla="*/ 43 h 109"/>
                <a:gd name="T102" fmla="*/ 9 w 51"/>
                <a:gd name="T103" fmla="*/ 43 h 109"/>
                <a:gd name="T104" fmla="*/ 9 w 51"/>
                <a:gd name="T105" fmla="*/ 100 h 109"/>
                <a:gd name="T106" fmla="*/ 9 w 51"/>
                <a:gd name="T107" fmla="*/ 96 h 109"/>
                <a:gd name="T108" fmla="*/ 13 w 51"/>
                <a:gd name="T109" fmla="*/ 29 h 109"/>
                <a:gd name="T110" fmla="*/ 9 w 51"/>
                <a:gd name="T111" fmla="*/ 79 h 109"/>
                <a:gd name="T112" fmla="*/ 13 w 51"/>
                <a:gd name="T113" fmla="*/ 79 h 109"/>
                <a:gd name="T114" fmla="*/ 9 w 51"/>
                <a:gd name="T115" fmla="*/ 51 h 109"/>
                <a:gd name="T116" fmla="*/ 9 w 51"/>
                <a:gd name="T117" fmla="*/ 5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 h="109">
                  <a:moveTo>
                    <a:pt x="0" y="0"/>
                  </a:moveTo>
                  <a:lnTo>
                    <a:pt x="51" y="0"/>
                  </a:lnTo>
                  <a:lnTo>
                    <a:pt x="51" y="109"/>
                  </a:lnTo>
                  <a:lnTo>
                    <a:pt x="0" y="109"/>
                  </a:lnTo>
                  <a:lnTo>
                    <a:pt x="0" y="0"/>
                  </a:lnTo>
                  <a:lnTo>
                    <a:pt x="0" y="0"/>
                  </a:lnTo>
                  <a:close/>
                  <a:moveTo>
                    <a:pt x="37" y="7"/>
                  </a:moveTo>
                  <a:lnTo>
                    <a:pt x="37" y="7"/>
                  </a:lnTo>
                  <a:lnTo>
                    <a:pt x="37" y="11"/>
                  </a:lnTo>
                  <a:lnTo>
                    <a:pt x="41" y="11"/>
                  </a:lnTo>
                  <a:lnTo>
                    <a:pt x="41" y="7"/>
                  </a:lnTo>
                  <a:lnTo>
                    <a:pt x="37" y="7"/>
                  </a:lnTo>
                  <a:lnTo>
                    <a:pt x="37" y="7"/>
                  </a:lnTo>
                  <a:close/>
                  <a:moveTo>
                    <a:pt x="37" y="61"/>
                  </a:moveTo>
                  <a:lnTo>
                    <a:pt x="37" y="61"/>
                  </a:lnTo>
                  <a:lnTo>
                    <a:pt x="37" y="65"/>
                  </a:lnTo>
                  <a:lnTo>
                    <a:pt x="41" y="65"/>
                  </a:lnTo>
                  <a:lnTo>
                    <a:pt x="41" y="61"/>
                  </a:lnTo>
                  <a:lnTo>
                    <a:pt x="37" y="61"/>
                  </a:lnTo>
                  <a:lnTo>
                    <a:pt x="37" y="61"/>
                  </a:lnTo>
                  <a:close/>
                  <a:moveTo>
                    <a:pt x="37" y="33"/>
                  </a:moveTo>
                  <a:lnTo>
                    <a:pt x="37" y="33"/>
                  </a:lnTo>
                  <a:lnTo>
                    <a:pt x="37" y="38"/>
                  </a:lnTo>
                  <a:lnTo>
                    <a:pt x="41" y="38"/>
                  </a:lnTo>
                  <a:lnTo>
                    <a:pt x="41" y="33"/>
                  </a:lnTo>
                  <a:lnTo>
                    <a:pt x="37" y="33"/>
                  </a:lnTo>
                  <a:lnTo>
                    <a:pt x="37" y="33"/>
                  </a:lnTo>
                  <a:close/>
                  <a:moveTo>
                    <a:pt x="37" y="88"/>
                  </a:moveTo>
                  <a:lnTo>
                    <a:pt x="37" y="88"/>
                  </a:lnTo>
                  <a:lnTo>
                    <a:pt x="37" y="92"/>
                  </a:lnTo>
                  <a:lnTo>
                    <a:pt x="41" y="92"/>
                  </a:lnTo>
                  <a:lnTo>
                    <a:pt x="41" y="88"/>
                  </a:lnTo>
                  <a:lnTo>
                    <a:pt x="37" y="88"/>
                  </a:lnTo>
                  <a:lnTo>
                    <a:pt x="37" y="88"/>
                  </a:lnTo>
                  <a:close/>
                  <a:moveTo>
                    <a:pt x="37" y="16"/>
                  </a:moveTo>
                  <a:lnTo>
                    <a:pt x="37" y="16"/>
                  </a:lnTo>
                  <a:lnTo>
                    <a:pt x="37" y="20"/>
                  </a:lnTo>
                  <a:lnTo>
                    <a:pt x="41" y="20"/>
                  </a:lnTo>
                  <a:lnTo>
                    <a:pt x="41" y="16"/>
                  </a:lnTo>
                  <a:lnTo>
                    <a:pt x="37" y="16"/>
                  </a:lnTo>
                  <a:lnTo>
                    <a:pt x="37" y="16"/>
                  </a:lnTo>
                  <a:close/>
                  <a:moveTo>
                    <a:pt x="37" y="70"/>
                  </a:moveTo>
                  <a:lnTo>
                    <a:pt x="37" y="70"/>
                  </a:lnTo>
                  <a:lnTo>
                    <a:pt x="37" y="74"/>
                  </a:lnTo>
                  <a:lnTo>
                    <a:pt x="41" y="74"/>
                  </a:lnTo>
                  <a:lnTo>
                    <a:pt x="41" y="70"/>
                  </a:lnTo>
                  <a:lnTo>
                    <a:pt x="37" y="70"/>
                  </a:lnTo>
                  <a:lnTo>
                    <a:pt x="37" y="70"/>
                  </a:lnTo>
                  <a:close/>
                  <a:moveTo>
                    <a:pt x="37" y="43"/>
                  </a:moveTo>
                  <a:lnTo>
                    <a:pt x="37" y="43"/>
                  </a:lnTo>
                  <a:lnTo>
                    <a:pt x="37" y="47"/>
                  </a:lnTo>
                  <a:lnTo>
                    <a:pt x="41" y="47"/>
                  </a:lnTo>
                  <a:lnTo>
                    <a:pt x="41" y="43"/>
                  </a:lnTo>
                  <a:lnTo>
                    <a:pt x="37" y="43"/>
                  </a:lnTo>
                  <a:lnTo>
                    <a:pt x="37" y="43"/>
                  </a:lnTo>
                  <a:close/>
                  <a:moveTo>
                    <a:pt x="37" y="96"/>
                  </a:moveTo>
                  <a:lnTo>
                    <a:pt x="37" y="96"/>
                  </a:lnTo>
                  <a:lnTo>
                    <a:pt x="37" y="100"/>
                  </a:lnTo>
                  <a:lnTo>
                    <a:pt x="41" y="100"/>
                  </a:lnTo>
                  <a:lnTo>
                    <a:pt x="41" y="96"/>
                  </a:lnTo>
                  <a:lnTo>
                    <a:pt x="37" y="96"/>
                  </a:lnTo>
                  <a:lnTo>
                    <a:pt x="37" y="96"/>
                  </a:lnTo>
                  <a:close/>
                  <a:moveTo>
                    <a:pt x="37" y="25"/>
                  </a:moveTo>
                  <a:lnTo>
                    <a:pt x="37" y="25"/>
                  </a:lnTo>
                  <a:lnTo>
                    <a:pt x="37" y="29"/>
                  </a:lnTo>
                  <a:lnTo>
                    <a:pt x="41" y="29"/>
                  </a:lnTo>
                  <a:lnTo>
                    <a:pt x="41" y="25"/>
                  </a:lnTo>
                  <a:lnTo>
                    <a:pt x="37" y="25"/>
                  </a:lnTo>
                  <a:lnTo>
                    <a:pt x="37" y="25"/>
                  </a:lnTo>
                  <a:close/>
                  <a:moveTo>
                    <a:pt x="37" y="79"/>
                  </a:moveTo>
                  <a:lnTo>
                    <a:pt x="37" y="79"/>
                  </a:lnTo>
                  <a:lnTo>
                    <a:pt x="37" y="83"/>
                  </a:lnTo>
                  <a:lnTo>
                    <a:pt x="41" y="83"/>
                  </a:lnTo>
                  <a:lnTo>
                    <a:pt x="41" y="79"/>
                  </a:lnTo>
                  <a:lnTo>
                    <a:pt x="37" y="79"/>
                  </a:lnTo>
                  <a:lnTo>
                    <a:pt x="37" y="79"/>
                  </a:lnTo>
                  <a:close/>
                  <a:moveTo>
                    <a:pt x="37" y="51"/>
                  </a:moveTo>
                  <a:lnTo>
                    <a:pt x="37" y="51"/>
                  </a:lnTo>
                  <a:lnTo>
                    <a:pt x="37" y="56"/>
                  </a:lnTo>
                  <a:lnTo>
                    <a:pt x="41" y="56"/>
                  </a:lnTo>
                  <a:lnTo>
                    <a:pt x="41" y="51"/>
                  </a:lnTo>
                  <a:lnTo>
                    <a:pt x="37" y="51"/>
                  </a:lnTo>
                  <a:lnTo>
                    <a:pt x="37" y="51"/>
                  </a:lnTo>
                  <a:close/>
                  <a:moveTo>
                    <a:pt x="23" y="7"/>
                  </a:moveTo>
                  <a:lnTo>
                    <a:pt x="23" y="7"/>
                  </a:lnTo>
                  <a:lnTo>
                    <a:pt x="23" y="11"/>
                  </a:lnTo>
                  <a:lnTo>
                    <a:pt x="28" y="11"/>
                  </a:lnTo>
                  <a:lnTo>
                    <a:pt x="28" y="7"/>
                  </a:lnTo>
                  <a:lnTo>
                    <a:pt x="23" y="7"/>
                  </a:lnTo>
                  <a:lnTo>
                    <a:pt x="23" y="7"/>
                  </a:lnTo>
                  <a:close/>
                  <a:moveTo>
                    <a:pt x="23" y="61"/>
                  </a:moveTo>
                  <a:lnTo>
                    <a:pt x="23" y="61"/>
                  </a:lnTo>
                  <a:lnTo>
                    <a:pt x="23" y="65"/>
                  </a:lnTo>
                  <a:lnTo>
                    <a:pt x="28" y="65"/>
                  </a:lnTo>
                  <a:lnTo>
                    <a:pt x="28" y="61"/>
                  </a:lnTo>
                  <a:lnTo>
                    <a:pt x="23" y="61"/>
                  </a:lnTo>
                  <a:lnTo>
                    <a:pt x="23" y="61"/>
                  </a:lnTo>
                  <a:close/>
                  <a:moveTo>
                    <a:pt x="23" y="33"/>
                  </a:moveTo>
                  <a:lnTo>
                    <a:pt x="23" y="33"/>
                  </a:lnTo>
                  <a:lnTo>
                    <a:pt x="23" y="38"/>
                  </a:lnTo>
                  <a:lnTo>
                    <a:pt x="28" y="38"/>
                  </a:lnTo>
                  <a:lnTo>
                    <a:pt x="28" y="33"/>
                  </a:lnTo>
                  <a:lnTo>
                    <a:pt x="23" y="33"/>
                  </a:lnTo>
                  <a:lnTo>
                    <a:pt x="23" y="33"/>
                  </a:lnTo>
                  <a:close/>
                  <a:moveTo>
                    <a:pt x="23" y="88"/>
                  </a:moveTo>
                  <a:lnTo>
                    <a:pt x="23" y="88"/>
                  </a:lnTo>
                  <a:lnTo>
                    <a:pt x="23" y="92"/>
                  </a:lnTo>
                  <a:lnTo>
                    <a:pt x="28" y="92"/>
                  </a:lnTo>
                  <a:lnTo>
                    <a:pt x="28" y="88"/>
                  </a:lnTo>
                  <a:lnTo>
                    <a:pt x="23" y="88"/>
                  </a:lnTo>
                  <a:lnTo>
                    <a:pt x="23" y="88"/>
                  </a:lnTo>
                  <a:close/>
                  <a:moveTo>
                    <a:pt x="23" y="16"/>
                  </a:moveTo>
                  <a:lnTo>
                    <a:pt x="23" y="16"/>
                  </a:lnTo>
                  <a:lnTo>
                    <a:pt x="23" y="20"/>
                  </a:lnTo>
                  <a:lnTo>
                    <a:pt x="28" y="20"/>
                  </a:lnTo>
                  <a:lnTo>
                    <a:pt x="28" y="16"/>
                  </a:lnTo>
                  <a:lnTo>
                    <a:pt x="23" y="16"/>
                  </a:lnTo>
                  <a:lnTo>
                    <a:pt x="23" y="16"/>
                  </a:lnTo>
                  <a:close/>
                  <a:moveTo>
                    <a:pt x="23" y="70"/>
                  </a:moveTo>
                  <a:lnTo>
                    <a:pt x="23" y="70"/>
                  </a:lnTo>
                  <a:lnTo>
                    <a:pt x="23" y="74"/>
                  </a:lnTo>
                  <a:lnTo>
                    <a:pt x="28" y="74"/>
                  </a:lnTo>
                  <a:lnTo>
                    <a:pt x="28" y="70"/>
                  </a:lnTo>
                  <a:lnTo>
                    <a:pt x="23" y="70"/>
                  </a:lnTo>
                  <a:lnTo>
                    <a:pt x="23" y="70"/>
                  </a:lnTo>
                  <a:close/>
                  <a:moveTo>
                    <a:pt x="23" y="43"/>
                  </a:moveTo>
                  <a:lnTo>
                    <a:pt x="23" y="43"/>
                  </a:lnTo>
                  <a:lnTo>
                    <a:pt x="23" y="47"/>
                  </a:lnTo>
                  <a:lnTo>
                    <a:pt x="28" y="47"/>
                  </a:lnTo>
                  <a:lnTo>
                    <a:pt x="28" y="43"/>
                  </a:lnTo>
                  <a:lnTo>
                    <a:pt x="23" y="43"/>
                  </a:lnTo>
                  <a:lnTo>
                    <a:pt x="23" y="43"/>
                  </a:lnTo>
                  <a:close/>
                  <a:moveTo>
                    <a:pt x="23" y="96"/>
                  </a:moveTo>
                  <a:lnTo>
                    <a:pt x="23" y="96"/>
                  </a:lnTo>
                  <a:lnTo>
                    <a:pt x="23" y="100"/>
                  </a:lnTo>
                  <a:lnTo>
                    <a:pt x="28" y="100"/>
                  </a:lnTo>
                  <a:lnTo>
                    <a:pt x="28" y="96"/>
                  </a:lnTo>
                  <a:lnTo>
                    <a:pt x="23" y="96"/>
                  </a:lnTo>
                  <a:lnTo>
                    <a:pt x="23" y="96"/>
                  </a:lnTo>
                  <a:close/>
                  <a:moveTo>
                    <a:pt x="23" y="25"/>
                  </a:moveTo>
                  <a:lnTo>
                    <a:pt x="23" y="25"/>
                  </a:lnTo>
                  <a:lnTo>
                    <a:pt x="23" y="29"/>
                  </a:lnTo>
                  <a:lnTo>
                    <a:pt x="28" y="29"/>
                  </a:lnTo>
                  <a:lnTo>
                    <a:pt x="28" y="25"/>
                  </a:lnTo>
                  <a:lnTo>
                    <a:pt x="23" y="25"/>
                  </a:lnTo>
                  <a:lnTo>
                    <a:pt x="23" y="25"/>
                  </a:lnTo>
                  <a:close/>
                  <a:moveTo>
                    <a:pt x="23" y="79"/>
                  </a:moveTo>
                  <a:lnTo>
                    <a:pt x="23" y="79"/>
                  </a:lnTo>
                  <a:lnTo>
                    <a:pt x="23" y="83"/>
                  </a:lnTo>
                  <a:lnTo>
                    <a:pt x="28" y="83"/>
                  </a:lnTo>
                  <a:lnTo>
                    <a:pt x="28" y="79"/>
                  </a:lnTo>
                  <a:lnTo>
                    <a:pt x="23" y="79"/>
                  </a:lnTo>
                  <a:lnTo>
                    <a:pt x="23" y="79"/>
                  </a:lnTo>
                  <a:close/>
                  <a:moveTo>
                    <a:pt x="23" y="51"/>
                  </a:moveTo>
                  <a:lnTo>
                    <a:pt x="23" y="51"/>
                  </a:lnTo>
                  <a:lnTo>
                    <a:pt x="23" y="56"/>
                  </a:lnTo>
                  <a:lnTo>
                    <a:pt x="28" y="56"/>
                  </a:lnTo>
                  <a:lnTo>
                    <a:pt x="28" y="51"/>
                  </a:lnTo>
                  <a:lnTo>
                    <a:pt x="23" y="51"/>
                  </a:lnTo>
                  <a:lnTo>
                    <a:pt x="23" y="51"/>
                  </a:lnTo>
                  <a:close/>
                  <a:moveTo>
                    <a:pt x="9" y="7"/>
                  </a:moveTo>
                  <a:lnTo>
                    <a:pt x="9" y="7"/>
                  </a:lnTo>
                  <a:lnTo>
                    <a:pt x="9" y="11"/>
                  </a:lnTo>
                  <a:lnTo>
                    <a:pt x="13" y="11"/>
                  </a:lnTo>
                  <a:lnTo>
                    <a:pt x="13" y="7"/>
                  </a:lnTo>
                  <a:lnTo>
                    <a:pt x="9" y="7"/>
                  </a:lnTo>
                  <a:lnTo>
                    <a:pt x="9" y="7"/>
                  </a:lnTo>
                  <a:close/>
                  <a:moveTo>
                    <a:pt x="9" y="61"/>
                  </a:moveTo>
                  <a:lnTo>
                    <a:pt x="9" y="61"/>
                  </a:lnTo>
                  <a:lnTo>
                    <a:pt x="9" y="65"/>
                  </a:lnTo>
                  <a:lnTo>
                    <a:pt x="13" y="65"/>
                  </a:lnTo>
                  <a:lnTo>
                    <a:pt x="13" y="61"/>
                  </a:lnTo>
                  <a:lnTo>
                    <a:pt x="9" y="61"/>
                  </a:lnTo>
                  <a:lnTo>
                    <a:pt x="9" y="61"/>
                  </a:lnTo>
                  <a:close/>
                  <a:moveTo>
                    <a:pt x="9" y="33"/>
                  </a:moveTo>
                  <a:lnTo>
                    <a:pt x="9" y="33"/>
                  </a:lnTo>
                  <a:lnTo>
                    <a:pt x="9" y="38"/>
                  </a:lnTo>
                  <a:lnTo>
                    <a:pt x="13" y="38"/>
                  </a:lnTo>
                  <a:lnTo>
                    <a:pt x="13" y="33"/>
                  </a:lnTo>
                  <a:lnTo>
                    <a:pt x="9" y="33"/>
                  </a:lnTo>
                  <a:lnTo>
                    <a:pt x="9" y="33"/>
                  </a:lnTo>
                  <a:close/>
                  <a:moveTo>
                    <a:pt x="9" y="88"/>
                  </a:moveTo>
                  <a:lnTo>
                    <a:pt x="9" y="88"/>
                  </a:lnTo>
                  <a:lnTo>
                    <a:pt x="9" y="92"/>
                  </a:lnTo>
                  <a:lnTo>
                    <a:pt x="13" y="92"/>
                  </a:lnTo>
                  <a:lnTo>
                    <a:pt x="13" y="88"/>
                  </a:lnTo>
                  <a:lnTo>
                    <a:pt x="9" y="88"/>
                  </a:lnTo>
                  <a:lnTo>
                    <a:pt x="9" y="88"/>
                  </a:lnTo>
                  <a:close/>
                  <a:moveTo>
                    <a:pt x="9" y="16"/>
                  </a:moveTo>
                  <a:lnTo>
                    <a:pt x="9" y="16"/>
                  </a:lnTo>
                  <a:lnTo>
                    <a:pt x="9" y="20"/>
                  </a:lnTo>
                  <a:lnTo>
                    <a:pt x="13" y="20"/>
                  </a:lnTo>
                  <a:lnTo>
                    <a:pt x="13" y="16"/>
                  </a:lnTo>
                  <a:lnTo>
                    <a:pt x="9" y="16"/>
                  </a:lnTo>
                  <a:lnTo>
                    <a:pt x="9" y="16"/>
                  </a:lnTo>
                  <a:close/>
                  <a:moveTo>
                    <a:pt x="9" y="70"/>
                  </a:moveTo>
                  <a:lnTo>
                    <a:pt x="9" y="70"/>
                  </a:lnTo>
                  <a:lnTo>
                    <a:pt x="9" y="74"/>
                  </a:lnTo>
                  <a:lnTo>
                    <a:pt x="13" y="74"/>
                  </a:lnTo>
                  <a:lnTo>
                    <a:pt x="13" y="70"/>
                  </a:lnTo>
                  <a:lnTo>
                    <a:pt x="9" y="70"/>
                  </a:lnTo>
                  <a:lnTo>
                    <a:pt x="9" y="70"/>
                  </a:lnTo>
                  <a:close/>
                  <a:moveTo>
                    <a:pt x="9" y="43"/>
                  </a:moveTo>
                  <a:lnTo>
                    <a:pt x="9" y="43"/>
                  </a:lnTo>
                  <a:lnTo>
                    <a:pt x="9" y="47"/>
                  </a:lnTo>
                  <a:lnTo>
                    <a:pt x="13" y="47"/>
                  </a:lnTo>
                  <a:lnTo>
                    <a:pt x="13" y="43"/>
                  </a:lnTo>
                  <a:lnTo>
                    <a:pt x="9" y="43"/>
                  </a:lnTo>
                  <a:lnTo>
                    <a:pt x="9" y="43"/>
                  </a:lnTo>
                  <a:close/>
                  <a:moveTo>
                    <a:pt x="9" y="96"/>
                  </a:moveTo>
                  <a:lnTo>
                    <a:pt x="9" y="96"/>
                  </a:lnTo>
                  <a:lnTo>
                    <a:pt x="9" y="100"/>
                  </a:lnTo>
                  <a:lnTo>
                    <a:pt x="13" y="100"/>
                  </a:lnTo>
                  <a:lnTo>
                    <a:pt x="13" y="96"/>
                  </a:lnTo>
                  <a:lnTo>
                    <a:pt x="9" y="96"/>
                  </a:lnTo>
                  <a:lnTo>
                    <a:pt x="9" y="96"/>
                  </a:lnTo>
                  <a:close/>
                  <a:moveTo>
                    <a:pt x="9" y="25"/>
                  </a:moveTo>
                  <a:lnTo>
                    <a:pt x="9" y="25"/>
                  </a:lnTo>
                  <a:lnTo>
                    <a:pt x="9" y="29"/>
                  </a:lnTo>
                  <a:lnTo>
                    <a:pt x="13" y="29"/>
                  </a:lnTo>
                  <a:lnTo>
                    <a:pt x="13" y="25"/>
                  </a:lnTo>
                  <a:lnTo>
                    <a:pt x="9" y="25"/>
                  </a:lnTo>
                  <a:lnTo>
                    <a:pt x="9" y="25"/>
                  </a:lnTo>
                  <a:close/>
                  <a:moveTo>
                    <a:pt x="9" y="79"/>
                  </a:moveTo>
                  <a:lnTo>
                    <a:pt x="9" y="79"/>
                  </a:lnTo>
                  <a:lnTo>
                    <a:pt x="9" y="83"/>
                  </a:lnTo>
                  <a:lnTo>
                    <a:pt x="13" y="83"/>
                  </a:lnTo>
                  <a:lnTo>
                    <a:pt x="13" y="79"/>
                  </a:lnTo>
                  <a:lnTo>
                    <a:pt x="9" y="79"/>
                  </a:lnTo>
                  <a:lnTo>
                    <a:pt x="9" y="79"/>
                  </a:lnTo>
                  <a:close/>
                  <a:moveTo>
                    <a:pt x="9" y="51"/>
                  </a:moveTo>
                  <a:lnTo>
                    <a:pt x="9" y="51"/>
                  </a:lnTo>
                  <a:lnTo>
                    <a:pt x="9" y="56"/>
                  </a:lnTo>
                  <a:lnTo>
                    <a:pt x="13" y="56"/>
                  </a:lnTo>
                  <a:lnTo>
                    <a:pt x="13" y="51"/>
                  </a:lnTo>
                  <a:lnTo>
                    <a:pt x="9"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11">
              <a:extLst>
                <a:ext uri="{FF2B5EF4-FFF2-40B4-BE49-F238E27FC236}">
                  <a16:creationId xmlns:a16="http://schemas.microsoft.com/office/drawing/2014/main" id="{69A8968A-957E-467B-9D0D-3DA88AC47C4D}"/>
                </a:ext>
              </a:extLst>
            </p:cNvPr>
            <p:cNvSpPr>
              <a:spLocks noEditPoints="1"/>
            </p:cNvSpPr>
            <p:nvPr/>
          </p:nvSpPr>
          <p:spPr bwMode="auto">
            <a:xfrm>
              <a:off x="8370394" y="5107980"/>
              <a:ext cx="501830" cy="693540"/>
            </a:xfrm>
            <a:custGeom>
              <a:avLst/>
              <a:gdLst>
                <a:gd name="T0" fmla="*/ 0 w 89"/>
                <a:gd name="T1" fmla="*/ 56 h 123"/>
                <a:gd name="T2" fmla="*/ 57 w 89"/>
                <a:gd name="T3" fmla="*/ 56 h 123"/>
                <a:gd name="T4" fmla="*/ 57 w 89"/>
                <a:gd name="T5" fmla="*/ 0 h 123"/>
                <a:gd name="T6" fmla="*/ 89 w 89"/>
                <a:gd name="T7" fmla="*/ 0 h 123"/>
                <a:gd name="T8" fmla="*/ 89 w 89"/>
                <a:gd name="T9" fmla="*/ 123 h 123"/>
                <a:gd name="T10" fmla="*/ 0 w 89"/>
                <a:gd name="T11" fmla="*/ 123 h 123"/>
                <a:gd name="T12" fmla="*/ 0 w 89"/>
                <a:gd name="T13" fmla="*/ 56 h 123"/>
                <a:gd name="T14" fmla="*/ 0 w 89"/>
                <a:gd name="T15" fmla="*/ 56 h 123"/>
                <a:gd name="T16" fmla="*/ 67 w 89"/>
                <a:gd name="T17" fmla="*/ 10 h 123"/>
                <a:gd name="T18" fmla="*/ 67 w 89"/>
                <a:gd name="T19" fmla="*/ 10 h 123"/>
                <a:gd name="T20" fmla="*/ 67 w 89"/>
                <a:gd name="T21" fmla="*/ 24 h 123"/>
                <a:gd name="T22" fmla="*/ 78 w 89"/>
                <a:gd name="T23" fmla="*/ 24 h 123"/>
                <a:gd name="T24" fmla="*/ 78 w 89"/>
                <a:gd name="T25" fmla="*/ 10 h 123"/>
                <a:gd name="T26" fmla="*/ 67 w 89"/>
                <a:gd name="T27" fmla="*/ 10 h 123"/>
                <a:gd name="T28" fmla="*/ 67 w 89"/>
                <a:gd name="T29" fmla="*/ 10 h 123"/>
                <a:gd name="T30" fmla="*/ 67 w 89"/>
                <a:gd name="T31" fmla="*/ 39 h 123"/>
                <a:gd name="T32" fmla="*/ 67 w 89"/>
                <a:gd name="T33" fmla="*/ 39 h 123"/>
                <a:gd name="T34" fmla="*/ 67 w 89"/>
                <a:gd name="T35" fmla="*/ 52 h 123"/>
                <a:gd name="T36" fmla="*/ 78 w 89"/>
                <a:gd name="T37" fmla="*/ 52 h 123"/>
                <a:gd name="T38" fmla="*/ 78 w 89"/>
                <a:gd name="T39" fmla="*/ 39 h 123"/>
                <a:gd name="T40" fmla="*/ 67 w 89"/>
                <a:gd name="T41" fmla="*/ 39 h 123"/>
                <a:gd name="T42" fmla="*/ 67 w 89"/>
                <a:gd name="T43" fmla="*/ 39 h 123"/>
                <a:gd name="T44" fmla="*/ 67 w 89"/>
                <a:gd name="T45" fmla="*/ 66 h 123"/>
                <a:gd name="T46" fmla="*/ 67 w 89"/>
                <a:gd name="T47" fmla="*/ 66 h 123"/>
                <a:gd name="T48" fmla="*/ 67 w 89"/>
                <a:gd name="T49" fmla="*/ 80 h 123"/>
                <a:gd name="T50" fmla="*/ 78 w 89"/>
                <a:gd name="T51" fmla="*/ 80 h 123"/>
                <a:gd name="T52" fmla="*/ 78 w 89"/>
                <a:gd name="T53" fmla="*/ 66 h 123"/>
                <a:gd name="T54" fmla="*/ 67 w 89"/>
                <a:gd name="T55" fmla="*/ 66 h 123"/>
                <a:gd name="T56" fmla="*/ 67 w 89"/>
                <a:gd name="T57" fmla="*/ 66 h 123"/>
                <a:gd name="T58" fmla="*/ 13 w 89"/>
                <a:gd name="T59" fmla="*/ 66 h 123"/>
                <a:gd name="T60" fmla="*/ 13 w 89"/>
                <a:gd name="T61" fmla="*/ 66 h 123"/>
                <a:gd name="T62" fmla="*/ 13 w 89"/>
                <a:gd name="T63" fmla="*/ 80 h 123"/>
                <a:gd name="T64" fmla="*/ 22 w 89"/>
                <a:gd name="T65" fmla="*/ 80 h 123"/>
                <a:gd name="T66" fmla="*/ 22 w 89"/>
                <a:gd name="T67" fmla="*/ 66 h 123"/>
                <a:gd name="T68" fmla="*/ 13 w 89"/>
                <a:gd name="T69" fmla="*/ 66 h 123"/>
                <a:gd name="T70" fmla="*/ 13 w 89"/>
                <a:gd name="T71" fmla="*/ 66 h 123"/>
                <a:gd name="T72" fmla="*/ 41 w 89"/>
                <a:gd name="T73" fmla="*/ 66 h 123"/>
                <a:gd name="T74" fmla="*/ 41 w 89"/>
                <a:gd name="T75" fmla="*/ 66 h 123"/>
                <a:gd name="T76" fmla="*/ 41 w 89"/>
                <a:gd name="T77" fmla="*/ 80 h 123"/>
                <a:gd name="T78" fmla="*/ 50 w 89"/>
                <a:gd name="T79" fmla="*/ 80 h 123"/>
                <a:gd name="T80" fmla="*/ 50 w 89"/>
                <a:gd name="T81" fmla="*/ 66 h 123"/>
                <a:gd name="T82" fmla="*/ 41 w 89"/>
                <a:gd name="T83" fmla="*/ 66 h 123"/>
                <a:gd name="T84" fmla="*/ 41 w 89"/>
                <a:gd name="T85" fmla="*/ 66 h 123"/>
                <a:gd name="T86" fmla="*/ 67 w 89"/>
                <a:gd name="T87" fmla="*/ 95 h 123"/>
                <a:gd name="T88" fmla="*/ 67 w 89"/>
                <a:gd name="T89" fmla="*/ 95 h 123"/>
                <a:gd name="T90" fmla="*/ 67 w 89"/>
                <a:gd name="T91" fmla="*/ 108 h 123"/>
                <a:gd name="T92" fmla="*/ 78 w 89"/>
                <a:gd name="T93" fmla="*/ 108 h 123"/>
                <a:gd name="T94" fmla="*/ 78 w 89"/>
                <a:gd name="T95" fmla="*/ 95 h 123"/>
                <a:gd name="T96" fmla="*/ 67 w 89"/>
                <a:gd name="T97" fmla="*/ 95 h 123"/>
                <a:gd name="T98" fmla="*/ 67 w 89"/>
                <a:gd name="T99" fmla="*/ 95 h 123"/>
                <a:gd name="T100" fmla="*/ 13 w 89"/>
                <a:gd name="T101" fmla="*/ 95 h 123"/>
                <a:gd name="T102" fmla="*/ 13 w 89"/>
                <a:gd name="T103" fmla="*/ 95 h 123"/>
                <a:gd name="T104" fmla="*/ 13 w 89"/>
                <a:gd name="T105" fmla="*/ 108 h 123"/>
                <a:gd name="T106" fmla="*/ 22 w 89"/>
                <a:gd name="T107" fmla="*/ 108 h 123"/>
                <a:gd name="T108" fmla="*/ 22 w 89"/>
                <a:gd name="T109" fmla="*/ 95 h 123"/>
                <a:gd name="T110" fmla="*/ 13 w 89"/>
                <a:gd name="T111" fmla="*/ 95 h 123"/>
                <a:gd name="T112" fmla="*/ 13 w 89"/>
                <a:gd name="T113" fmla="*/ 95 h 123"/>
                <a:gd name="T114" fmla="*/ 41 w 89"/>
                <a:gd name="T115" fmla="*/ 95 h 123"/>
                <a:gd name="T116" fmla="*/ 41 w 89"/>
                <a:gd name="T117" fmla="*/ 95 h 123"/>
                <a:gd name="T118" fmla="*/ 41 w 89"/>
                <a:gd name="T119" fmla="*/ 108 h 123"/>
                <a:gd name="T120" fmla="*/ 50 w 89"/>
                <a:gd name="T121" fmla="*/ 108 h 123"/>
                <a:gd name="T122" fmla="*/ 50 w 89"/>
                <a:gd name="T123" fmla="*/ 95 h 123"/>
                <a:gd name="T124" fmla="*/ 41 w 89"/>
                <a:gd name="T125" fmla="*/ 9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 h="123">
                  <a:moveTo>
                    <a:pt x="0" y="56"/>
                  </a:moveTo>
                  <a:lnTo>
                    <a:pt x="57" y="56"/>
                  </a:lnTo>
                  <a:lnTo>
                    <a:pt x="57" y="0"/>
                  </a:lnTo>
                  <a:lnTo>
                    <a:pt x="89" y="0"/>
                  </a:lnTo>
                  <a:lnTo>
                    <a:pt x="89" y="123"/>
                  </a:lnTo>
                  <a:lnTo>
                    <a:pt x="0" y="123"/>
                  </a:lnTo>
                  <a:lnTo>
                    <a:pt x="0" y="56"/>
                  </a:lnTo>
                  <a:lnTo>
                    <a:pt x="0" y="56"/>
                  </a:lnTo>
                  <a:close/>
                  <a:moveTo>
                    <a:pt x="67" y="10"/>
                  </a:moveTo>
                  <a:lnTo>
                    <a:pt x="67" y="10"/>
                  </a:lnTo>
                  <a:lnTo>
                    <a:pt x="67" y="24"/>
                  </a:lnTo>
                  <a:lnTo>
                    <a:pt x="78" y="24"/>
                  </a:lnTo>
                  <a:lnTo>
                    <a:pt x="78" y="10"/>
                  </a:lnTo>
                  <a:lnTo>
                    <a:pt x="67" y="10"/>
                  </a:lnTo>
                  <a:lnTo>
                    <a:pt x="67" y="10"/>
                  </a:lnTo>
                  <a:close/>
                  <a:moveTo>
                    <a:pt x="67" y="39"/>
                  </a:moveTo>
                  <a:lnTo>
                    <a:pt x="67" y="39"/>
                  </a:lnTo>
                  <a:lnTo>
                    <a:pt x="67" y="52"/>
                  </a:lnTo>
                  <a:lnTo>
                    <a:pt x="78" y="52"/>
                  </a:lnTo>
                  <a:lnTo>
                    <a:pt x="78" y="39"/>
                  </a:lnTo>
                  <a:lnTo>
                    <a:pt x="67" y="39"/>
                  </a:lnTo>
                  <a:lnTo>
                    <a:pt x="67" y="39"/>
                  </a:lnTo>
                  <a:close/>
                  <a:moveTo>
                    <a:pt x="67" y="66"/>
                  </a:moveTo>
                  <a:lnTo>
                    <a:pt x="67" y="66"/>
                  </a:lnTo>
                  <a:lnTo>
                    <a:pt x="67" y="80"/>
                  </a:lnTo>
                  <a:lnTo>
                    <a:pt x="78" y="80"/>
                  </a:lnTo>
                  <a:lnTo>
                    <a:pt x="78" y="66"/>
                  </a:lnTo>
                  <a:lnTo>
                    <a:pt x="67" y="66"/>
                  </a:lnTo>
                  <a:lnTo>
                    <a:pt x="67" y="66"/>
                  </a:lnTo>
                  <a:close/>
                  <a:moveTo>
                    <a:pt x="13" y="66"/>
                  </a:moveTo>
                  <a:lnTo>
                    <a:pt x="13" y="66"/>
                  </a:lnTo>
                  <a:lnTo>
                    <a:pt x="13" y="80"/>
                  </a:lnTo>
                  <a:lnTo>
                    <a:pt x="22" y="80"/>
                  </a:lnTo>
                  <a:lnTo>
                    <a:pt x="22" y="66"/>
                  </a:lnTo>
                  <a:lnTo>
                    <a:pt x="13" y="66"/>
                  </a:lnTo>
                  <a:lnTo>
                    <a:pt x="13" y="66"/>
                  </a:lnTo>
                  <a:close/>
                  <a:moveTo>
                    <a:pt x="41" y="66"/>
                  </a:moveTo>
                  <a:lnTo>
                    <a:pt x="41" y="66"/>
                  </a:lnTo>
                  <a:lnTo>
                    <a:pt x="41" y="80"/>
                  </a:lnTo>
                  <a:lnTo>
                    <a:pt x="50" y="80"/>
                  </a:lnTo>
                  <a:lnTo>
                    <a:pt x="50" y="66"/>
                  </a:lnTo>
                  <a:lnTo>
                    <a:pt x="41" y="66"/>
                  </a:lnTo>
                  <a:lnTo>
                    <a:pt x="41" y="66"/>
                  </a:lnTo>
                  <a:close/>
                  <a:moveTo>
                    <a:pt x="67" y="95"/>
                  </a:moveTo>
                  <a:lnTo>
                    <a:pt x="67" y="95"/>
                  </a:lnTo>
                  <a:lnTo>
                    <a:pt x="67" y="108"/>
                  </a:lnTo>
                  <a:lnTo>
                    <a:pt x="78" y="108"/>
                  </a:lnTo>
                  <a:lnTo>
                    <a:pt x="78" y="95"/>
                  </a:lnTo>
                  <a:lnTo>
                    <a:pt x="67" y="95"/>
                  </a:lnTo>
                  <a:lnTo>
                    <a:pt x="67" y="95"/>
                  </a:lnTo>
                  <a:close/>
                  <a:moveTo>
                    <a:pt x="13" y="95"/>
                  </a:moveTo>
                  <a:lnTo>
                    <a:pt x="13" y="95"/>
                  </a:lnTo>
                  <a:lnTo>
                    <a:pt x="13" y="108"/>
                  </a:lnTo>
                  <a:lnTo>
                    <a:pt x="22" y="108"/>
                  </a:lnTo>
                  <a:lnTo>
                    <a:pt x="22" y="95"/>
                  </a:lnTo>
                  <a:lnTo>
                    <a:pt x="13" y="95"/>
                  </a:lnTo>
                  <a:lnTo>
                    <a:pt x="13" y="95"/>
                  </a:lnTo>
                  <a:close/>
                  <a:moveTo>
                    <a:pt x="41" y="95"/>
                  </a:moveTo>
                  <a:lnTo>
                    <a:pt x="41" y="95"/>
                  </a:lnTo>
                  <a:lnTo>
                    <a:pt x="41" y="108"/>
                  </a:lnTo>
                  <a:lnTo>
                    <a:pt x="50" y="108"/>
                  </a:lnTo>
                  <a:lnTo>
                    <a:pt x="50" y="95"/>
                  </a:lnTo>
                  <a:lnTo>
                    <a:pt x="41"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12">
              <a:extLst>
                <a:ext uri="{FF2B5EF4-FFF2-40B4-BE49-F238E27FC236}">
                  <a16:creationId xmlns:a16="http://schemas.microsoft.com/office/drawing/2014/main" id="{C0BE61DD-4417-4D6C-8529-2F91A8A1F3F7}"/>
                </a:ext>
              </a:extLst>
            </p:cNvPr>
            <p:cNvSpPr>
              <a:spLocks noEditPoints="1"/>
            </p:cNvSpPr>
            <p:nvPr/>
          </p:nvSpPr>
          <p:spPr bwMode="auto">
            <a:xfrm>
              <a:off x="11082522" y="5288413"/>
              <a:ext cx="530021" cy="513107"/>
            </a:xfrm>
            <a:custGeom>
              <a:avLst/>
              <a:gdLst>
                <a:gd name="T0" fmla="*/ 94 w 94"/>
                <a:gd name="T1" fmla="*/ 45 h 91"/>
                <a:gd name="T2" fmla="*/ 31 w 94"/>
                <a:gd name="T3" fmla="*/ 45 h 91"/>
                <a:gd name="T4" fmla="*/ 31 w 94"/>
                <a:gd name="T5" fmla="*/ 0 h 91"/>
                <a:gd name="T6" fmla="*/ 0 w 94"/>
                <a:gd name="T7" fmla="*/ 0 h 91"/>
                <a:gd name="T8" fmla="*/ 0 w 94"/>
                <a:gd name="T9" fmla="*/ 91 h 91"/>
                <a:gd name="T10" fmla="*/ 94 w 94"/>
                <a:gd name="T11" fmla="*/ 91 h 91"/>
                <a:gd name="T12" fmla="*/ 94 w 94"/>
                <a:gd name="T13" fmla="*/ 45 h 91"/>
                <a:gd name="T14" fmla="*/ 94 w 94"/>
                <a:gd name="T15" fmla="*/ 45 h 91"/>
                <a:gd name="T16" fmla="*/ 21 w 94"/>
                <a:gd name="T17" fmla="*/ 9 h 91"/>
                <a:gd name="T18" fmla="*/ 21 w 94"/>
                <a:gd name="T19" fmla="*/ 9 h 91"/>
                <a:gd name="T20" fmla="*/ 21 w 94"/>
                <a:gd name="T21" fmla="*/ 20 h 91"/>
                <a:gd name="T22" fmla="*/ 12 w 94"/>
                <a:gd name="T23" fmla="*/ 20 h 91"/>
                <a:gd name="T24" fmla="*/ 12 w 94"/>
                <a:gd name="T25" fmla="*/ 9 h 91"/>
                <a:gd name="T26" fmla="*/ 21 w 94"/>
                <a:gd name="T27" fmla="*/ 9 h 91"/>
                <a:gd name="T28" fmla="*/ 21 w 94"/>
                <a:gd name="T29" fmla="*/ 9 h 91"/>
                <a:gd name="T30" fmla="*/ 21 w 94"/>
                <a:gd name="T31" fmla="*/ 31 h 91"/>
                <a:gd name="T32" fmla="*/ 21 w 94"/>
                <a:gd name="T33" fmla="*/ 31 h 91"/>
                <a:gd name="T34" fmla="*/ 21 w 94"/>
                <a:gd name="T35" fmla="*/ 42 h 91"/>
                <a:gd name="T36" fmla="*/ 12 w 94"/>
                <a:gd name="T37" fmla="*/ 42 h 91"/>
                <a:gd name="T38" fmla="*/ 12 w 94"/>
                <a:gd name="T39" fmla="*/ 31 h 91"/>
                <a:gd name="T40" fmla="*/ 21 w 94"/>
                <a:gd name="T41" fmla="*/ 31 h 91"/>
                <a:gd name="T42" fmla="*/ 21 w 94"/>
                <a:gd name="T43" fmla="*/ 31 h 91"/>
                <a:gd name="T44" fmla="*/ 21 w 94"/>
                <a:gd name="T45" fmla="*/ 54 h 91"/>
                <a:gd name="T46" fmla="*/ 21 w 94"/>
                <a:gd name="T47" fmla="*/ 54 h 91"/>
                <a:gd name="T48" fmla="*/ 21 w 94"/>
                <a:gd name="T49" fmla="*/ 64 h 91"/>
                <a:gd name="T50" fmla="*/ 12 w 94"/>
                <a:gd name="T51" fmla="*/ 64 h 91"/>
                <a:gd name="T52" fmla="*/ 12 w 94"/>
                <a:gd name="T53" fmla="*/ 54 h 91"/>
                <a:gd name="T54" fmla="*/ 21 w 94"/>
                <a:gd name="T55" fmla="*/ 54 h 91"/>
                <a:gd name="T56" fmla="*/ 21 w 94"/>
                <a:gd name="T57" fmla="*/ 54 h 91"/>
                <a:gd name="T58" fmla="*/ 82 w 94"/>
                <a:gd name="T59" fmla="*/ 54 h 91"/>
                <a:gd name="T60" fmla="*/ 82 w 94"/>
                <a:gd name="T61" fmla="*/ 54 h 91"/>
                <a:gd name="T62" fmla="*/ 82 w 94"/>
                <a:gd name="T63" fmla="*/ 64 h 91"/>
                <a:gd name="T64" fmla="*/ 73 w 94"/>
                <a:gd name="T65" fmla="*/ 64 h 91"/>
                <a:gd name="T66" fmla="*/ 73 w 94"/>
                <a:gd name="T67" fmla="*/ 54 h 91"/>
                <a:gd name="T68" fmla="*/ 82 w 94"/>
                <a:gd name="T69" fmla="*/ 54 h 91"/>
                <a:gd name="T70" fmla="*/ 82 w 94"/>
                <a:gd name="T71" fmla="*/ 54 h 91"/>
                <a:gd name="T72" fmla="*/ 51 w 94"/>
                <a:gd name="T73" fmla="*/ 54 h 91"/>
                <a:gd name="T74" fmla="*/ 51 w 94"/>
                <a:gd name="T75" fmla="*/ 54 h 91"/>
                <a:gd name="T76" fmla="*/ 51 w 94"/>
                <a:gd name="T77" fmla="*/ 64 h 91"/>
                <a:gd name="T78" fmla="*/ 41 w 94"/>
                <a:gd name="T79" fmla="*/ 64 h 91"/>
                <a:gd name="T80" fmla="*/ 41 w 94"/>
                <a:gd name="T81" fmla="*/ 54 h 91"/>
                <a:gd name="T82" fmla="*/ 51 w 94"/>
                <a:gd name="T83" fmla="*/ 54 h 91"/>
                <a:gd name="T84" fmla="*/ 51 w 94"/>
                <a:gd name="T85" fmla="*/ 54 h 91"/>
                <a:gd name="T86" fmla="*/ 21 w 94"/>
                <a:gd name="T87" fmla="*/ 74 h 91"/>
                <a:gd name="T88" fmla="*/ 21 w 94"/>
                <a:gd name="T89" fmla="*/ 74 h 91"/>
                <a:gd name="T90" fmla="*/ 21 w 94"/>
                <a:gd name="T91" fmla="*/ 85 h 91"/>
                <a:gd name="T92" fmla="*/ 12 w 94"/>
                <a:gd name="T93" fmla="*/ 85 h 91"/>
                <a:gd name="T94" fmla="*/ 12 w 94"/>
                <a:gd name="T95" fmla="*/ 74 h 91"/>
                <a:gd name="T96" fmla="*/ 21 w 94"/>
                <a:gd name="T97" fmla="*/ 74 h 91"/>
                <a:gd name="T98" fmla="*/ 21 w 94"/>
                <a:gd name="T99" fmla="*/ 74 h 91"/>
                <a:gd name="T100" fmla="*/ 82 w 94"/>
                <a:gd name="T101" fmla="*/ 74 h 91"/>
                <a:gd name="T102" fmla="*/ 82 w 94"/>
                <a:gd name="T103" fmla="*/ 74 h 91"/>
                <a:gd name="T104" fmla="*/ 82 w 94"/>
                <a:gd name="T105" fmla="*/ 85 h 91"/>
                <a:gd name="T106" fmla="*/ 73 w 94"/>
                <a:gd name="T107" fmla="*/ 85 h 91"/>
                <a:gd name="T108" fmla="*/ 73 w 94"/>
                <a:gd name="T109" fmla="*/ 74 h 91"/>
                <a:gd name="T110" fmla="*/ 82 w 94"/>
                <a:gd name="T111" fmla="*/ 74 h 91"/>
                <a:gd name="T112" fmla="*/ 82 w 94"/>
                <a:gd name="T113" fmla="*/ 74 h 91"/>
                <a:gd name="T114" fmla="*/ 51 w 94"/>
                <a:gd name="T115" fmla="*/ 74 h 91"/>
                <a:gd name="T116" fmla="*/ 51 w 94"/>
                <a:gd name="T117" fmla="*/ 74 h 91"/>
                <a:gd name="T118" fmla="*/ 51 w 94"/>
                <a:gd name="T119" fmla="*/ 85 h 91"/>
                <a:gd name="T120" fmla="*/ 41 w 94"/>
                <a:gd name="T121" fmla="*/ 85 h 91"/>
                <a:gd name="T122" fmla="*/ 41 w 94"/>
                <a:gd name="T123" fmla="*/ 74 h 91"/>
                <a:gd name="T124" fmla="*/ 51 w 94"/>
                <a:gd name="T125" fmla="*/ 7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91">
                  <a:moveTo>
                    <a:pt x="94" y="45"/>
                  </a:moveTo>
                  <a:lnTo>
                    <a:pt x="31" y="45"/>
                  </a:lnTo>
                  <a:lnTo>
                    <a:pt x="31" y="0"/>
                  </a:lnTo>
                  <a:lnTo>
                    <a:pt x="0" y="0"/>
                  </a:lnTo>
                  <a:lnTo>
                    <a:pt x="0" y="91"/>
                  </a:lnTo>
                  <a:lnTo>
                    <a:pt x="94" y="91"/>
                  </a:lnTo>
                  <a:lnTo>
                    <a:pt x="94" y="45"/>
                  </a:lnTo>
                  <a:lnTo>
                    <a:pt x="94" y="45"/>
                  </a:lnTo>
                  <a:close/>
                  <a:moveTo>
                    <a:pt x="21" y="9"/>
                  </a:moveTo>
                  <a:lnTo>
                    <a:pt x="21" y="9"/>
                  </a:lnTo>
                  <a:lnTo>
                    <a:pt x="21" y="20"/>
                  </a:lnTo>
                  <a:lnTo>
                    <a:pt x="12" y="20"/>
                  </a:lnTo>
                  <a:lnTo>
                    <a:pt x="12" y="9"/>
                  </a:lnTo>
                  <a:lnTo>
                    <a:pt x="21" y="9"/>
                  </a:lnTo>
                  <a:lnTo>
                    <a:pt x="21" y="9"/>
                  </a:lnTo>
                  <a:close/>
                  <a:moveTo>
                    <a:pt x="21" y="31"/>
                  </a:moveTo>
                  <a:lnTo>
                    <a:pt x="21" y="31"/>
                  </a:lnTo>
                  <a:lnTo>
                    <a:pt x="21" y="42"/>
                  </a:lnTo>
                  <a:lnTo>
                    <a:pt x="12" y="42"/>
                  </a:lnTo>
                  <a:lnTo>
                    <a:pt x="12" y="31"/>
                  </a:lnTo>
                  <a:lnTo>
                    <a:pt x="21" y="31"/>
                  </a:lnTo>
                  <a:lnTo>
                    <a:pt x="21" y="31"/>
                  </a:lnTo>
                  <a:close/>
                  <a:moveTo>
                    <a:pt x="21" y="54"/>
                  </a:moveTo>
                  <a:lnTo>
                    <a:pt x="21" y="54"/>
                  </a:lnTo>
                  <a:lnTo>
                    <a:pt x="21" y="64"/>
                  </a:lnTo>
                  <a:lnTo>
                    <a:pt x="12" y="64"/>
                  </a:lnTo>
                  <a:lnTo>
                    <a:pt x="12" y="54"/>
                  </a:lnTo>
                  <a:lnTo>
                    <a:pt x="21" y="54"/>
                  </a:lnTo>
                  <a:lnTo>
                    <a:pt x="21" y="54"/>
                  </a:lnTo>
                  <a:close/>
                  <a:moveTo>
                    <a:pt x="82" y="54"/>
                  </a:moveTo>
                  <a:lnTo>
                    <a:pt x="82" y="54"/>
                  </a:lnTo>
                  <a:lnTo>
                    <a:pt x="82" y="64"/>
                  </a:lnTo>
                  <a:lnTo>
                    <a:pt x="73" y="64"/>
                  </a:lnTo>
                  <a:lnTo>
                    <a:pt x="73" y="54"/>
                  </a:lnTo>
                  <a:lnTo>
                    <a:pt x="82" y="54"/>
                  </a:lnTo>
                  <a:lnTo>
                    <a:pt x="82" y="54"/>
                  </a:lnTo>
                  <a:close/>
                  <a:moveTo>
                    <a:pt x="51" y="54"/>
                  </a:moveTo>
                  <a:lnTo>
                    <a:pt x="51" y="54"/>
                  </a:lnTo>
                  <a:lnTo>
                    <a:pt x="51" y="64"/>
                  </a:lnTo>
                  <a:lnTo>
                    <a:pt x="41" y="64"/>
                  </a:lnTo>
                  <a:lnTo>
                    <a:pt x="41" y="54"/>
                  </a:lnTo>
                  <a:lnTo>
                    <a:pt x="51" y="54"/>
                  </a:lnTo>
                  <a:lnTo>
                    <a:pt x="51" y="54"/>
                  </a:lnTo>
                  <a:close/>
                  <a:moveTo>
                    <a:pt x="21" y="74"/>
                  </a:moveTo>
                  <a:lnTo>
                    <a:pt x="21" y="74"/>
                  </a:lnTo>
                  <a:lnTo>
                    <a:pt x="21" y="85"/>
                  </a:lnTo>
                  <a:lnTo>
                    <a:pt x="12" y="85"/>
                  </a:lnTo>
                  <a:lnTo>
                    <a:pt x="12" y="74"/>
                  </a:lnTo>
                  <a:lnTo>
                    <a:pt x="21" y="74"/>
                  </a:lnTo>
                  <a:lnTo>
                    <a:pt x="21" y="74"/>
                  </a:lnTo>
                  <a:close/>
                  <a:moveTo>
                    <a:pt x="82" y="74"/>
                  </a:moveTo>
                  <a:lnTo>
                    <a:pt x="82" y="74"/>
                  </a:lnTo>
                  <a:lnTo>
                    <a:pt x="82" y="85"/>
                  </a:lnTo>
                  <a:lnTo>
                    <a:pt x="73" y="85"/>
                  </a:lnTo>
                  <a:lnTo>
                    <a:pt x="73" y="74"/>
                  </a:lnTo>
                  <a:lnTo>
                    <a:pt x="82" y="74"/>
                  </a:lnTo>
                  <a:lnTo>
                    <a:pt x="82" y="74"/>
                  </a:lnTo>
                  <a:close/>
                  <a:moveTo>
                    <a:pt x="51" y="74"/>
                  </a:moveTo>
                  <a:lnTo>
                    <a:pt x="51" y="74"/>
                  </a:lnTo>
                  <a:lnTo>
                    <a:pt x="51" y="85"/>
                  </a:lnTo>
                  <a:lnTo>
                    <a:pt x="41" y="85"/>
                  </a:lnTo>
                  <a:lnTo>
                    <a:pt x="41" y="74"/>
                  </a:lnTo>
                  <a:lnTo>
                    <a:pt x="51"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13">
              <a:extLst>
                <a:ext uri="{FF2B5EF4-FFF2-40B4-BE49-F238E27FC236}">
                  <a16:creationId xmlns:a16="http://schemas.microsoft.com/office/drawing/2014/main" id="{18614B2A-6BDB-47BD-B856-C7C66AC999BF}"/>
                </a:ext>
              </a:extLst>
            </p:cNvPr>
            <p:cNvSpPr>
              <a:spLocks noEditPoints="1"/>
            </p:cNvSpPr>
            <p:nvPr/>
          </p:nvSpPr>
          <p:spPr bwMode="auto">
            <a:xfrm>
              <a:off x="8150489" y="4893716"/>
              <a:ext cx="219904" cy="907804"/>
            </a:xfrm>
            <a:custGeom>
              <a:avLst/>
              <a:gdLst>
                <a:gd name="T0" fmla="*/ 17 w 39"/>
                <a:gd name="T1" fmla="*/ 0 h 161"/>
                <a:gd name="T2" fmla="*/ 8 w 39"/>
                <a:gd name="T3" fmla="*/ 37 h 161"/>
                <a:gd name="T4" fmla="*/ 39 w 39"/>
                <a:gd name="T5" fmla="*/ 161 h 161"/>
                <a:gd name="T6" fmla="*/ 26 w 39"/>
                <a:gd name="T7" fmla="*/ 37 h 161"/>
                <a:gd name="T8" fmla="*/ 11 w 39"/>
                <a:gd name="T9" fmla="*/ 54 h 161"/>
                <a:gd name="T10" fmla="*/ 11 w 39"/>
                <a:gd name="T11" fmla="*/ 54 h 161"/>
                <a:gd name="T12" fmla="*/ 11 w 39"/>
                <a:gd name="T13" fmla="*/ 114 h 161"/>
                <a:gd name="T14" fmla="*/ 11 w 39"/>
                <a:gd name="T15" fmla="*/ 110 h 161"/>
                <a:gd name="T16" fmla="*/ 8 w 39"/>
                <a:gd name="T17" fmla="*/ 86 h 161"/>
                <a:gd name="T18" fmla="*/ 11 w 39"/>
                <a:gd name="T19" fmla="*/ 138 h 161"/>
                <a:gd name="T20" fmla="*/ 8 w 39"/>
                <a:gd name="T21" fmla="*/ 138 h 161"/>
                <a:gd name="T22" fmla="*/ 11 w 39"/>
                <a:gd name="T23" fmla="*/ 64 h 161"/>
                <a:gd name="T24" fmla="*/ 11 w 39"/>
                <a:gd name="T25" fmla="*/ 64 h 161"/>
                <a:gd name="T26" fmla="*/ 11 w 39"/>
                <a:gd name="T27" fmla="*/ 124 h 161"/>
                <a:gd name="T28" fmla="*/ 11 w 39"/>
                <a:gd name="T29" fmla="*/ 119 h 161"/>
                <a:gd name="T30" fmla="*/ 8 w 39"/>
                <a:gd name="T31" fmla="*/ 96 h 161"/>
                <a:gd name="T32" fmla="*/ 11 w 39"/>
                <a:gd name="T33" fmla="*/ 147 h 161"/>
                <a:gd name="T34" fmla="*/ 8 w 39"/>
                <a:gd name="T35" fmla="*/ 147 h 161"/>
                <a:gd name="T36" fmla="*/ 11 w 39"/>
                <a:gd name="T37" fmla="*/ 72 h 161"/>
                <a:gd name="T38" fmla="*/ 11 w 39"/>
                <a:gd name="T39" fmla="*/ 72 h 161"/>
                <a:gd name="T40" fmla="*/ 11 w 39"/>
                <a:gd name="T41" fmla="*/ 133 h 161"/>
                <a:gd name="T42" fmla="*/ 11 w 39"/>
                <a:gd name="T43" fmla="*/ 129 h 161"/>
                <a:gd name="T44" fmla="*/ 8 w 39"/>
                <a:gd name="T45" fmla="*/ 106 h 161"/>
                <a:gd name="T46" fmla="*/ 22 w 39"/>
                <a:gd name="T47" fmla="*/ 54 h 161"/>
                <a:gd name="T48" fmla="*/ 19 w 39"/>
                <a:gd name="T49" fmla="*/ 54 h 161"/>
                <a:gd name="T50" fmla="*/ 22 w 39"/>
                <a:gd name="T51" fmla="*/ 110 h 161"/>
                <a:gd name="T52" fmla="*/ 22 w 39"/>
                <a:gd name="T53" fmla="*/ 110 h 161"/>
                <a:gd name="T54" fmla="*/ 22 w 39"/>
                <a:gd name="T55" fmla="*/ 86 h 161"/>
                <a:gd name="T56" fmla="*/ 22 w 39"/>
                <a:gd name="T57" fmla="*/ 82 h 161"/>
                <a:gd name="T58" fmla="*/ 19 w 39"/>
                <a:gd name="T59" fmla="*/ 142 h 161"/>
                <a:gd name="T60" fmla="*/ 22 w 39"/>
                <a:gd name="T61" fmla="*/ 64 h 161"/>
                <a:gd name="T62" fmla="*/ 19 w 39"/>
                <a:gd name="T63" fmla="*/ 64 h 161"/>
                <a:gd name="T64" fmla="*/ 22 w 39"/>
                <a:gd name="T65" fmla="*/ 119 h 161"/>
                <a:gd name="T66" fmla="*/ 22 w 39"/>
                <a:gd name="T67" fmla="*/ 119 h 161"/>
                <a:gd name="T68" fmla="*/ 22 w 39"/>
                <a:gd name="T69" fmla="*/ 96 h 161"/>
                <a:gd name="T70" fmla="*/ 22 w 39"/>
                <a:gd name="T71" fmla="*/ 92 h 161"/>
                <a:gd name="T72" fmla="*/ 19 w 39"/>
                <a:gd name="T73" fmla="*/ 151 h 161"/>
                <a:gd name="T74" fmla="*/ 22 w 39"/>
                <a:gd name="T75" fmla="*/ 72 h 161"/>
                <a:gd name="T76" fmla="*/ 19 w 39"/>
                <a:gd name="T77" fmla="*/ 72 h 161"/>
                <a:gd name="T78" fmla="*/ 22 w 39"/>
                <a:gd name="T79" fmla="*/ 129 h 161"/>
                <a:gd name="T80" fmla="*/ 22 w 39"/>
                <a:gd name="T81" fmla="*/ 129 h 161"/>
                <a:gd name="T82" fmla="*/ 22 w 39"/>
                <a:gd name="T83" fmla="*/ 106 h 161"/>
                <a:gd name="T84" fmla="*/ 22 w 39"/>
                <a:gd name="T85" fmla="*/ 100 h 161"/>
                <a:gd name="T86" fmla="*/ 28 w 39"/>
                <a:gd name="T87" fmla="*/ 59 h 161"/>
                <a:gd name="T88" fmla="*/ 32 w 39"/>
                <a:gd name="T89" fmla="*/ 110 h 161"/>
                <a:gd name="T90" fmla="*/ 28 w 39"/>
                <a:gd name="T91" fmla="*/ 110 h 161"/>
                <a:gd name="T92" fmla="*/ 32 w 39"/>
                <a:gd name="T93" fmla="*/ 82 h 161"/>
                <a:gd name="T94" fmla="*/ 32 w 39"/>
                <a:gd name="T95" fmla="*/ 82 h 161"/>
                <a:gd name="T96" fmla="*/ 32 w 39"/>
                <a:gd name="T97" fmla="*/ 142 h 161"/>
                <a:gd name="T98" fmla="*/ 32 w 39"/>
                <a:gd name="T99" fmla="*/ 138 h 161"/>
                <a:gd name="T100" fmla="*/ 28 w 39"/>
                <a:gd name="T101" fmla="*/ 68 h 161"/>
                <a:gd name="T102" fmla="*/ 32 w 39"/>
                <a:gd name="T103" fmla="*/ 119 h 161"/>
                <a:gd name="T104" fmla="*/ 28 w 39"/>
                <a:gd name="T105" fmla="*/ 119 h 161"/>
                <a:gd name="T106" fmla="*/ 32 w 39"/>
                <a:gd name="T107" fmla="*/ 92 h 161"/>
                <a:gd name="T108" fmla="*/ 32 w 39"/>
                <a:gd name="T109" fmla="*/ 92 h 161"/>
                <a:gd name="T110" fmla="*/ 32 w 39"/>
                <a:gd name="T111" fmla="*/ 151 h 161"/>
                <a:gd name="T112" fmla="*/ 32 w 39"/>
                <a:gd name="T113" fmla="*/ 147 h 161"/>
                <a:gd name="T114" fmla="*/ 28 w 39"/>
                <a:gd name="T115" fmla="*/ 78 h 161"/>
                <a:gd name="T116" fmla="*/ 32 w 39"/>
                <a:gd name="T117" fmla="*/ 129 h 161"/>
                <a:gd name="T118" fmla="*/ 28 w 39"/>
                <a:gd name="T119" fmla="*/ 129 h 161"/>
                <a:gd name="T120" fmla="*/ 32 w 39"/>
                <a:gd name="T121" fmla="*/ 100 h 161"/>
                <a:gd name="T122" fmla="*/ 32 w 39"/>
                <a:gd name="T123" fmla="*/ 10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 h="161">
                  <a:moveTo>
                    <a:pt x="26" y="21"/>
                  </a:moveTo>
                  <a:lnTo>
                    <a:pt x="22" y="21"/>
                  </a:lnTo>
                  <a:lnTo>
                    <a:pt x="22" y="0"/>
                  </a:lnTo>
                  <a:lnTo>
                    <a:pt x="17" y="0"/>
                  </a:lnTo>
                  <a:lnTo>
                    <a:pt x="17" y="21"/>
                  </a:lnTo>
                  <a:lnTo>
                    <a:pt x="13" y="21"/>
                  </a:lnTo>
                  <a:lnTo>
                    <a:pt x="13" y="37"/>
                  </a:lnTo>
                  <a:lnTo>
                    <a:pt x="8" y="37"/>
                  </a:lnTo>
                  <a:lnTo>
                    <a:pt x="8" y="49"/>
                  </a:lnTo>
                  <a:lnTo>
                    <a:pt x="0" y="49"/>
                  </a:lnTo>
                  <a:lnTo>
                    <a:pt x="0" y="161"/>
                  </a:lnTo>
                  <a:lnTo>
                    <a:pt x="39" y="161"/>
                  </a:lnTo>
                  <a:lnTo>
                    <a:pt x="39" y="49"/>
                  </a:lnTo>
                  <a:lnTo>
                    <a:pt x="31" y="49"/>
                  </a:lnTo>
                  <a:lnTo>
                    <a:pt x="31" y="37"/>
                  </a:lnTo>
                  <a:lnTo>
                    <a:pt x="26" y="37"/>
                  </a:lnTo>
                  <a:lnTo>
                    <a:pt x="26" y="21"/>
                  </a:lnTo>
                  <a:lnTo>
                    <a:pt x="26" y="21"/>
                  </a:lnTo>
                  <a:close/>
                  <a:moveTo>
                    <a:pt x="11" y="54"/>
                  </a:moveTo>
                  <a:lnTo>
                    <a:pt x="11" y="54"/>
                  </a:lnTo>
                  <a:lnTo>
                    <a:pt x="11" y="59"/>
                  </a:lnTo>
                  <a:lnTo>
                    <a:pt x="8" y="59"/>
                  </a:lnTo>
                  <a:lnTo>
                    <a:pt x="8" y="54"/>
                  </a:lnTo>
                  <a:lnTo>
                    <a:pt x="11" y="54"/>
                  </a:lnTo>
                  <a:lnTo>
                    <a:pt x="11" y="54"/>
                  </a:lnTo>
                  <a:close/>
                  <a:moveTo>
                    <a:pt x="11" y="110"/>
                  </a:moveTo>
                  <a:lnTo>
                    <a:pt x="11" y="110"/>
                  </a:lnTo>
                  <a:lnTo>
                    <a:pt x="11" y="114"/>
                  </a:lnTo>
                  <a:lnTo>
                    <a:pt x="8" y="114"/>
                  </a:lnTo>
                  <a:lnTo>
                    <a:pt x="8" y="110"/>
                  </a:lnTo>
                  <a:lnTo>
                    <a:pt x="11" y="110"/>
                  </a:lnTo>
                  <a:lnTo>
                    <a:pt x="11" y="110"/>
                  </a:lnTo>
                  <a:close/>
                  <a:moveTo>
                    <a:pt x="11" y="82"/>
                  </a:moveTo>
                  <a:lnTo>
                    <a:pt x="11" y="82"/>
                  </a:lnTo>
                  <a:lnTo>
                    <a:pt x="11" y="86"/>
                  </a:lnTo>
                  <a:lnTo>
                    <a:pt x="8" y="86"/>
                  </a:lnTo>
                  <a:lnTo>
                    <a:pt x="8" y="82"/>
                  </a:lnTo>
                  <a:lnTo>
                    <a:pt x="11" y="82"/>
                  </a:lnTo>
                  <a:lnTo>
                    <a:pt x="11" y="82"/>
                  </a:lnTo>
                  <a:close/>
                  <a:moveTo>
                    <a:pt x="11" y="138"/>
                  </a:moveTo>
                  <a:lnTo>
                    <a:pt x="11" y="138"/>
                  </a:lnTo>
                  <a:lnTo>
                    <a:pt x="11" y="142"/>
                  </a:lnTo>
                  <a:lnTo>
                    <a:pt x="8" y="142"/>
                  </a:lnTo>
                  <a:lnTo>
                    <a:pt x="8" y="138"/>
                  </a:lnTo>
                  <a:lnTo>
                    <a:pt x="11" y="138"/>
                  </a:lnTo>
                  <a:lnTo>
                    <a:pt x="11" y="138"/>
                  </a:lnTo>
                  <a:close/>
                  <a:moveTo>
                    <a:pt x="11" y="64"/>
                  </a:moveTo>
                  <a:lnTo>
                    <a:pt x="11" y="64"/>
                  </a:lnTo>
                  <a:lnTo>
                    <a:pt x="11" y="68"/>
                  </a:lnTo>
                  <a:lnTo>
                    <a:pt x="8" y="68"/>
                  </a:lnTo>
                  <a:lnTo>
                    <a:pt x="8" y="64"/>
                  </a:lnTo>
                  <a:lnTo>
                    <a:pt x="11" y="64"/>
                  </a:lnTo>
                  <a:lnTo>
                    <a:pt x="11" y="64"/>
                  </a:lnTo>
                  <a:close/>
                  <a:moveTo>
                    <a:pt x="11" y="119"/>
                  </a:moveTo>
                  <a:lnTo>
                    <a:pt x="11" y="119"/>
                  </a:lnTo>
                  <a:lnTo>
                    <a:pt x="11" y="124"/>
                  </a:lnTo>
                  <a:lnTo>
                    <a:pt x="8" y="124"/>
                  </a:lnTo>
                  <a:lnTo>
                    <a:pt x="8" y="119"/>
                  </a:lnTo>
                  <a:lnTo>
                    <a:pt x="11" y="119"/>
                  </a:lnTo>
                  <a:lnTo>
                    <a:pt x="11" y="119"/>
                  </a:lnTo>
                  <a:close/>
                  <a:moveTo>
                    <a:pt x="11" y="92"/>
                  </a:moveTo>
                  <a:lnTo>
                    <a:pt x="11" y="92"/>
                  </a:lnTo>
                  <a:lnTo>
                    <a:pt x="11" y="96"/>
                  </a:lnTo>
                  <a:lnTo>
                    <a:pt x="8" y="96"/>
                  </a:lnTo>
                  <a:lnTo>
                    <a:pt x="8" y="92"/>
                  </a:lnTo>
                  <a:lnTo>
                    <a:pt x="11" y="92"/>
                  </a:lnTo>
                  <a:lnTo>
                    <a:pt x="11" y="92"/>
                  </a:lnTo>
                  <a:close/>
                  <a:moveTo>
                    <a:pt x="11" y="147"/>
                  </a:moveTo>
                  <a:lnTo>
                    <a:pt x="11" y="147"/>
                  </a:lnTo>
                  <a:lnTo>
                    <a:pt x="11" y="151"/>
                  </a:lnTo>
                  <a:lnTo>
                    <a:pt x="8" y="151"/>
                  </a:lnTo>
                  <a:lnTo>
                    <a:pt x="8" y="147"/>
                  </a:lnTo>
                  <a:lnTo>
                    <a:pt x="11" y="147"/>
                  </a:lnTo>
                  <a:lnTo>
                    <a:pt x="11" y="147"/>
                  </a:lnTo>
                  <a:close/>
                  <a:moveTo>
                    <a:pt x="11" y="72"/>
                  </a:moveTo>
                  <a:lnTo>
                    <a:pt x="11" y="72"/>
                  </a:lnTo>
                  <a:lnTo>
                    <a:pt x="11" y="78"/>
                  </a:lnTo>
                  <a:lnTo>
                    <a:pt x="8" y="78"/>
                  </a:lnTo>
                  <a:lnTo>
                    <a:pt x="8" y="72"/>
                  </a:lnTo>
                  <a:lnTo>
                    <a:pt x="11" y="72"/>
                  </a:lnTo>
                  <a:lnTo>
                    <a:pt x="11" y="72"/>
                  </a:lnTo>
                  <a:close/>
                  <a:moveTo>
                    <a:pt x="11" y="129"/>
                  </a:moveTo>
                  <a:lnTo>
                    <a:pt x="11" y="129"/>
                  </a:lnTo>
                  <a:lnTo>
                    <a:pt x="11" y="133"/>
                  </a:lnTo>
                  <a:lnTo>
                    <a:pt x="8" y="133"/>
                  </a:lnTo>
                  <a:lnTo>
                    <a:pt x="8" y="129"/>
                  </a:lnTo>
                  <a:lnTo>
                    <a:pt x="11" y="129"/>
                  </a:lnTo>
                  <a:lnTo>
                    <a:pt x="11" y="129"/>
                  </a:lnTo>
                  <a:close/>
                  <a:moveTo>
                    <a:pt x="11" y="100"/>
                  </a:moveTo>
                  <a:lnTo>
                    <a:pt x="11" y="100"/>
                  </a:lnTo>
                  <a:lnTo>
                    <a:pt x="11" y="106"/>
                  </a:lnTo>
                  <a:lnTo>
                    <a:pt x="8" y="106"/>
                  </a:lnTo>
                  <a:lnTo>
                    <a:pt x="8" y="100"/>
                  </a:lnTo>
                  <a:lnTo>
                    <a:pt x="11" y="100"/>
                  </a:lnTo>
                  <a:lnTo>
                    <a:pt x="11" y="100"/>
                  </a:lnTo>
                  <a:close/>
                  <a:moveTo>
                    <a:pt x="22" y="54"/>
                  </a:moveTo>
                  <a:lnTo>
                    <a:pt x="22" y="54"/>
                  </a:lnTo>
                  <a:lnTo>
                    <a:pt x="22" y="59"/>
                  </a:lnTo>
                  <a:lnTo>
                    <a:pt x="19" y="59"/>
                  </a:lnTo>
                  <a:lnTo>
                    <a:pt x="19" y="54"/>
                  </a:lnTo>
                  <a:lnTo>
                    <a:pt x="22" y="54"/>
                  </a:lnTo>
                  <a:lnTo>
                    <a:pt x="22" y="54"/>
                  </a:lnTo>
                  <a:close/>
                  <a:moveTo>
                    <a:pt x="22" y="110"/>
                  </a:moveTo>
                  <a:lnTo>
                    <a:pt x="22" y="110"/>
                  </a:lnTo>
                  <a:lnTo>
                    <a:pt x="22" y="114"/>
                  </a:lnTo>
                  <a:lnTo>
                    <a:pt x="19" y="114"/>
                  </a:lnTo>
                  <a:lnTo>
                    <a:pt x="19" y="110"/>
                  </a:lnTo>
                  <a:lnTo>
                    <a:pt x="22" y="110"/>
                  </a:lnTo>
                  <a:lnTo>
                    <a:pt x="22" y="110"/>
                  </a:lnTo>
                  <a:close/>
                  <a:moveTo>
                    <a:pt x="22" y="82"/>
                  </a:moveTo>
                  <a:lnTo>
                    <a:pt x="22" y="82"/>
                  </a:lnTo>
                  <a:lnTo>
                    <a:pt x="22" y="86"/>
                  </a:lnTo>
                  <a:lnTo>
                    <a:pt x="19" y="86"/>
                  </a:lnTo>
                  <a:lnTo>
                    <a:pt x="19" y="82"/>
                  </a:lnTo>
                  <a:lnTo>
                    <a:pt x="22" y="82"/>
                  </a:lnTo>
                  <a:lnTo>
                    <a:pt x="22" y="82"/>
                  </a:lnTo>
                  <a:close/>
                  <a:moveTo>
                    <a:pt x="22" y="138"/>
                  </a:moveTo>
                  <a:lnTo>
                    <a:pt x="22" y="138"/>
                  </a:lnTo>
                  <a:lnTo>
                    <a:pt x="22" y="142"/>
                  </a:lnTo>
                  <a:lnTo>
                    <a:pt x="19" y="142"/>
                  </a:lnTo>
                  <a:lnTo>
                    <a:pt x="19" y="138"/>
                  </a:lnTo>
                  <a:lnTo>
                    <a:pt x="22" y="138"/>
                  </a:lnTo>
                  <a:lnTo>
                    <a:pt x="22" y="138"/>
                  </a:lnTo>
                  <a:close/>
                  <a:moveTo>
                    <a:pt x="22" y="64"/>
                  </a:moveTo>
                  <a:lnTo>
                    <a:pt x="22" y="64"/>
                  </a:lnTo>
                  <a:lnTo>
                    <a:pt x="22" y="68"/>
                  </a:lnTo>
                  <a:lnTo>
                    <a:pt x="19" y="68"/>
                  </a:lnTo>
                  <a:lnTo>
                    <a:pt x="19" y="64"/>
                  </a:lnTo>
                  <a:lnTo>
                    <a:pt x="22" y="64"/>
                  </a:lnTo>
                  <a:lnTo>
                    <a:pt x="22" y="64"/>
                  </a:lnTo>
                  <a:close/>
                  <a:moveTo>
                    <a:pt x="22" y="119"/>
                  </a:moveTo>
                  <a:lnTo>
                    <a:pt x="22" y="119"/>
                  </a:lnTo>
                  <a:lnTo>
                    <a:pt x="22" y="124"/>
                  </a:lnTo>
                  <a:lnTo>
                    <a:pt x="19" y="124"/>
                  </a:lnTo>
                  <a:lnTo>
                    <a:pt x="19" y="119"/>
                  </a:lnTo>
                  <a:lnTo>
                    <a:pt x="22" y="119"/>
                  </a:lnTo>
                  <a:lnTo>
                    <a:pt x="22" y="119"/>
                  </a:lnTo>
                  <a:close/>
                  <a:moveTo>
                    <a:pt x="22" y="92"/>
                  </a:moveTo>
                  <a:lnTo>
                    <a:pt x="22" y="92"/>
                  </a:lnTo>
                  <a:lnTo>
                    <a:pt x="22" y="96"/>
                  </a:lnTo>
                  <a:lnTo>
                    <a:pt x="19" y="96"/>
                  </a:lnTo>
                  <a:lnTo>
                    <a:pt x="19" y="92"/>
                  </a:lnTo>
                  <a:lnTo>
                    <a:pt x="22" y="92"/>
                  </a:lnTo>
                  <a:lnTo>
                    <a:pt x="22" y="92"/>
                  </a:lnTo>
                  <a:close/>
                  <a:moveTo>
                    <a:pt x="22" y="147"/>
                  </a:moveTo>
                  <a:lnTo>
                    <a:pt x="22" y="147"/>
                  </a:lnTo>
                  <a:lnTo>
                    <a:pt x="22" y="151"/>
                  </a:lnTo>
                  <a:lnTo>
                    <a:pt x="19" y="151"/>
                  </a:lnTo>
                  <a:lnTo>
                    <a:pt x="19" y="147"/>
                  </a:lnTo>
                  <a:lnTo>
                    <a:pt x="22" y="147"/>
                  </a:lnTo>
                  <a:lnTo>
                    <a:pt x="22" y="147"/>
                  </a:lnTo>
                  <a:close/>
                  <a:moveTo>
                    <a:pt x="22" y="72"/>
                  </a:moveTo>
                  <a:lnTo>
                    <a:pt x="22" y="72"/>
                  </a:lnTo>
                  <a:lnTo>
                    <a:pt x="22" y="78"/>
                  </a:lnTo>
                  <a:lnTo>
                    <a:pt x="19" y="78"/>
                  </a:lnTo>
                  <a:lnTo>
                    <a:pt x="19" y="72"/>
                  </a:lnTo>
                  <a:lnTo>
                    <a:pt x="22" y="72"/>
                  </a:lnTo>
                  <a:lnTo>
                    <a:pt x="22" y="72"/>
                  </a:lnTo>
                  <a:close/>
                  <a:moveTo>
                    <a:pt x="22" y="129"/>
                  </a:moveTo>
                  <a:lnTo>
                    <a:pt x="22" y="129"/>
                  </a:lnTo>
                  <a:lnTo>
                    <a:pt x="22" y="133"/>
                  </a:lnTo>
                  <a:lnTo>
                    <a:pt x="19" y="133"/>
                  </a:lnTo>
                  <a:lnTo>
                    <a:pt x="19" y="129"/>
                  </a:lnTo>
                  <a:lnTo>
                    <a:pt x="22" y="129"/>
                  </a:lnTo>
                  <a:lnTo>
                    <a:pt x="22" y="129"/>
                  </a:lnTo>
                  <a:close/>
                  <a:moveTo>
                    <a:pt x="22" y="100"/>
                  </a:moveTo>
                  <a:lnTo>
                    <a:pt x="22" y="100"/>
                  </a:lnTo>
                  <a:lnTo>
                    <a:pt x="22" y="106"/>
                  </a:lnTo>
                  <a:lnTo>
                    <a:pt x="19" y="106"/>
                  </a:lnTo>
                  <a:lnTo>
                    <a:pt x="19" y="100"/>
                  </a:lnTo>
                  <a:lnTo>
                    <a:pt x="22" y="100"/>
                  </a:lnTo>
                  <a:lnTo>
                    <a:pt x="22" y="100"/>
                  </a:lnTo>
                  <a:close/>
                  <a:moveTo>
                    <a:pt x="32" y="54"/>
                  </a:moveTo>
                  <a:lnTo>
                    <a:pt x="32" y="54"/>
                  </a:lnTo>
                  <a:lnTo>
                    <a:pt x="32" y="59"/>
                  </a:lnTo>
                  <a:lnTo>
                    <a:pt x="28" y="59"/>
                  </a:lnTo>
                  <a:lnTo>
                    <a:pt x="28" y="54"/>
                  </a:lnTo>
                  <a:lnTo>
                    <a:pt x="32" y="54"/>
                  </a:lnTo>
                  <a:lnTo>
                    <a:pt x="32" y="54"/>
                  </a:lnTo>
                  <a:close/>
                  <a:moveTo>
                    <a:pt x="32" y="110"/>
                  </a:moveTo>
                  <a:lnTo>
                    <a:pt x="32" y="110"/>
                  </a:lnTo>
                  <a:lnTo>
                    <a:pt x="32" y="114"/>
                  </a:lnTo>
                  <a:lnTo>
                    <a:pt x="28" y="114"/>
                  </a:lnTo>
                  <a:lnTo>
                    <a:pt x="28" y="110"/>
                  </a:lnTo>
                  <a:lnTo>
                    <a:pt x="32" y="110"/>
                  </a:lnTo>
                  <a:lnTo>
                    <a:pt x="32" y="110"/>
                  </a:lnTo>
                  <a:close/>
                  <a:moveTo>
                    <a:pt x="32" y="82"/>
                  </a:moveTo>
                  <a:lnTo>
                    <a:pt x="32" y="82"/>
                  </a:lnTo>
                  <a:lnTo>
                    <a:pt x="32" y="86"/>
                  </a:lnTo>
                  <a:lnTo>
                    <a:pt x="28" y="86"/>
                  </a:lnTo>
                  <a:lnTo>
                    <a:pt x="28" y="82"/>
                  </a:lnTo>
                  <a:lnTo>
                    <a:pt x="32" y="82"/>
                  </a:lnTo>
                  <a:lnTo>
                    <a:pt x="32" y="82"/>
                  </a:lnTo>
                  <a:close/>
                  <a:moveTo>
                    <a:pt x="32" y="138"/>
                  </a:moveTo>
                  <a:lnTo>
                    <a:pt x="32" y="138"/>
                  </a:lnTo>
                  <a:lnTo>
                    <a:pt x="32" y="142"/>
                  </a:lnTo>
                  <a:lnTo>
                    <a:pt x="28" y="142"/>
                  </a:lnTo>
                  <a:lnTo>
                    <a:pt x="28" y="138"/>
                  </a:lnTo>
                  <a:lnTo>
                    <a:pt x="32" y="138"/>
                  </a:lnTo>
                  <a:lnTo>
                    <a:pt x="32" y="138"/>
                  </a:lnTo>
                  <a:close/>
                  <a:moveTo>
                    <a:pt x="32" y="64"/>
                  </a:moveTo>
                  <a:lnTo>
                    <a:pt x="32" y="64"/>
                  </a:lnTo>
                  <a:lnTo>
                    <a:pt x="32" y="68"/>
                  </a:lnTo>
                  <a:lnTo>
                    <a:pt x="28" y="68"/>
                  </a:lnTo>
                  <a:lnTo>
                    <a:pt x="28" y="64"/>
                  </a:lnTo>
                  <a:lnTo>
                    <a:pt x="32" y="64"/>
                  </a:lnTo>
                  <a:lnTo>
                    <a:pt x="32" y="64"/>
                  </a:lnTo>
                  <a:close/>
                  <a:moveTo>
                    <a:pt x="32" y="119"/>
                  </a:moveTo>
                  <a:lnTo>
                    <a:pt x="32" y="119"/>
                  </a:lnTo>
                  <a:lnTo>
                    <a:pt x="32" y="124"/>
                  </a:lnTo>
                  <a:lnTo>
                    <a:pt x="28" y="124"/>
                  </a:lnTo>
                  <a:lnTo>
                    <a:pt x="28" y="119"/>
                  </a:lnTo>
                  <a:lnTo>
                    <a:pt x="32" y="119"/>
                  </a:lnTo>
                  <a:lnTo>
                    <a:pt x="32" y="119"/>
                  </a:lnTo>
                  <a:close/>
                  <a:moveTo>
                    <a:pt x="32" y="92"/>
                  </a:moveTo>
                  <a:lnTo>
                    <a:pt x="32" y="92"/>
                  </a:lnTo>
                  <a:lnTo>
                    <a:pt x="32" y="96"/>
                  </a:lnTo>
                  <a:lnTo>
                    <a:pt x="28" y="96"/>
                  </a:lnTo>
                  <a:lnTo>
                    <a:pt x="28" y="92"/>
                  </a:lnTo>
                  <a:lnTo>
                    <a:pt x="32" y="92"/>
                  </a:lnTo>
                  <a:lnTo>
                    <a:pt x="32" y="92"/>
                  </a:lnTo>
                  <a:close/>
                  <a:moveTo>
                    <a:pt x="32" y="147"/>
                  </a:moveTo>
                  <a:lnTo>
                    <a:pt x="32" y="147"/>
                  </a:lnTo>
                  <a:lnTo>
                    <a:pt x="32" y="151"/>
                  </a:lnTo>
                  <a:lnTo>
                    <a:pt x="28" y="151"/>
                  </a:lnTo>
                  <a:lnTo>
                    <a:pt x="28" y="147"/>
                  </a:lnTo>
                  <a:lnTo>
                    <a:pt x="32" y="147"/>
                  </a:lnTo>
                  <a:lnTo>
                    <a:pt x="32" y="147"/>
                  </a:lnTo>
                  <a:close/>
                  <a:moveTo>
                    <a:pt x="32" y="72"/>
                  </a:moveTo>
                  <a:lnTo>
                    <a:pt x="32" y="72"/>
                  </a:lnTo>
                  <a:lnTo>
                    <a:pt x="32" y="78"/>
                  </a:lnTo>
                  <a:lnTo>
                    <a:pt x="28" y="78"/>
                  </a:lnTo>
                  <a:lnTo>
                    <a:pt x="28" y="72"/>
                  </a:lnTo>
                  <a:lnTo>
                    <a:pt x="32" y="72"/>
                  </a:lnTo>
                  <a:lnTo>
                    <a:pt x="32" y="72"/>
                  </a:lnTo>
                  <a:close/>
                  <a:moveTo>
                    <a:pt x="32" y="129"/>
                  </a:moveTo>
                  <a:lnTo>
                    <a:pt x="32" y="129"/>
                  </a:lnTo>
                  <a:lnTo>
                    <a:pt x="32" y="133"/>
                  </a:lnTo>
                  <a:lnTo>
                    <a:pt x="28" y="133"/>
                  </a:lnTo>
                  <a:lnTo>
                    <a:pt x="28" y="129"/>
                  </a:lnTo>
                  <a:lnTo>
                    <a:pt x="32" y="129"/>
                  </a:lnTo>
                  <a:lnTo>
                    <a:pt x="32" y="129"/>
                  </a:lnTo>
                  <a:close/>
                  <a:moveTo>
                    <a:pt x="32" y="100"/>
                  </a:moveTo>
                  <a:lnTo>
                    <a:pt x="32" y="100"/>
                  </a:lnTo>
                  <a:lnTo>
                    <a:pt x="32" y="106"/>
                  </a:lnTo>
                  <a:lnTo>
                    <a:pt x="28" y="106"/>
                  </a:lnTo>
                  <a:lnTo>
                    <a:pt x="28" y="100"/>
                  </a:lnTo>
                  <a:lnTo>
                    <a:pt x="3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14">
              <a:extLst>
                <a:ext uri="{FF2B5EF4-FFF2-40B4-BE49-F238E27FC236}">
                  <a16:creationId xmlns:a16="http://schemas.microsoft.com/office/drawing/2014/main" id="{BCCB3401-DCB9-448F-A228-EEEFEE59AD61}"/>
                </a:ext>
              </a:extLst>
            </p:cNvPr>
            <p:cNvSpPr>
              <a:spLocks noEditPoints="1"/>
            </p:cNvSpPr>
            <p:nvPr/>
          </p:nvSpPr>
          <p:spPr bwMode="auto">
            <a:xfrm>
              <a:off x="9689808" y="4482106"/>
              <a:ext cx="389060" cy="1319414"/>
            </a:xfrm>
            <a:custGeom>
              <a:avLst/>
              <a:gdLst>
                <a:gd name="T0" fmla="*/ 39 w 69"/>
                <a:gd name="T1" fmla="*/ 28 h 234"/>
                <a:gd name="T2" fmla="*/ 69 w 69"/>
                <a:gd name="T3" fmla="*/ 67 h 234"/>
                <a:gd name="T4" fmla="*/ 15 w 69"/>
                <a:gd name="T5" fmla="*/ 50 h 234"/>
                <a:gd name="T6" fmla="*/ 49 w 69"/>
                <a:gd name="T7" fmla="*/ 73 h 234"/>
                <a:gd name="T8" fmla="*/ 49 w 69"/>
                <a:gd name="T9" fmla="*/ 73 h 234"/>
                <a:gd name="T10" fmla="*/ 54 w 69"/>
                <a:gd name="T11" fmla="*/ 148 h 234"/>
                <a:gd name="T12" fmla="*/ 49 w 69"/>
                <a:gd name="T13" fmla="*/ 229 h 234"/>
                <a:gd name="T14" fmla="*/ 49 w 69"/>
                <a:gd name="T15" fmla="*/ 110 h 234"/>
                <a:gd name="T16" fmla="*/ 49 w 69"/>
                <a:gd name="T17" fmla="*/ 110 h 234"/>
                <a:gd name="T18" fmla="*/ 54 w 69"/>
                <a:gd name="T19" fmla="*/ 191 h 234"/>
                <a:gd name="T20" fmla="*/ 49 w 69"/>
                <a:gd name="T21" fmla="*/ 86 h 234"/>
                <a:gd name="T22" fmla="*/ 49 w 69"/>
                <a:gd name="T23" fmla="*/ 86 h 234"/>
                <a:gd name="T24" fmla="*/ 54 w 69"/>
                <a:gd name="T25" fmla="*/ 160 h 234"/>
                <a:gd name="T26" fmla="*/ 49 w 69"/>
                <a:gd name="T27" fmla="*/ 128 h 234"/>
                <a:gd name="T28" fmla="*/ 49 w 69"/>
                <a:gd name="T29" fmla="*/ 198 h 234"/>
                <a:gd name="T30" fmla="*/ 49 w 69"/>
                <a:gd name="T31" fmla="*/ 198 h 234"/>
                <a:gd name="T32" fmla="*/ 54 w 69"/>
                <a:gd name="T33" fmla="*/ 104 h 234"/>
                <a:gd name="T34" fmla="*/ 49 w 69"/>
                <a:gd name="T35" fmla="*/ 173 h 234"/>
                <a:gd name="T36" fmla="*/ 49 w 69"/>
                <a:gd name="T37" fmla="*/ 173 h 234"/>
                <a:gd name="T38" fmla="*/ 54 w 69"/>
                <a:gd name="T39" fmla="*/ 136 h 234"/>
                <a:gd name="T40" fmla="*/ 49 w 69"/>
                <a:gd name="T41" fmla="*/ 217 h 234"/>
                <a:gd name="T42" fmla="*/ 31 w 69"/>
                <a:gd name="T43" fmla="*/ 73 h 234"/>
                <a:gd name="T44" fmla="*/ 31 w 69"/>
                <a:gd name="T45" fmla="*/ 73 h 234"/>
                <a:gd name="T46" fmla="*/ 37 w 69"/>
                <a:gd name="T47" fmla="*/ 154 h 234"/>
                <a:gd name="T48" fmla="*/ 31 w 69"/>
                <a:gd name="T49" fmla="*/ 223 h 234"/>
                <a:gd name="T50" fmla="*/ 31 w 69"/>
                <a:gd name="T51" fmla="*/ 223 h 234"/>
                <a:gd name="T52" fmla="*/ 37 w 69"/>
                <a:gd name="T53" fmla="*/ 110 h 234"/>
                <a:gd name="T54" fmla="*/ 31 w 69"/>
                <a:gd name="T55" fmla="*/ 191 h 234"/>
                <a:gd name="T56" fmla="*/ 31 w 69"/>
                <a:gd name="T57" fmla="*/ 86 h 234"/>
                <a:gd name="T58" fmla="*/ 31 w 69"/>
                <a:gd name="T59" fmla="*/ 86 h 234"/>
                <a:gd name="T60" fmla="*/ 37 w 69"/>
                <a:gd name="T61" fmla="*/ 167 h 234"/>
                <a:gd name="T62" fmla="*/ 31 w 69"/>
                <a:gd name="T63" fmla="*/ 123 h 234"/>
                <a:gd name="T64" fmla="*/ 31 w 69"/>
                <a:gd name="T65" fmla="*/ 123 h 234"/>
                <a:gd name="T66" fmla="*/ 37 w 69"/>
                <a:gd name="T67" fmla="*/ 198 h 234"/>
                <a:gd name="T68" fmla="*/ 31 w 69"/>
                <a:gd name="T69" fmla="*/ 104 h 234"/>
                <a:gd name="T70" fmla="*/ 31 w 69"/>
                <a:gd name="T71" fmla="*/ 173 h 234"/>
                <a:gd name="T72" fmla="*/ 31 w 69"/>
                <a:gd name="T73" fmla="*/ 173 h 234"/>
                <a:gd name="T74" fmla="*/ 37 w 69"/>
                <a:gd name="T75" fmla="*/ 141 h 234"/>
                <a:gd name="T76" fmla="*/ 31 w 69"/>
                <a:gd name="T77" fmla="*/ 211 h 234"/>
                <a:gd name="T78" fmla="*/ 31 w 69"/>
                <a:gd name="T79" fmla="*/ 211 h 234"/>
                <a:gd name="T80" fmla="*/ 20 w 69"/>
                <a:gd name="T81" fmla="*/ 73 h 234"/>
                <a:gd name="T82" fmla="*/ 13 w 69"/>
                <a:gd name="T83" fmla="*/ 154 h 234"/>
                <a:gd name="T84" fmla="*/ 13 w 69"/>
                <a:gd name="T85" fmla="*/ 223 h 234"/>
                <a:gd name="T86" fmla="*/ 13 w 69"/>
                <a:gd name="T87" fmla="*/ 223 h 234"/>
                <a:gd name="T88" fmla="*/ 20 w 69"/>
                <a:gd name="T89" fmla="*/ 117 h 234"/>
                <a:gd name="T90" fmla="*/ 13 w 69"/>
                <a:gd name="T91" fmla="*/ 185 h 234"/>
                <a:gd name="T92" fmla="*/ 13 w 69"/>
                <a:gd name="T93" fmla="*/ 185 h 234"/>
                <a:gd name="T94" fmla="*/ 20 w 69"/>
                <a:gd name="T95" fmla="*/ 86 h 234"/>
                <a:gd name="T96" fmla="*/ 13 w 69"/>
                <a:gd name="T97" fmla="*/ 167 h 234"/>
                <a:gd name="T98" fmla="*/ 13 w 69"/>
                <a:gd name="T99" fmla="*/ 123 h 234"/>
                <a:gd name="T100" fmla="*/ 13 w 69"/>
                <a:gd name="T101" fmla="*/ 123 h 234"/>
                <a:gd name="T102" fmla="*/ 20 w 69"/>
                <a:gd name="T103" fmla="*/ 204 h 234"/>
                <a:gd name="T104" fmla="*/ 13 w 69"/>
                <a:gd name="T105" fmla="*/ 99 h 234"/>
                <a:gd name="T106" fmla="*/ 13 w 69"/>
                <a:gd name="T107" fmla="*/ 99 h 234"/>
                <a:gd name="T108" fmla="*/ 20 w 69"/>
                <a:gd name="T109" fmla="*/ 173 h 234"/>
                <a:gd name="T110" fmla="*/ 13 w 69"/>
                <a:gd name="T111" fmla="*/ 141 h 234"/>
                <a:gd name="T112" fmla="*/ 13 w 69"/>
                <a:gd name="T113" fmla="*/ 211 h 234"/>
                <a:gd name="T114" fmla="*/ 13 w 69"/>
                <a:gd name="T115" fmla="*/ 21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 h="234">
                  <a:moveTo>
                    <a:pt x="23" y="28"/>
                  </a:moveTo>
                  <a:lnTo>
                    <a:pt x="30" y="28"/>
                  </a:lnTo>
                  <a:lnTo>
                    <a:pt x="30" y="0"/>
                  </a:lnTo>
                  <a:lnTo>
                    <a:pt x="39" y="0"/>
                  </a:lnTo>
                  <a:lnTo>
                    <a:pt x="39" y="28"/>
                  </a:lnTo>
                  <a:lnTo>
                    <a:pt x="45" y="28"/>
                  </a:lnTo>
                  <a:lnTo>
                    <a:pt x="45" y="50"/>
                  </a:lnTo>
                  <a:lnTo>
                    <a:pt x="54" y="50"/>
                  </a:lnTo>
                  <a:lnTo>
                    <a:pt x="54" y="67"/>
                  </a:lnTo>
                  <a:lnTo>
                    <a:pt x="69" y="67"/>
                  </a:lnTo>
                  <a:lnTo>
                    <a:pt x="69" y="234"/>
                  </a:lnTo>
                  <a:lnTo>
                    <a:pt x="0" y="234"/>
                  </a:lnTo>
                  <a:lnTo>
                    <a:pt x="0" y="67"/>
                  </a:lnTo>
                  <a:lnTo>
                    <a:pt x="15" y="67"/>
                  </a:lnTo>
                  <a:lnTo>
                    <a:pt x="15" y="50"/>
                  </a:lnTo>
                  <a:lnTo>
                    <a:pt x="23" y="50"/>
                  </a:lnTo>
                  <a:lnTo>
                    <a:pt x="23" y="28"/>
                  </a:lnTo>
                  <a:lnTo>
                    <a:pt x="23" y="28"/>
                  </a:lnTo>
                  <a:close/>
                  <a:moveTo>
                    <a:pt x="49" y="73"/>
                  </a:moveTo>
                  <a:lnTo>
                    <a:pt x="49" y="73"/>
                  </a:lnTo>
                  <a:lnTo>
                    <a:pt x="49" y="79"/>
                  </a:lnTo>
                  <a:lnTo>
                    <a:pt x="54" y="79"/>
                  </a:lnTo>
                  <a:lnTo>
                    <a:pt x="54" y="73"/>
                  </a:lnTo>
                  <a:lnTo>
                    <a:pt x="49" y="73"/>
                  </a:lnTo>
                  <a:lnTo>
                    <a:pt x="49" y="73"/>
                  </a:lnTo>
                  <a:close/>
                  <a:moveTo>
                    <a:pt x="49" y="148"/>
                  </a:moveTo>
                  <a:lnTo>
                    <a:pt x="49" y="148"/>
                  </a:lnTo>
                  <a:lnTo>
                    <a:pt x="49" y="154"/>
                  </a:lnTo>
                  <a:lnTo>
                    <a:pt x="54" y="154"/>
                  </a:lnTo>
                  <a:lnTo>
                    <a:pt x="54" y="148"/>
                  </a:lnTo>
                  <a:lnTo>
                    <a:pt x="49" y="148"/>
                  </a:lnTo>
                  <a:lnTo>
                    <a:pt x="49" y="148"/>
                  </a:lnTo>
                  <a:close/>
                  <a:moveTo>
                    <a:pt x="49" y="223"/>
                  </a:moveTo>
                  <a:lnTo>
                    <a:pt x="49" y="223"/>
                  </a:lnTo>
                  <a:lnTo>
                    <a:pt x="49" y="229"/>
                  </a:lnTo>
                  <a:lnTo>
                    <a:pt x="54" y="229"/>
                  </a:lnTo>
                  <a:lnTo>
                    <a:pt x="54" y="223"/>
                  </a:lnTo>
                  <a:lnTo>
                    <a:pt x="49" y="223"/>
                  </a:lnTo>
                  <a:lnTo>
                    <a:pt x="49" y="223"/>
                  </a:lnTo>
                  <a:close/>
                  <a:moveTo>
                    <a:pt x="49" y="110"/>
                  </a:moveTo>
                  <a:lnTo>
                    <a:pt x="49" y="110"/>
                  </a:lnTo>
                  <a:lnTo>
                    <a:pt x="49" y="117"/>
                  </a:lnTo>
                  <a:lnTo>
                    <a:pt x="54" y="117"/>
                  </a:lnTo>
                  <a:lnTo>
                    <a:pt x="54" y="110"/>
                  </a:lnTo>
                  <a:lnTo>
                    <a:pt x="49" y="110"/>
                  </a:lnTo>
                  <a:lnTo>
                    <a:pt x="49" y="110"/>
                  </a:lnTo>
                  <a:close/>
                  <a:moveTo>
                    <a:pt x="49" y="185"/>
                  </a:moveTo>
                  <a:lnTo>
                    <a:pt x="49" y="185"/>
                  </a:lnTo>
                  <a:lnTo>
                    <a:pt x="49" y="191"/>
                  </a:lnTo>
                  <a:lnTo>
                    <a:pt x="54" y="191"/>
                  </a:lnTo>
                  <a:lnTo>
                    <a:pt x="54" y="185"/>
                  </a:lnTo>
                  <a:lnTo>
                    <a:pt x="49" y="185"/>
                  </a:lnTo>
                  <a:lnTo>
                    <a:pt x="49" y="185"/>
                  </a:lnTo>
                  <a:close/>
                  <a:moveTo>
                    <a:pt x="49" y="86"/>
                  </a:moveTo>
                  <a:lnTo>
                    <a:pt x="49" y="86"/>
                  </a:lnTo>
                  <a:lnTo>
                    <a:pt x="49" y="91"/>
                  </a:lnTo>
                  <a:lnTo>
                    <a:pt x="54" y="91"/>
                  </a:lnTo>
                  <a:lnTo>
                    <a:pt x="54" y="86"/>
                  </a:lnTo>
                  <a:lnTo>
                    <a:pt x="49" y="86"/>
                  </a:lnTo>
                  <a:lnTo>
                    <a:pt x="49" y="86"/>
                  </a:lnTo>
                  <a:close/>
                  <a:moveTo>
                    <a:pt x="49" y="160"/>
                  </a:moveTo>
                  <a:lnTo>
                    <a:pt x="49" y="160"/>
                  </a:lnTo>
                  <a:lnTo>
                    <a:pt x="49" y="167"/>
                  </a:lnTo>
                  <a:lnTo>
                    <a:pt x="54" y="167"/>
                  </a:lnTo>
                  <a:lnTo>
                    <a:pt x="54" y="160"/>
                  </a:lnTo>
                  <a:lnTo>
                    <a:pt x="49" y="160"/>
                  </a:lnTo>
                  <a:lnTo>
                    <a:pt x="49" y="160"/>
                  </a:lnTo>
                  <a:close/>
                  <a:moveTo>
                    <a:pt x="49" y="123"/>
                  </a:moveTo>
                  <a:lnTo>
                    <a:pt x="49" y="123"/>
                  </a:lnTo>
                  <a:lnTo>
                    <a:pt x="49" y="128"/>
                  </a:lnTo>
                  <a:lnTo>
                    <a:pt x="54" y="128"/>
                  </a:lnTo>
                  <a:lnTo>
                    <a:pt x="54" y="123"/>
                  </a:lnTo>
                  <a:lnTo>
                    <a:pt x="49" y="123"/>
                  </a:lnTo>
                  <a:lnTo>
                    <a:pt x="49" y="123"/>
                  </a:lnTo>
                  <a:close/>
                  <a:moveTo>
                    <a:pt x="49" y="198"/>
                  </a:moveTo>
                  <a:lnTo>
                    <a:pt x="49" y="198"/>
                  </a:lnTo>
                  <a:lnTo>
                    <a:pt x="49" y="204"/>
                  </a:lnTo>
                  <a:lnTo>
                    <a:pt x="54" y="204"/>
                  </a:lnTo>
                  <a:lnTo>
                    <a:pt x="54" y="198"/>
                  </a:lnTo>
                  <a:lnTo>
                    <a:pt x="49" y="198"/>
                  </a:lnTo>
                  <a:lnTo>
                    <a:pt x="49" y="198"/>
                  </a:lnTo>
                  <a:close/>
                  <a:moveTo>
                    <a:pt x="49" y="99"/>
                  </a:moveTo>
                  <a:lnTo>
                    <a:pt x="49" y="99"/>
                  </a:lnTo>
                  <a:lnTo>
                    <a:pt x="49" y="104"/>
                  </a:lnTo>
                  <a:lnTo>
                    <a:pt x="54" y="104"/>
                  </a:lnTo>
                  <a:lnTo>
                    <a:pt x="54" y="99"/>
                  </a:lnTo>
                  <a:lnTo>
                    <a:pt x="49" y="99"/>
                  </a:lnTo>
                  <a:lnTo>
                    <a:pt x="49" y="99"/>
                  </a:lnTo>
                  <a:close/>
                  <a:moveTo>
                    <a:pt x="49" y="173"/>
                  </a:moveTo>
                  <a:lnTo>
                    <a:pt x="49" y="173"/>
                  </a:lnTo>
                  <a:lnTo>
                    <a:pt x="49" y="180"/>
                  </a:lnTo>
                  <a:lnTo>
                    <a:pt x="54" y="180"/>
                  </a:lnTo>
                  <a:lnTo>
                    <a:pt x="54" y="173"/>
                  </a:lnTo>
                  <a:lnTo>
                    <a:pt x="49" y="173"/>
                  </a:lnTo>
                  <a:lnTo>
                    <a:pt x="49" y="173"/>
                  </a:lnTo>
                  <a:close/>
                  <a:moveTo>
                    <a:pt x="49" y="136"/>
                  </a:moveTo>
                  <a:lnTo>
                    <a:pt x="49" y="136"/>
                  </a:lnTo>
                  <a:lnTo>
                    <a:pt x="49" y="141"/>
                  </a:lnTo>
                  <a:lnTo>
                    <a:pt x="54" y="141"/>
                  </a:lnTo>
                  <a:lnTo>
                    <a:pt x="54" y="136"/>
                  </a:lnTo>
                  <a:lnTo>
                    <a:pt x="49" y="136"/>
                  </a:lnTo>
                  <a:lnTo>
                    <a:pt x="49" y="136"/>
                  </a:lnTo>
                  <a:close/>
                  <a:moveTo>
                    <a:pt x="49" y="211"/>
                  </a:moveTo>
                  <a:lnTo>
                    <a:pt x="49" y="211"/>
                  </a:lnTo>
                  <a:lnTo>
                    <a:pt x="49" y="217"/>
                  </a:lnTo>
                  <a:lnTo>
                    <a:pt x="54" y="217"/>
                  </a:lnTo>
                  <a:lnTo>
                    <a:pt x="54" y="211"/>
                  </a:lnTo>
                  <a:lnTo>
                    <a:pt x="49" y="211"/>
                  </a:lnTo>
                  <a:lnTo>
                    <a:pt x="49" y="211"/>
                  </a:lnTo>
                  <a:close/>
                  <a:moveTo>
                    <a:pt x="31" y="73"/>
                  </a:moveTo>
                  <a:lnTo>
                    <a:pt x="31" y="73"/>
                  </a:lnTo>
                  <a:lnTo>
                    <a:pt x="31" y="79"/>
                  </a:lnTo>
                  <a:lnTo>
                    <a:pt x="37" y="79"/>
                  </a:lnTo>
                  <a:lnTo>
                    <a:pt x="37" y="73"/>
                  </a:lnTo>
                  <a:lnTo>
                    <a:pt x="31" y="73"/>
                  </a:lnTo>
                  <a:lnTo>
                    <a:pt x="31" y="73"/>
                  </a:lnTo>
                  <a:close/>
                  <a:moveTo>
                    <a:pt x="31" y="148"/>
                  </a:moveTo>
                  <a:lnTo>
                    <a:pt x="31" y="148"/>
                  </a:lnTo>
                  <a:lnTo>
                    <a:pt x="31" y="154"/>
                  </a:lnTo>
                  <a:lnTo>
                    <a:pt x="37" y="154"/>
                  </a:lnTo>
                  <a:lnTo>
                    <a:pt x="37" y="148"/>
                  </a:lnTo>
                  <a:lnTo>
                    <a:pt x="31" y="148"/>
                  </a:lnTo>
                  <a:lnTo>
                    <a:pt x="31" y="148"/>
                  </a:lnTo>
                  <a:close/>
                  <a:moveTo>
                    <a:pt x="31" y="223"/>
                  </a:moveTo>
                  <a:lnTo>
                    <a:pt x="31" y="223"/>
                  </a:lnTo>
                  <a:lnTo>
                    <a:pt x="31" y="229"/>
                  </a:lnTo>
                  <a:lnTo>
                    <a:pt x="37" y="229"/>
                  </a:lnTo>
                  <a:lnTo>
                    <a:pt x="37" y="223"/>
                  </a:lnTo>
                  <a:lnTo>
                    <a:pt x="31" y="223"/>
                  </a:lnTo>
                  <a:lnTo>
                    <a:pt x="31" y="223"/>
                  </a:lnTo>
                  <a:close/>
                  <a:moveTo>
                    <a:pt x="31" y="110"/>
                  </a:moveTo>
                  <a:lnTo>
                    <a:pt x="31" y="110"/>
                  </a:lnTo>
                  <a:lnTo>
                    <a:pt x="31" y="117"/>
                  </a:lnTo>
                  <a:lnTo>
                    <a:pt x="37" y="117"/>
                  </a:lnTo>
                  <a:lnTo>
                    <a:pt x="37" y="110"/>
                  </a:lnTo>
                  <a:lnTo>
                    <a:pt x="31" y="110"/>
                  </a:lnTo>
                  <a:lnTo>
                    <a:pt x="31" y="110"/>
                  </a:lnTo>
                  <a:close/>
                  <a:moveTo>
                    <a:pt x="31" y="185"/>
                  </a:moveTo>
                  <a:lnTo>
                    <a:pt x="31" y="185"/>
                  </a:lnTo>
                  <a:lnTo>
                    <a:pt x="31" y="191"/>
                  </a:lnTo>
                  <a:lnTo>
                    <a:pt x="37" y="191"/>
                  </a:lnTo>
                  <a:lnTo>
                    <a:pt x="37" y="185"/>
                  </a:lnTo>
                  <a:lnTo>
                    <a:pt x="31" y="185"/>
                  </a:lnTo>
                  <a:lnTo>
                    <a:pt x="31" y="185"/>
                  </a:lnTo>
                  <a:close/>
                  <a:moveTo>
                    <a:pt x="31" y="86"/>
                  </a:moveTo>
                  <a:lnTo>
                    <a:pt x="31" y="86"/>
                  </a:lnTo>
                  <a:lnTo>
                    <a:pt x="31" y="91"/>
                  </a:lnTo>
                  <a:lnTo>
                    <a:pt x="37" y="91"/>
                  </a:lnTo>
                  <a:lnTo>
                    <a:pt x="37" y="86"/>
                  </a:lnTo>
                  <a:lnTo>
                    <a:pt x="31" y="86"/>
                  </a:lnTo>
                  <a:lnTo>
                    <a:pt x="31" y="86"/>
                  </a:lnTo>
                  <a:close/>
                  <a:moveTo>
                    <a:pt x="31" y="160"/>
                  </a:moveTo>
                  <a:lnTo>
                    <a:pt x="31" y="160"/>
                  </a:lnTo>
                  <a:lnTo>
                    <a:pt x="31" y="167"/>
                  </a:lnTo>
                  <a:lnTo>
                    <a:pt x="37" y="167"/>
                  </a:lnTo>
                  <a:lnTo>
                    <a:pt x="37" y="160"/>
                  </a:lnTo>
                  <a:lnTo>
                    <a:pt x="31" y="160"/>
                  </a:lnTo>
                  <a:lnTo>
                    <a:pt x="31" y="160"/>
                  </a:lnTo>
                  <a:close/>
                  <a:moveTo>
                    <a:pt x="31" y="123"/>
                  </a:moveTo>
                  <a:lnTo>
                    <a:pt x="31" y="123"/>
                  </a:lnTo>
                  <a:lnTo>
                    <a:pt x="31" y="128"/>
                  </a:lnTo>
                  <a:lnTo>
                    <a:pt x="37" y="128"/>
                  </a:lnTo>
                  <a:lnTo>
                    <a:pt x="37" y="123"/>
                  </a:lnTo>
                  <a:lnTo>
                    <a:pt x="31" y="123"/>
                  </a:lnTo>
                  <a:lnTo>
                    <a:pt x="31" y="123"/>
                  </a:lnTo>
                  <a:close/>
                  <a:moveTo>
                    <a:pt x="31" y="198"/>
                  </a:moveTo>
                  <a:lnTo>
                    <a:pt x="31" y="198"/>
                  </a:lnTo>
                  <a:lnTo>
                    <a:pt x="31" y="204"/>
                  </a:lnTo>
                  <a:lnTo>
                    <a:pt x="37" y="204"/>
                  </a:lnTo>
                  <a:lnTo>
                    <a:pt x="37" y="198"/>
                  </a:lnTo>
                  <a:lnTo>
                    <a:pt x="31" y="198"/>
                  </a:lnTo>
                  <a:lnTo>
                    <a:pt x="31" y="198"/>
                  </a:lnTo>
                  <a:close/>
                  <a:moveTo>
                    <a:pt x="31" y="99"/>
                  </a:moveTo>
                  <a:lnTo>
                    <a:pt x="31" y="99"/>
                  </a:lnTo>
                  <a:lnTo>
                    <a:pt x="31" y="104"/>
                  </a:lnTo>
                  <a:lnTo>
                    <a:pt x="37" y="104"/>
                  </a:lnTo>
                  <a:lnTo>
                    <a:pt x="37" y="99"/>
                  </a:lnTo>
                  <a:lnTo>
                    <a:pt x="31" y="99"/>
                  </a:lnTo>
                  <a:lnTo>
                    <a:pt x="31" y="99"/>
                  </a:lnTo>
                  <a:close/>
                  <a:moveTo>
                    <a:pt x="31" y="173"/>
                  </a:moveTo>
                  <a:lnTo>
                    <a:pt x="31" y="173"/>
                  </a:lnTo>
                  <a:lnTo>
                    <a:pt x="31" y="180"/>
                  </a:lnTo>
                  <a:lnTo>
                    <a:pt x="37" y="180"/>
                  </a:lnTo>
                  <a:lnTo>
                    <a:pt x="37" y="173"/>
                  </a:lnTo>
                  <a:lnTo>
                    <a:pt x="31" y="173"/>
                  </a:lnTo>
                  <a:lnTo>
                    <a:pt x="31" y="173"/>
                  </a:lnTo>
                  <a:close/>
                  <a:moveTo>
                    <a:pt x="31" y="136"/>
                  </a:moveTo>
                  <a:lnTo>
                    <a:pt x="31" y="136"/>
                  </a:lnTo>
                  <a:lnTo>
                    <a:pt x="31" y="141"/>
                  </a:lnTo>
                  <a:lnTo>
                    <a:pt x="37" y="141"/>
                  </a:lnTo>
                  <a:lnTo>
                    <a:pt x="37" y="136"/>
                  </a:lnTo>
                  <a:lnTo>
                    <a:pt x="31" y="136"/>
                  </a:lnTo>
                  <a:lnTo>
                    <a:pt x="31" y="136"/>
                  </a:lnTo>
                  <a:close/>
                  <a:moveTo>
                    <a:pt x="31" y="211"/>
                  </a:moveTo>
                  <a:lnTo>
                    <a:pt x="31" y="211"/>
                  </a:lnTo>
                  <a:lnTo>
                    <a:pt x="31" y="217"/>
                  </a:lnTo>
                  <a:lnTo>
                    <a:pt x="37" y="217"/>
                  </a:lnTo>
                  <a:lnTo>
                    <a:pt x="37" y="211"/>
                  </a:lnTo>
                  <a:lnTo>
                    <a:pt x="31" y="211"/>
                  </a:lnTo>
                  <a:lnTo>
                    <a:pt x="31" y="211"/>
                  </a:lnTo>
                  <a:close/>
                  <a:moveTo>
                    <a:pt x="13" y="73"/>
                  </a:moveTo>
                  <a:lnTo>
                    <a:pt x="13" y="73"/>
                  </a:lnTo>
                  <a:lnTo>
                    <a:pt x="13" y="79"/>
                  </a:lnTo>
                  <a:lnTo>
                    <a:pt x="20" y="79"/>
                  </a:lnTo>
                  <a:lnTo>
                    <a:pt x="20" y="73"/>
                  </a:lnTo>
                  <a:lnTo>
                    <a:pt x="13" y="73"/>
                  </a:lnTo>
                  <a:lnTo>
                    <a:pt x="13" y="73"/>
                  </a:lnTo>
                  <a:close/>
                  <a:moveTo>
                    <a:pt x="13" y="148"/>
                  </a:moveTo>
                  <a:lnTo>
                    <a:pt x="13" y="148"/>
                  </a:lnTo>
                  <a:lnTo>
                    <a:pt x="13" y="154"/>
                  </a:lnTo>
                  <a:lnTo>
                    <a:pt x="20" y="154"/>
                  </a:lnTo>
                  <a:lnTo>
                    <a:pt x="20" y="148"/>
                  </a:lnTo>
                  <a:lnTo>
                    <a:pt x="13" y="148"/>
                  </a:lnTo>
                  <a:lnTo>
                    <a:pt x="13" y="148"/>
                  </a:lnTo>
                  <a:close/>
                  <a:moveTo>
                    <a:pt x="13" y="223"/>
                  </a:moveTo>
                  <a:lnTo>
                    <a:pt x="13" y="223"/>
                  </a:lnTo>
                  <a:lnTo>
                    <a:pt x="13" y="229"/>
                  </a:lnTo>
                  <a:lnTo>
                    <a:pt x="20" y="229"/>
                  </a:lnTo>
                  <a:lnTo>
                    <a:pt x="20" y="223"/>
                  </a:lnTo>
                  <a:lnTo>
                    <a:pt x="13" y="223"/>
                  </a:lnTo>
                  <a:lnTo>
                    <a:pt x="13" y="223"/>
                  </a:lnTo>
                  <a:close/>
                  <a:moveTo>
                    <a:pt x="13" y="110"/>
                  </a:moveTo>
                  <a:lnTo>
                    <a:pt x="13" y="110"/>
                  </a:lnTo>
                  <a:lnTo>
                    <a:pt x="13" y="117"/>
                  </a:lnTo>
                  <a:lnTo>
                    <a:pt x="20" y="117"/>
                  </a:lnTo>
                  <a:lnTo>
                    <a:pt x="20" y="110"/>
                  </a:lnTo>
                  <a:lnTo>
                    <a:pt x="13" y="110"/>
                  </a:lnTo>
                  <a:lnTo>
                    <a:pt x="13" y="110"/>
                  </a:lnTo>
                  <a:close/>
                  <a:moveTo>
                    <a:pt x="13" y="185"/>
                  </a:moveTo>
                  <a:lnTo>
                    <a:pt x="13" y="185"/>
                  </a:lnTo>
                  <a:lnTo>
                    <a:pt x="13" y="191"/>
                  </a:lnTo>
                  <a:lnTo>
                    <a:pt x="20" y="191"/>
                  </a:lnTo>
                  <a:lnTo>
                    <a:pt x="20" y="185"/>
                  </a:lnTo>
                  <a:lnTo>
                    <a:pt x="13" y="185"/>
                  </a:lnTo>
                  <a:lnTo>
                    <a:pt x="13" y="185"/>
                  </a:lnTo>
                  <a:close/>
                  <a:moveTo>
                    <a:pt x="13" y="86"/>
                  </a:moveTo>
                  <a:lnTo>
                    <a:pt x="13" y="86"/>
                  </a:lnTo>
                  <a:lnTo>
                    <a:pt x="13" y="91"/>
                  </a:lnTo>
                  <a:lnTo>
                    <a:pt x="20" y="91"/>
                  </a:lnTo>
                  <a:lnTo>
                    <a:pt x="20" y="86"/>
                  </a:lnTo>
                  <a:lnTo>
                    <a:pt x="13" y="86"/>
                  </a:lnTo>
                  <a:lnTo>
                    <a:pt x="13" y="86"/>
                  </a:lnTo>
                  <a:close/>
                  <a:moveTo>
                    <a:pt x="13" y="160"/>
                  </a:moveTo>
                  <a:lnTo>
                    <a:pt x="13" y="160"/>
                  </a:lnTo>
                  <a:lnTo>
                    <a:pt x="13" y="167"/>
                  </a:lnTo>
                  <a:lnTo>
                    <a:pt x="20" y="167"/>
                  </a:lnTo>
                  <a:lnTo>
                    <a:pt x="20" y="160"/>
                  </a:lnTo>
                  <a:lnTo>
                    <a:pt x="13" y="160"/>
                  </a:lnTo>
                  <a:lnTo>
                    <a:pt x="13" y="160"/>
                  </a:lnTo>
                  <a:close/>
                  <a:moveTo>
                    <a:pt x="13" y="123"/>
                  </a:moveTo>
                  <a:lnTo>
                    <a:pt x="13" y="123"/>
                  </a:lnTo>
                  <a:lnTo>
                    <a:pt x="13" y="128"/>
                  </a:lnTo>
                  <a:lnTo>
                    <a:pt x="20" y="128"/>
                  </a:lnTo>
                  <a:lnTo>
                    <a:pt x="20" y="123"/>
                  </a:lnTo>
                  <a:lnTo>
                    <a:pt x="13" y="123"/>
                  </a:lnTo>
                  <a:lnTo>
                    <a:pt x="13" y="123"/>
                  </a:lnTo>
                  <a:close/>
                  <a:moveTo>
                    <a:pt x="13" y="198"/>
                  </a:moveTo>
                  <a:lnTo>
                    <a:pt x="13" y="198"/>
                  </a:lnTo>
                  <a:lnTo>
                    <a:pt x="13" y="204"/>
                  </a:lnTo>
                  <a:lnTo>
                    <a:pt x="20" y="204"/>
                  </a:lnTo>
                  <a:lnTo>
                    <a:pt x="20" y="198"/>
                  </a:lnTo>
                  <a:lnTo>
                    <a:pt x="13" y="198"/>
                  </a:lnTo>
                  <a:lnTo>
                    <a:pt x="13" y="198"/>
                  </a:lnTo>
                  <a:close/>
                  <a:moveTo>
                    <a:pt x="13" y="99"/>
                  </a:moveTo>
                  <a:lnTo>
                    <a:pt x="13" y="99"/>
                  </a:lnTo>
                  <a:lnTo>
                    <a:pt x="13" y="104"/>
                  </a:lnTo>
                  <a:lnTo>
                    <a:pt x="20" y="104"/>
                  </a:lnTo>
                  <a:lnTo>
                    <a:pt x="20" y="99"/>
                  </a:lnTo>
                  <a:lnTo>
                    <a:pt x="13" y="99"/>
                  </a:lnTo>
                  <a:lnTo>
                    <a:pt x="13" y="99"/>
                  </a:lnTo>
                  <a:close/>
                  <a:moveTo>
                    <a:pt x="13" y="173"/>
                  </a:moveTo>
                  <a:lnTo>
                    <a:pt x="13" y="173"/>
                  </a:lnTo>
                  <a:lnTo>
                    <a:pt x="13" y="180"/>
                  </a:lnTo>
                  <a:lnTo>
                    <a:pt x="20" y="180"/>
                  </a:lnTo>
                  <a:lnTo>
                    <a:pt x="20" y="173"/>
                  </a:lnTo>
                  <a:lnTo>
                    <a:pt x="13" y="173"/>
                  </a:lnTo>
                  <a:lnTo>
                    <a:pt x="13" y="173"/>
                  </a:lnTo>
                  <a:close/>
                  <a:moveTo>
                    <a:pt x="13" y="136"/>
                  </a:moveTo>
                  <a:lnTo>
                    <a:pt x="13" y="136"/>
                  </a:lnTo>
                  <a:lnTo>
                    <a:pt x="13" y="141"/>
                  </a:lnTo>
                  <a:lnTo>
                    <a:pt x="20" y="141"/>
                  </a:lnTo>
                  <a:lnTo>
                    <a:pt x="20" y="136"/>
                  </a:lnTo>
                  <a:lnTo>
                    <a:pt x="13" y="136"/>
                  </a:lnTo>
                  <a:lnTo>
                    <a:pt x="13" y="136"/>
                  </a:lnTo>
                  <a:close/>
                  <a:moveTo>
                    <a:pt x="13" y="211"/>
                  </a:moveTo>
                  <a:lnTo>
                    <a:pt x="13" y="211"/>
                  </a:lnTo>
                  <a:lnTo>
                    <a:pt x="13" y="217"/>
                  </a:lnTo>
                  <a:lnTo>
                    <a:pt x="20" y="217"/>
                  </a:lnTo>
                  <a:lnTo>
                    <a:pt x="20" y="211"/>
                  </a:lnTo>
                  <a:lnTo>
                    <a:pt x="13"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15">
              <a:extLst>
                <a:ext uri="{FF2B5EF4-FFF2-40B4-BE49-F238E27FC236}">
                  <a16:creationId xmlns:a16="http://schemas.microsoft.com/office/drawing/2014/main" id="{692B1945-D93F-431A-A0E8-E8CBBF9BBE9D}"/>
                </a:ext>
              </a:extLst>
            </p:cNvPr>
            <p:cNvSpPr>
              <a:spLocks noEditPoints="1"/>
            </p:cNvSpPr>
            <p:nvPr/>
          </p:nvSpPr>
          <p:spPr bwMode="auto">
            <a:xfrm>
              <a:off x="12153841" y="5248945"/>
              <a:ext cx="298844" cy="552575"/>
            </a:xfrm>
            <a:custGeom>
              <a:avLst/>
              <a:gdLst>
                <a:gd name="T0" fmla="*/ 18 w 53"/>
                <a:gd name="T1" fmla="*/ 28 h 98"/>
                <a:gd name="T2" fmla="*/ 24 w 53"/>
                <a:gd name="T3" fmla="*/ 28 h 98"/>
                <a:gd name="T4" fmla="*/ 24 w 53"/>
                <a:gd name="T5" fmla="*/ 0 h 98"/>
                <a:gd name="T6" fmla="*/ 29 w 53"/>
                <a:gd name="T7" fmla="*/ 0 h 98"/>
                <a:gd name="T8" fmla="*/ 29 w 53"/>
                <a:gd name="T9" fmla="*/ 28 h 98"/>
                <a:gd name="T10" fmla="*/ 34 w 53"/>
                <a:gd name="T11" fmla="*/ 28 h 98"/>
                <a:gd name="T12" fmla="*/ 34 w 53"/>
                <a:gd name="T13" fmla="*/ 49 h 98"/>
                <a:gd name="T14" fmla="*/ 41 w 53"/>
                <a:gd name="T15" fmla="*/ 49 h 98"/>
                <a:gd name="T16" fmla="*/ 41 w 53"/>
                <a:gd name="T17" fmla="*/ 66 h 98"/>
                <a:gd name="T18" fmla="*/ 53 w 53"/>
                <a:gd name="T19" fmla="*/ 66 h 98"/>
                <a:gd name="T20" fmla="*/ 53 w 53"/>
                <a:gd name="T21" fmla="*/ 98 h 98"/>
                <a:gd name="T22" fmla="*/ 0 w 53"/>
                <a:gd name="T23" fmla="*/ 98 h 98"/>
                <a:gd name="T24" fmla="*/ 0 w 53"/>
                <a:gd name="T25" fmla="*/ 66 h 98"/>
                <a:gd name="T26" fmla="*/ 11 w 53"/>
                <a:gd name="T27" fmla="*/ 66 h 98"/>
                <a:gd name="T28" fmla="*/ 11 w 53"/>
                <a:gd name="T29" fmla="*/ 49 h 98"/>
                <a:gd name="T30" fmla="*/ 18 w 53"/>
                <a:gd name="T31" fmla="*/ 49 h 98"/>
                <a:gd name="T32" fmla="*/ 18 w 53"/>
                <a:gd name="T33" fmla="*/ 28 h 98"/>
                <a:gd name="T34" fmla="*/ 18 w 53"/>
                <a:gd name="T35" fmla="*/ 28 h 98"/>
                <a:gd name="T36" fmla="*/ 37 w 53"/>
                <a:gd name="T37" fmla="*/ 73 h 98"/>
                <a:gd name="T38" fmla="*/ 37 w 53"/>
                <a:gd name="T39" fmla="*/ 73 h 98"/>
                <a:gd name="T40" fmla="*/ 37 w 53"/>
                <a:gd name="T41" fmla="*/ 79 h 98"/>
                <a:gd name="T42" fmla="*/ 43 w 53"/>
                <a:gd name="T43" fmla="*/ 79 h 98"/>
                <a:gd name="T44" fmla="*/ 43 w 53"/>
                <a:gd name="T45" fmla="*/ 73 h 98"/>
                <a:gd name="T46" fmla="*/ 37 w 53"/>
                <a:gd name="T47" fmla="*/ 73 h 98"/>
                <a:gd name="T48" fmla="*/ 37 w 53"/>
                <a:gd name="T49" fmla="*/ 73 h 98"/>
                <a:gd name="T50" fmla="*/ 37 w 53"/>
                <a:gd name="T51" fmla="*/ 86 h 98"/>
                <a:gd name="T52" fmla="*/ 37 w 53"/>
                <a:gd name="T53" fmla="*/ 86 h 98"/>
                <a:gd name="T54" fmla="*/ 37 w 53"/>
                <a:gd name="T55" fmla="*/ 92 h 98"/>
                <a:gd name="T56" fmla="*/ 43 w 53"/>
                <a:gd name="T57" fmla="*/ 92 h 98"/>
                <a:gd name="T58" fmla="*/ 43 w 53"/>
                <a:gd name="T59" fmla="*/ 86 h 98"/>
                <a:gd name="T60" fmla="*/ 37 w 53"/>
                <a:gd name="T61" fmla="*/ 86 h 98"/>
                <a:gd name="T62" fmla="*/ 37 w 53"/>
                <a:gd name="T63" fmla="*/ 86 h 98"/>
                <a:gd name="T64" fmla="*/ 24 w 53"/>
                <a:gd name="T65" fmla="*/ 73 h 98"/>
                <a:gd name="T66" fmla="*/ 24 w 53"/>
                <a:gd name="T67" fmla="*/ 73 h 98"/>
                <a:gd name="T68" fmla="*/ 24 w 53"/>
                <a:gd name="T69" fmla="*/ 79 h 98"/>
                <a:gd name="T70" fmla="*/ 29 w 53"/>
                <a:gd name="T71" fmla="*/ 79 h 98"/>
                <a:gd name="T72" fmla="*/ 29 w 53"/>
                <a:gd name="T73" fmla="*/ 73 h 98"/>
                <a:gd name="T74" fmla="*/ 24 w 53"/>
                <a:gd name="T75" fmla="*/ 73 h 98"/>
                <a:gd name="T76" fmla="*/ 24 w 53"/>
                <a:gd name="T77" fmla="*/ 73 h 98"/>
                <a:gd name="T78" fmla="*/ 24 w 53"/>
                <a:gd name="T79" fmla="*/ 86 h 98"/>
                <a:gd name="T80" fmla="*/ 24 w 53"/>
                <a:gd name="T81" fmla="*/ 86 h 98"/>
                <a:gd name="T82" fmla="*/ 24 w 53"/>
                <a:gd name="T83" fmla="*/ 92 h 98"/>
                <a:gd name="T84" fmla="*/ 29 w 53"/>
                <a:gd name="T85" fmla="*/ 92 h 98"/>
                <a:gd name="T86" fmla="*/ 29 w 53"/>
                <a:gd name="T87" fmla="*/ 86 h 98"/>
                <a:gd name="T88" fmla="*/ 24 w 53"/>
                <a:gd name="T89" fmla="*/ 86 h 98"/>
                <a:gd name="T90" fmla="*/ 24 w 53"/>
                <a:gd name="T91" fmla="*/ 86 h 98"/>
                <a:gd name="T92" fmla="*/ 10 w 53"/>
                <a:gd name="T93" fmla="*/ 73 h 98"/>
                <a:gd name="T94" fmla="*/ 10 w 53"/>
                <a:gd name="T95" fmla="*/ 73 h 98"/>
                <a:gd name="T96" fmla="*/ 10 w 53"/>
                <a:gd name="T97" fmla="*/ 79 h 98"/>
                <a:gd name="T98" fmla="*/ 15 w 53"/>
                <a:gd name="T99" fmla="*/ 79 h 98"/>
                <a:gd name="T100" fmla="*/ 15 w 53"/>
                <a:gd name="T101" fmla="*/ 73 h 98"/>
                <a:gd name="T102" fmla="*/ 10 w 53"/>
                <a:gd name="T103" fmla="*/ 73 h 98"/>
                <a:gd name="T104" fmla="*/ 10 w 53"/>
                <a:gd name="T105" fmla="*/ 73 h 98"/>
                <a:gd name="T106" fmla="*/ 10 w 53"/>
                <a:gd name="T107" fmla="*/ 86 h 98"/>
                <a:gd name="T108" fmla="*/ 10 w 53"/>
                <a:gd name="T109" fmla="*/ 86 h 98"/>
                <a:gd name="T110" fmla="*/ 10 w 53"/>
                <a:gd name="T111" fmla="*/ 92 h 98"/>
                <a:gd name="T112" fmla="*/ 15 w 53"/>
                <a:gd name="T113" fmla="*/ 92 h 98"/>
                <a:gd name="T114" fmla="*/ 15 w 53"/>
                <a:gd name="T115" fmla="*/ 86 h 98"/>
                <a:gd name="T116" fmla="*/ 10 w 53"/>
                <a:gd name="T117" fmla="*/ 8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98">
                  <a:moveTo>
                    <a:pt x="18" y="28"/>
                  </a:moveTo>
                  <a:lnTo>
                    <a:pt x="24" y="28"/>
                  </a:lnTo>
                  <a:lnTo>
                    <a:pt x="24" y="0"/>
                  </a:lnTo>
                  <a:lnTo>
                    <a:pt x="29" y="0"/>
                  </a:lnTo>
                  <a:lnTo>
                    <a:pt x="29" y="28"/>
                  </a:lnTo>
                  <a:lnTo>
                    <a:pt x="34" y="28"/>
                  </a:lnTo>
                  <a:lnTo>
                    <a:pt x="34" y="49"/>
                  </a:lnTo>
                  <a:lnTo>
                    <a:pt x="41" y="49"/>
                  </a:lnTo>
                  <a:lnTo>
                    <a:pt x="41" y="66"/>
                  </a:lnTo>
                  <a:lnTo>
                    <a:pt x="53" y="66"/>
                  </a:lnTo>
                  <a:lnTo>
                    <a:pt x="53" y="98"/>
                  </a:lnTo>
                  <a:lnTo>
                    <a:pt x="0" y="98"/>
                  </a:lnTo>
                  <a:lnTo>
                    <a:pt x="0" y="66"/>
                  </a:lnTo>
                  <a:lnTo>
                    <a:pt x="11" y="66"/>
                  </a:lnTo>
                  <a:lnTo>
                    <a:pt x="11" y="49"/>
                  </a:lnTo>
                  <a:lnTo>
                    <a:pt x="18" y="49"/>
                  </a:lnTo>
                  <a:lnTo>
                    <a:pt x="18" y="28"/>
                  </a:lnTo>
                  <a:lnTo>
                    <a:pt x="18" y="28"/>
                  </a:lnTo>
                  <a:close/>
                  <a:moveTo>
                    <a:pt x="37" y="73"/>
                  </a:moveTo>
                  <a:lnTo>
                    <a:pt x="37" y="73"/>
                  </a:lnTo>
                  <a:lnTo>
                    <a:pt x="37" y="79"/>
                  </a:lnTo>
                  <a:lnTo>
                    <a:pt x="43" y="79"/>
                  </a:lnTo>
                  <a:lnTo>
                    <a:pt x="43" y="73"/>
                  </a:lnTo>
                  <a:lnTo>
                    <a:pt x="37" y="73"/>
                  </a:lnTo>
                  <a:lnTo>
                    <a:pt x="37" y="73"/>
                  </a:lnTo>
                  <a:close/>
                  <a:moveTo>
                    <a:pt x="37" y="86"/>
                  </a:moveTo>
                  <a:lnTo>
                    <a:pt x="37" y="86"/>
                  </a:lnTo>
                  <a:lnTo>
                    <a:pt x="37" y="92"/>
                  </a:lnTo>
                  <a:lnTo>
                    <a:pt x="43" y="92"/>
                  </a:lnTo>
                  <a:lnTo>
                    <a:pt x="43" y="86"/>
                  </a:lnTo>
                  <a:lnTo>
                    <a:pt x="37" y="86"/>
                  </a:lnTo>
                  <a:lnTo>
                    <a:pt x="37" y="86"/>
                  </a:lnTo>
                  <a:close/>
                  <a:moveTo>
                    <a:pt x="24" y="73"/>
                  </a:moveTo>
                  <a:lnTo>
                    <a:pt x="24" y="73"/>
                  </a:lnTo>
                  <a:lnTo>
                    <a:pt x="24" y="79"/>
                  </a:lnTo>
                  <a:lnTo>
                    <a:pt x="29" y="79"/>
                  </a:lnTo>
                  <a:lnTo>
                    <a:pt x="29" y="73"/>
                  </a:lnTo>
                  <a:lnTo>
                    <a:pt x="24" y="73"/>
                  </a:lnTo>
                  <a:lnTo>
                    <a:pt x="24" y="73"/>
                  </a:lnTo>
                  <a:close/>
                  <a:moveTo>
                    <a:pt x="24" y="86"/>
                  </a:moveTo>
                  <a:lnTo>
                    <a:pt x="24" y="86"/>
                  </a:lnTo>
                  <a:lnTo>
                    <a:pt x="24" y="92"/>
                  </a:lnTo>
                  <a:lnTo>
                    <a:pt x="29" y="92"/>
                  </a:lnTo>
                  <a:lnTo>
                    <a:pt x="29" y="86"/>
                  </a:lnTo>
                  <a:lnTo>
                    <a:pt x="24" y="86"/>
                  </a:lnTo>
                  <a:lnTo>
                    <a:pt x="24" y="86"/>
                  </a:lnTo>
                  <a:close/>
                  <a:moveTo>
                    <a:pt x="10" y="73"/>
                  </a:moveTo>
                  <a:lnTo>
                    <a:pt x="10" y="73"/>
                  </a:lnTo>
                  <a:lnTo>
                    <a:pt x="10" y="79"/>
                  </a:lnTo>
                  <a:lnTo>
                    <a:pt x="15" y="79"/>
                  </a:lnTo>
                  <a:lnTo>
                    <a:pt x="15" y="73"/>
                  </a:lnTo>
                  <a:lnTo>
                    <a:pt x="10" y="73"/>
                  </a:lnTo>
                  <a:lnTo>
                    <a:pt x="10" y="73"/>
                  </a:lnTo>
                  <a:close/>
                  <a:moveTo>
                    <a:pt x="10" y="86"/>
                  </a:moveTo>
                  <a:lnTo>
                    <a:pt x="10" y="86"/>
                  </a:lnTo>
                  <a:lnTo>
                    <a:pt x="10" y="92"/>
                  </a:lnTo>
                  <a:lnTo>
                    <a:pt x="15" y="92"/>
                  </a:lnTo>
                  <a:lnTo>
                    <a:pt x="15" y="86"/>
                  </a:lnTo>
                  <a:lnTo>
                    <a:pt x="10"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16">
              <a:extLst>
                <a:ext uri="{FF2B5EF4-FFF2-40B4-BE49-F238E27FC236}">
                  <a16:creationId xmlns:a16="http://schemas.microsoft.com/office/drawing/2014/main" id="{DBD7BDAA-C51E-4DAC-B4E0-C6CDF927F397}"/>
                </a:ext>
              </a:extLst>
            </p:cNvPr>
            <p:cNvSpPr>
              <a:spLocks noEditPoints="1"/>
            </p:cNvSpPr>
            <p:nvPr/>
          </p:nvSpPr>
          <p:spPr bwMode="auto">
            <a:xfrm>
              <a:off x="9503735" y="4690729"/>
              <a:ext cx="186073" cy="1110791"/>
            </a:xfrm>
            <a:custGeom>
              <a:avLst/>
              <a:gdLst>
                <a:gd name="T0" fmla="*/ 33 w 33"/>
                <a:gd name="T1" fmla="*/ 0 h 197"/>
                <a:gd name="T2" fmla="*/ 0 w 33"/>
                <a:gd name="T3" fmla="*/ 32 h 197"/>
                <a:gd name="T4" fmla="*/ 0 w 33"/>
                <a:gd name="T5" fmla="*/ 197 h 197"/>
                <a:gd name="T6" fmla="*/ 33 w 33"/>
                <a:gd name="T7" fmla="*/ 197 h 197"/>
                <a:gd name="T8" fmla="*/ 33 w 33"/>
                <a:gd name="T9" fmla="*/ 0 h 197"/>
                <a:gd name="T10" fmla="*/ 33 w 33"/>
                <a:gd name="T11" fmla="*/ 0 h 197"/>
                <a:gd name="T12" fmla="*/ 14 w 33"/>
                <a:gd name="T13" fmla="*/ 25 h 197"/>
                <a:gd name="T14" fmla="*/ 14 w 33"/>
                <a:gd name="T15" fmla="*/ 25 h 197"/>
                <a:gd name="T16" fmla="*/ 16 w 33"/>
                <a:gd name="T17" fmla="*/ 22 h 197"/>
                <a:gd name="T18" fmla="*/ 16 w 33"/>
                <a:gd name="T19" fmla="*/ 188 h 197"/>
                <a:gd name="T20" fmla="*/ 14 w 33"/>
                <a:gd name="T21" fmla="*/ 188 h 197"/>
                <a:gd name="T22" fmla="*/ 14 w 33"/>
                <a:gd name="T23" fmla="*/ 25 h 197"/>
                <a:gd name="T24" fmla="*/ 14 w 33"/>
                <a:gd name="T25" fmla="*/ 25 h 197"/>
                <a:gd name="T26" fmla="*/ 24 w 33"/>
                <a:gd name="T27" fmla="*/ 16 h 197"/>
                <a:gd name="T28" fmla="*/ 24 w 33"/>
                <a:gd name="T29" fmla="*/ 16 h 197"/>
                <a:gd name="T30" fmla="*/ 26 w 33"/>
                <a:gd name="T31" fmla="*/ 13 h 197"/>
                <a:gd name="T32" fmla="*/ 26 w 33"/>
                <a:gd name="T33" fmla="*/ 188 h 197"/>
                <a:gd name="T34" fmla="*/ 24 w 33"/>
                <a:gd name="T35" fmla="*/ 188 h 197"/>
                <a:gd name="T36" fmla="*/ 24 w 33"/>
                <a:gd name="T37" fmla="*/ 16 h 197"/>
                <a:gd name="T38" fmla="*/ 24 w 33"/>
                <a:gd name="T39" fmla="*/ 16 h 197"/>
                <a:gd name="T40" fmla="*/ 6 w 33"/>
                <a:gd name="T41" fmla="*/ 35 h 197"/>
                <a:gd name="T42" fmla="*/ 6 w 33"/>
                <a:gd name="T43" fmla="*/ 35 h 197"/>
                <a:gd name="T44" fmla="*/ 8 w 33"/>
                <a:gd name="T45" fmla="*/ 32 h 197"/>
                <a:gd name="T46" fmla="*/ 7 w 33"/>
                <a:gd name="T47" fmla="*/ 188 h 197"/>
                <a:gd name="T48" fmla="*/ 6 w 33"/>
                <a:gd name="T49" fmla="*/ 188 h 197"/>
                <a:gd name="T50" fmla="*/ 6 w 33"/>
                <a:gd name="T51" fmla="*/ 3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197">
                  <a:moveTo>
                    <a:pt x="33" y="0"/>
                  </a:moveTo>
                  <a:lnTo>
                    <a:pt x="0" y="32"/>
                  </a:lnTo>
                  <a:lnTo>
                    <a:pt x="0" y="197"/>
                  </a:lnTo>
                  <a:lnTo>
                    <a:pt x="33" y="197"/>
                  </a:lnTo>
                  <a:lnTo>
                    <a:pt x="33" y="0"/>
                  </a:lnTo>
                  <a:lnTo>
                    <a:pt x="33" y="0"/>
                  </a:lnTo>
                  <a:close/>
                  <a:moveTo>
                    <a:pt x="14" y="25"/>
                  </a:moveTo>
                  <a:lnTo>
                    <a:pt x="14" y="25"/>
                  </a:lnTo>
                  <a:lnTo>
                    <a:pt x="16" y="22"/>
                  </a:lnTo>
                  <a:lnTo>
                    <a:pt x="16" y="188"/>
                  </a:lnTo>
                  <a:lnTo>
                    <a:pt x="14" y="188"/>
                  </a:lnTo>
                  <a:lnTo>
                    <a:pt x="14" y="25"/>
                  </a:lnTo>
                  <a:lnTo>
                    <a:pt x="14" y="25"/>
                  </a:lnTo>
                  <a:close/>
                  <a:moveTo>
                    <a:pt x="24" y="16"/>
                  </a:moveTo>
                  <a:lnTo>
                    <a:pt x="24" y="16"/>
                  </a:lnTo>
                  <a:lnTo>
                    <a:pt x="26" y="13"/>
                  </a:lnTo>
                  <a:lnTo>
                    <a:pt x="26" y="188"/>
                  </a:lnTo>
                  <a:lnTo>
                    <a:pt x="24" y="188"/>
                  </a:lnTo>
                  <a:lnTo>
                    <a:pt x="24" y="16"/>
                  </a:lnTo>
                  <a:lnTo>
                    <a:pt x="24" y="16"/>
                  </a:lnTo>
                  <a:close/>
                  <a:moveTo>
                    <a:pt x="6" y="35"/>
                  </a:moveTo>
                  <a:lnTo>
                    <a:pt x="6" y="35"/>
                  </a:lnTo>
                  <a:lnTo>
                    <a:pt x="8" y="32"/>
                  </a:lnTo>
                  <a:lnTo>
                    <a:pt x="7" y="188"/>
                  </a:lnTo>
                  <a:lnTo>
                    <a:pt x="6" y="188"/>
                  </a:lnTo>
                  <a:lnTo>
                    <a:pt x="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17">
              <a:extLst>
                <a:ext uri="{FF2B5EF4-FFF2-40B4-BE49-F238E27FC236}">
                  <a16:creationId xmlns:a16="http://schemas.microsoft.com/office/drawing/2014/main" id="{991FD17A-40C4-4962-9938-E78118AD5A7E}"/>
                </a:ext>
              </a:extLst>
            </p:cNvPr>
            <p:cNvSpPr>
              <a:spLocks/>
            </p:cNvSpPr>
            <p:nvPr/>
          </p:nvSpPr>
          <p:spPr bwMode="auto">
            <a:xfrm>
              <a:off x="7998251" y="3878782"/>
              <a:ext cx="1026211" cy="811947"/>
            </a:xfrm>
            <a:custGeom>
              <a:avLst/>
              <a:gdLst>
                <a:gd name="T0" fmla="*/ 79 w 175"/>
                <a:gd name="T1" fmla="*/ 46 h 135"/>
                <a:gd name="T2" fmla="*/ 75 w 175"/>
                <a:gd name="T3" fmla="*/ 72 h 135"/>
                <a:gd name="T4" fmla="*/ 63 w 175"/>
                <a:gd name="T5" fmla="*/ 41 h 135"/>
                <a:gd name="T6" fmla="*/ 128 w 175"/>
                <a:gd name="T7" fmla="*/ 51 h 135"/>
                <a:gd name="T8" fmla="*/ 128 w 175"/>
                <a:gd name="T9" fmla="*/ 35 h 135"/>
                <a:gd name="T10" fmla="*/ 160 w 175"/>
                <a:gd name="T11" fmla="*/ 91 h 135"/>
                <a:gd name="T12" fmla="*/ 102 w 175"/>
                <a:gd name="T13" fmla="*/ 76 h 135"/>
                <a:gd name="T14" fmla="*/ 142 w 175"/>
                <a:gd name="T15" fmla="*/ 105 h 135"/>
                <a:gd name="T16" fmla="*/ 84 w 175"/>
                <a:gd name="T17" fmla="*/ 117 h 135"/>
                <a:gd name="T18" fmla="*/ 92 w 175"/>
                <a:gd name="T19" fmla="*/ 100 h 135"/>
                <a:gd name="T20" fmla="*/ 67 w 175"/>
                <a:gd name="T21" fmla="*/ 97 h 135"/>
                <a:gd name="T22" fmla="*/ 91 w 175"/>
                <a:gd name="T23" fmla="*/ 101 h 135"/>
                <a:gd name="T24" fmla="*/ 83 w 175"/>
                <a:gd name="T25" fmla="*/ 115 h 135"/>
                <a:gd name="T26" fmla="*/ 37 w 175"/>
                <a:gd name="T27" fmla="*/ 76 h 135"/>
                <a:gd name="T28" fmla="*/ 43 w 175"/>
                <a:gd name="T29" fmla="*/ 107 h 135"/>
                <a:gd name="T30" fmla="*/ 60 w 175"/>
                <a:gd name="T31" fmla="*/ 39 h 135"/>
                <a:gd name="T32" fmla="*/ 76 w 175"/>
                <a:gd name="T33" fmla="*/ 74 h 135"/>
                <a:gd name="T34" fmla="*/ 79 w 175"/>
                <a:gd name="T35" fmla="*/ 4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35">
                  <a:moveTo>
                    <a:pt x="79" y="46"/>
                  </a:moveTo>
                  <a:cubicBezTo>
                    <a:pt x="102" y="46"/>
                    <a:pt x="93" y="75"/>
                    <a:pt x="75" y="72"/>
                  </a:cubicBezTo>
                  <a:cubicBezTo>
                    <a:pt x="65" y="70"/>
                    <a:pt x="59" y="57"/>
                    <a:pt x="63" y="41"/>
                  </a:cubicBezTo>
                  <a:cubicBezTo>
                    <a:pt x="73" y="0"/>
                    <a:pt x="135" y="16"/>
                    <a:pt x="128" y="51"/>
                  </a:cubicBezTo>
                  <a:cubicBezTo>
                    <a:pt x="130" y="45"/>
                    <a:pt x="130" y="38"/>
                    <a:pt x="128" y="35"/>
                  </a:cubicBezTo>
                  <a:cubicBezTo>
                    <a:pt x="173" y="35"/>
                    <a:pt x="175" y="72"/>
                    <a:pt x="160" y="91"/>
                  </a:cubicBezTo>
                  <a:cubicBezTo>
                    <a:pt x="141" y="114"/>
                    <a:pt x="110" y="104"/>
                    <a:pt x="102" y="76"/>
                  </a:cubicBezTo>
                  <a:cubicBezTo>
                    <a:pt x="103" y="92"/>
                    <a:pt x="119" y="109"/>
                    <a:pt x="142" y="105"/>
                  </a:cubicBezTo>
                  <a:cubicBezTo>
                    <a:pt x="133" y="131"/>
                    <a:pt x="97" y="135"/>
                    <a:pt x="84" y="117"/>
                  </a:cubicBezTo>
                  <a:cubicBezTo>
                    <a:pt x="93" y="111"/>
                    <a:pt x="94" y="105"/>
                    <a:pt x="92" y="100"/>
                  </a:cubicBezTo>
                  <a:cubicBezTo>
                    <a:pt x="88" y="90"/>
                    <a:pt x="74" y="89"/>
                    <a:pt x="67" y="97"/>
                  </a:cubicBezTo>
                  <a:cubicBezTo>
                    <a:pt x="74" y="91"/>
                    <a:pt x="88" y="92"/>
                    <a:pt x="91" y="101"/>
                  </a:cubicBezTo>
                  <a:cubicBezTo>
                    <a:pt x="93" y="107"/>
                    <a:pt x="88" y="113"/>
                    <a:pt x="83" y="115"/>
                  </a:cubicBezTo>
                  <a:cubicBezTo>
                    <a:pt x="66" y="126"/>
                    <a:pt x="35" y="113"/>
                    <a:pt x="37" y="76"/>
                  </a:cubicBezTo>
                  <a:cubicBezTo>
                    <a:pt x="35" y="85"/>
                    <a:pt x="35" y="97"/>
                    <a:pt x="43" y="107"/>
                  </a:cubicBezTo>
                  <a:cubicBezTo>
                    <a:pt x="0" y="95"/>
                    <a:pt x="8" y="31"/>
                    <a:pt x="60" y="39"/>
                  </a:cubicBezTo>
                  <a:cubicBezTo>
                    <a:pt x="56" y="57"/>
                    <a:pt x="62" y="73"/>
                    <a:pt x="76" y="74"/>
                  </a:cubicBezTo>
                  <a:cubicBezTo>
                    <a:pt x="96" y="75"/>
                    <a:pt x="102" y="45"/>
                    <a:pt x="7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18">
              <a:extLst>
                <a:ext uri="{FF2B5EF4-FFF2-40B4-BE49-F238E27FC236}">
                  <a16:creationId xmlns:a16="http://schemas.microsoft.com/office/drawing/2014/main" id="{EF3750ED-3218-44D5-8700-C3E0438BF7D8}"/>
                </a:ext>
              </a:extLst>
            </p:cNvPr>
            <p:cNvSpPr>
              <a:spLocks/>
            </p:cNvSpPr>
            <p:nvPr/>
          </p:nvSpPr>
          <p:spPr bwMode="auto">
            <a:xfrm>
              <a:off x="9672891" y="3360038"/>
              <a:ext cx="817588" cy="642792"/>
            </a:xfrm>
            <a:custGeom>
              <a:avLst/>
              <a:gdLst>
                <a:gd name="T0" fmla="*/ 62 w 139"/>
                <a:gd name="T1" fmla="*/ 36 h 107"/>
                <a:gd name="T2" fmla="*/ 59 w 139"/>
                <a:gd name="T3" fmla="*/ 57 h 107"/>
                <a:gd name="T4" fmla="*/ 49 w 139"/>
                <a:gd name="T5" fmla="*/ 32 h 107"/>
                <a:gd name="T6" fmla="*/ 101 w 139"/>
                <a:gd name="T7" fmla="*/ 40 h 107"/>
                <a:gd name="T8" fmla="*/ 101 w 139"/>
                <a:gd name="T9" fmla="*/ 28 h 107"/>
                <a:gd name="T10" fmla="*/ 127 w 139"/>
                <a:gd name="T11" fmla="*/ 72 h 107"/>
                <a:gd name="T12" fmla="*/ 80 w 139"/>
                <a:gd name="T13" fmla="*/ 61 h 107"/>
                <a:gd name="T14" fmla="*/ 112 w 139"/>
                <a:gd name="T15" fmla="*/ 83 h 107"/>
                <a:gd name="T16" fmla="*/ 67 w 139"/>
                <a:gd name="T17" fmla="*/ 92 h 107"/>
                <a:gd name="T18" fmla="*/ 73 w 139"/>
                <a:gd name="T19" fmla="*/ 80 h 107"/>
                <a:gd name="T20" fmla="*/ 53 w 139"/>
                <a:gd name="T21" fmla="*/ 77 h 107"/>
                <a:gd name="T22" fmla="*/ 72 w 139"/>
                <a:gd name="T23" fmla="*/ 80 h 107"/>
                <a:gd name="T24" fmla="*/ 66 w 139"/>
                <a:gd name="T25" fmla="*/ 92 h 107"/>
                <a:gd name="T26" fmla="*/ 29 w 139"/>
                <a:gd name="T27" fmla="*/ 60 h 107"/>
                <a:gd name="T28" fmla="*/ 33 w 139"/>
                <a:gd name="T29" fmla="*/ 85 h 107"/>
                <a:gd name="T30" fmla="*/ 48 w 139"/>
                <a:gd name="T31" fmla="*/ 31 h 107"/>
                <a:gd name="T32" fmla="*/ 60 w 139"/>
                <a:gd name="T33" fmla="*/ 58 h 107"/>
                <a:gd name="T34" fmla="*/ 62 w 139"/>
                <a:gd name="T35" fmla="*/ 3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07">
                  <a:moveTo>
                    <a:pt x="62" y="36"/>
                  </a:moveTo>
                  <a:cubicBezTo>
                    <a:pt x="80" y="37"/>
                    <a:pt x="73" y="59"/>
                    <a:pt x="59" y="57"/>
                  </a:cubicBezTo>
                  <a:cubicBezTo>
                    <a:pt x="51" y="56"/>
                    <a:pt x="46" y="45"/>
                    <a:pt x="49" y="32"/>
                  </a:cubicBezTo>
                  <a:cubicBezTo>
                    <a:pt x="58" y="0"/>
                    <a:pt x="107" y="13"/>
                    <a:pt x="101" y="40"/>
                  </a:cubicBezTo>
                  <a:cubicBezTo>
                    <a:pt x="103" y="36"/>
                    <a:pt x="103" y="30"/>
                    <a:pt x="101" y="28"/>
                  </a:cubicBezTo>
                  <a:cubicBezTo>
                    <a:pt x="137" y="28"/>
                    <a:pt x="139" y="57"/>
                    <a:pt x="127" y="72"/>
                  </a:cubicBezTo>
                  <a:cubicBezTo>
                    <a:pt x="112" y="90"/>
                    <a:pt x="87" y="82"/>
                    <a:pt x="80" y="61"/>
                  </a:cubicBezTo>
                  <a:cubicBezTo>
                    <a:pt x="82" y="73"/>
                    <a:pt x="94" y="87"/>
                    <a:pt x="112" y="83"/>
                  </a:cubicBezTo>
                  <a:cubicBezTo>
                    <a:pt x="105" y="104"/>
                    <a:pt x="77" y="107"/>
                    <a:pt x="67" y="92"/>
                  </a:cubicBezTo>
                  <a:cubicBezTo>
                    <a:pt x="73" y="88"/>
                    <a:pt x="74" y="83"/>
                    <a:pt x="73" y="80"/>
                  </a:cubicBezTo>
                  <a:cubicBezTo>
                    <a:pt x="70" y="71"/>
                    <a:pt x="59" y="71"/>
                    <a:pt x="53" y="77"/>
                  </a:cubicBezTo>
                  <a:cubicBezTo>
                    <a:pt x="58" y="72"/>
                    <a:pt x="69" y="73"/>
                    <a:pt x="72" y="80"/>
                  </a:cubicBezTo>
                  <a:cubicBezTo>
                    <a:pt x="73" y="85"/>
                    <a:pt x="69" y="89"/>
                    <a:pt x="66" y="92"/>
                  </a:cubicBezTo>
                  <a:cubicBezTo>
                    <a:pt x="52" y="100"/>
                    <a:pt x="27" y="90"/>
                    <a:pt x="29" y="60"/>
                  </a:cubicBezTo>
                  <a:cubicBezTo>
                    <a:pt x="28" y="67"/>
                    <a:pt x="28" y="77"/>
                    <a:pt x="33" y="85"/>
                  </a:cubicBezTo>
                  <a:cubicBezTo>
                    <a:pt x="0" y="75"/>
                    <a:pt x="6" y="25"/>
                    <a:pt x="48" y="31"/>
                  </a:cubicBezTo>
                  <a:cubicBezTo>
                    <a:pt x="44" y="46"/>
                    <a:pt x="49" y="58"/>
                    <a:pt x="60" y="58"/>
                  </a:cubicBezTo>
                  <a:cubicBezTo>
                    <a:pt x="76" y="59"/>
                    <a:pt x="81" y="36"/>
                    <a:pt x="6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19">
              <a:extLst>
                <a:ext uri="{FF2B5EF4-FFF2-40B4-BE49-F238E27FC236}">
                  <a16:creationId xmlns:a16="http://schemas.microsoft.com/office/drawing/2014/main" id="{B1426EFE-1974-42F1-B16B-CE99A7363F88}"/>
                </a:ext>
              </a:extLst>
            </p:cNvPr>
            <p:cNvSpPr>
              <a:spLocks/>
            </p:cNvSpPr>
            <p:nvPr/>
          </p:nvSpPr>
          <p:spPr bwMode="auto">
            <a:xfrm>
              <a:off x="10727297" y="3399509"/>
              <a:ext cx="699177" cy="552575"/>
            </a:xfrm>
            <a:custGeom>
              <a:avLst/>
              <a:gdLst>
                <a:gd name="T0" fmla="*/ 53 w 118"/>
                <a:gd name="T1" fmla="*/ 60 h 91"/>
                <a:gd name="T2" fmla="*/ 50 w 118"/>
                <a:gd name="T3" fmla="*/ 42 h 91"/>
                <a:gd name="T4" fmla="*/ 42 w 118"/>
                <a:gd name="T5" fmla="*/ 63 h 91"/>
                <a:gd name="T6" fmla="*/ 86 w 118"/>
                <a:gd name="T7" fmla="*/ 57 h 91"/>
                <a:gd name="T8" fmla="*/ 86 w 118"/>
                <a:gd name="T9" fmla="*/ 67 h 91"/>
                <a:gd name="T10" fmla="*/ 108 w 118"/>
                <a:gd name="T11" fmla="*/ 30 h 91"/>
                <a:gd name="T12" fmla="*/ 68 w 118"/>
                <a:gd name="T13" fmla="*/ 39 h 91"/>
                <a:gd name="T14" fmla="*/ 96 w 118"/>
                <a:gd name="T15" fmla="*/ 20 h 91"/>
                <a:gd name="T16" fmla="*/ 57 w 118"/>
                <a:gd name="T17" fmla="*/ 12 h 91"/>
                <a:gd name="T18" fmla="*/ 62 w 118"/>
                <a:gd name="T19" fmla="*/ 23 h 91"/>
                <a:gd name="T20" fmla="*/ 45 w 118"/>
                <a:gd name="T21" fmla="*/ 26 h 91"/>
                <a:gd name="T22" fmla="*/ 61 w 118"/>
                <a:gd name="T23" fmla="*/ 23 h 91"/>
                <a:gd name="T24" fmla="*/ 56 w 118"/>
                <a:gd name="T25" fmla="*/ 13 h 91"/>
                <a:gd name="T26" fmla="*/ 24 w 118"/>
                <a:gd name="T27" fmla="*/ 40 h 91"/>
                <a:gd name="T28" fmla="*/ 28 w 118"/>
                <a:gd name="T29" fmla="*/ 19 h 91"/>
                <a:gd name="T30" fmla="*/ 40 w 118"/>
                <a:gd name="T31" fmla="*/ 65 h 91"/>
                <a:gd name="T32" fmla="*/ 51 w 118"/>
                <a:gd name="T33" fmla="*/ 41 h 91"/>
                <a:gd name="T34" fmla="*/ 53 w 118"/>
                <a:gd name="T35" fmla="*/ 6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91">
                  <a:moveTo>
                    <a:pt x="53" y="60"/>
                  </a:moveTo>
                  <a:cubicBezTo>
                    <a:pt x="68" y="60"/>
                    <a:pt x="62" y="41"/>
                    <a:pt x="50" y="42"/>
                  </a:cubicBezTo>
                  <a:cubicBezTo>
                    <a:pt x="43" y="43"/>
                    <a:pt x="39" y="52"/>
                    <a:pt x="42" y="63"/>
                  </a:cubicBezTo>
                  <a:cubicBezTo>
                    <a:pt x="49" y="91"/>
                    <a:pt x="91" y="80"/>
                    <a:pt x="86" y="57"/>
                  </a:cubicBezTo>
                  <a:cubicBezTo>
                    <a:pt x="88" y="60"/>
                    <a:pt x="87" y="66"/>
                    <a:pt x="86" y="67"/>
                  </a:cubicBezTo>
                  <a:cubicBezTo>
                    <a:pt x="117" y="67"/>
                    <a:pt x="118" y="42"/>
                    <a:pt x="108" y="30"/>
                  </a:cubicBezTo>
                  <a:cubicBezTo>
                    <a:pt x="95" y="14"/>
                    <a:pt x="74" y="21"/>
                    <a:pt x="68" y="39"/>
                  </a:cubicBezTo>
                  <a:cubicBezTo>
                    <a:pt x="69" y="29"/>
                    <a:pt x="80" y="17"/>
                    <a:pt x="96" y="20"/>
                  </a:cubicBezTo>
                  <a:cubicBezTo>
                    <a:pt x="90" y="2"/>
                    <a:pt x="65" y="0"/>
                    <a:pt x="57" y="12"/>
                  </a:cubicBezTo>
                  <a:cubicBezTo>
                    <a:pt x="62" y="16"/>
                    <a:pt x="63" y="20"/>
                    <a:pt x="62" y="23"/>
                  </a:cubicBezTo>
                  <a:cubicBezTo>
                    <a:pt x="59" y="30"/>
                    <a:pt x="50" y="31"/>
                    <a:pt x="45" y="26"/>
                  </a:cubicBezTo>
                  <a:cubicBezTo>
                    <a:pt x="50" y="30"/>
                    <a:pt x="59" y="29"/>
                    <a:pt x="61" y="23"/>
                  </a:cubicBezTo>
                  <a:cubicBezTo>
                    <a:pt x="62" y="19"/>
                    <a:pt x="59" y="15"/>
                    <a:pt x="56" y="13"/>
                  </a:cubicBezTo>
                  <a:cubicBezTo>
                    <a:pt x="44" y="6"/>
                    <a:pt x="23" y="14"/>
                    <a:pt x="24" y="40"/>
                  </a:cubicBezTo>
                  <a:cubicBezTo>
                    <a:pt x="23" y="33"/>
                    <a:pt x="23" y="25"/>
                    <a:pt x="28" y="19"/>
                  </a:cubicBezTo>
                  <a:cubicBezTo>
                    <a:pt x="0" y="27"/>
                    <a:pt x="5" y="70"/>
                    <a:pt x="40" y="65"/>
                  </a:cubicBezTo>
                  <a:cubicBezTo>
                    <a:pt x="38" y="52"/>
                    <a:pt x="42" y="42"/>
                    <a:pt x="51" y="41"/>
                  </a:cubicBezTo>
                  <a:cubicBezTo>
                    <a:pt x="64" y="41"/>
                    <a:pt x="69" y="61"/>
                    <a:pt x="53"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20">
              <a:extLst>
                <a:ext uri="{FF2B5EF4-FFF2-40B4-BE49-F238E27FC236}">
                  <a16:creationId xmlns:a16="http://schemas.microsoft.com/office/drawing/2014/main" id="{61DCCC92-FAA3-4D28-B875-EF756AF7E4CE}"/>
                </a:ext>
              </a:extLst>
            </p:cNvPr>
            <p:cNvSpPr>
              <a:spLocks/>
            </p:cNvSpPr>
            <p:nvPr/>
          </p:nvSpPr>
          <p:spPr bwMode="auto">
            <a:xfrm>
              <a:off x="9103402" y="3974639"/>
              <a:ext cx="265012" cy="140965"/>
            </a:xfrm>
            <a:custGeom>
              <a:avLst/>
              <a:gdLst>
                <a:gd name="T0" fmla="*/ 0 w 45"/>
                <a:gd name="T1" fmla="*/ 6 h 24"/>
                <a:gd name="T2" fmla="*/ 23 w 45"/>
                <a:gd name="T3" fmla="*/ 13 h 24"/>
                <a:gd name="T4" fmla="*/ 45 w 45"/>
                <a:gd name="T5" fmla="*/ 1 h 24"/>
                <a:gd name="T6" fmla="*/ 25 w 45"/>
                <a:gd name="T7" fmla="*/ 24 h 24"/>
                <a:gd name="T8" fmla="*/ 0 w 45"/>
                <a:gd name="T9" fmla="*/ 6 h 24"/>
              </a:gdLst>
              <a:ahLst/>
              <a:cxnLst>
                <a:cxn ang="0">
                  <a:pos x="T0" y="T1"/>
                </a:cxn>
                <a:cxn ang="0">
                  <a:pos x="T2" y="T3"/>
                </a:cxn>
                <a:cxn ang="0">
                  <a:pos x="T4" y="T5"/>
                </a:cxn>
                <a:cxn ang="0">
                  <a:pos x="T6" y="T7"/>
                </a:cxn>
                <a:cxn ang="0">
                  <a:pos x="T8" y="T9"/>
                </a:cxn>
              </a:cxnLst>
              <a:rect l="0" t="0" r="r" b="b"/>
              <a:pathLst>
                <a:path w="45" h="24">
                  <a:moveTo>
                    <a:pt x="0" y="6"/>
                  </a:moveTo>
                  <a:cubicBezTo>
                    <a:pt x="7" y="2"/>
                    <a:pt x="20" y="5"/>
                    <a:pt x="23" y="13"/>
                  </a:cubicBezTo>
                  <a:cubicBezTo>
                    <a:pt x="26" y="5"/>
                    <a:pt x="35" y="0"/>
                    <a:pt x="45" y="1"/>
                  </a:cubicBezTo>
                  <a:cubicBezTo>
                    <a:pt x="23" y="5"/>
                    <a:pt x="30" y="23"/>
                    <a:pt x="25" y="24"/>
                  </a:cubicBezTo>
                  <a:cubicBezTo>
                    <a:pt x="19" y="24"/>
                    <a:pt x="22" y="4"/>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21">
              <a:extLst>
                <a:ext uri="{FF2B5EF4-FFF2-40B4-BE49-F238E27FC236}">
                  <a16:creationId xmlns:a16="http://schemas.microsoft.com/office/drawing/2014/main" id="{AE0AD997-BCD6-44FF-8547-237BA4FAF535}"/>
                </a:ext>
              </a:extLst>
            </p:cNvPr>
            <p:cNvSpPr>
              <a:spLocks/>
            </p:cNvSpPr>
            <p:nvPr/>
          </p:nvSpPr>
          <p:spPr bwMode="auto">
            <a:xfrm>
              <a:off x="9340220" y="3737821"/>
              <a:ext cx="202987" cy="107134"/>
            </a:xfrm>
            <a:custGeom>
              <a:avLst/>
              <a:gdLst>
                <a:gd name="T0" fmla="*/ 0 w 34"/>
                <a:gd name="T1" fmla="*/ 4 h 18"/>
                <a:gd name="T2" fmla="*/ 18 w 34"/>
                <a:gd name="T3" fmla="*/ 9 h 18"/>
                <a:gd name="T4" fmla="*/ 34 w 34"/>
                <a:gd name="T5" fmla="*/ 1 h 18"/>
                <a:gd name="T6" fmla="*/ 19 w 34"/>
                <a:gd name="T7" fmla="*/ 18 h 18"/>
                <a:gd name="T8" fmla="*/ 0 w 34"/>
                <a:gd name="T9" fmla="*/ 4 h 18"/>
              </a:gdLst>
              <a:ahLst/>
              <a:cxnLst>
                <a:cxn ang="0">
                  <a:pos x="T0" y="T1"/>
                </a:cxn>
                <a:cxn ang="0">
                  <a:pos x="T2" y="T3"/>
                </a:cxn>
                <a:cxn ang="0">
                  <a:pos x="T4" y="T5"/>
                </a:cxn>
                <a:cxn ang="0">
                  <a:pos x="T6" y="T7"/>
                </a:cxn>
                <a:cxn ang="0">
                  <a:pos x="T8" y="T9"/>
                </a:cxn>
              </a:cxnLst>
              <a:rect l="0" t="0" r="r" b="b"/>
              <a:pathLst>
                <a:path w="34" h="18">
                  <a:moveTo>
                    <a:pt x="0" y="4"/>
                  </a:moveTo>
                  <a:cubicBezTo>
                    <a:pt x="6" y="2"/>
                    <a:pt x="16" y="4"/>
                    <a:pt x="18" y="9"/>
                  </a:cubicBezTo>
                  <a:cubicBezTo>
                    <a:pt x="20" y="3"/>
                    <a:pt x="26" y="0"/>
                    <a:pt x="34" y="1"/>
                  </a:cubicBezTo>
                  <a:cubicBezTo>
                    <a:pt x="18" y="4"/>
                    <a:pt x="23" y="17"/>
                    <a:pt x="19" y="18"/>
                  </a:cubicBezTo>
                  <a:cubicBezTo>
                    <a:pt x="15" y="18"/>
                    <a:pt x="17"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22">
              <a:extLst>
                <a:ext uri="{FF2B5EF4-FFF2-40B4-BE49-F238E27FC236}">
                  <a16:creationId xmlns:a16="http://schemas.microsoft.com/office/drawing/2014/main" id="{825799BF-605E-406B-AF4D-1569DE7B6DC1}"/>
                </a:ext>
              </a:extLst>
            </p:cNvPr>
            <p:cNvSpPr>
              <a:spLocks/>
            </p:cNvSpPr>
            <p:nvPr/>
          </p:nvSpPr>
          <p:spPr bwMode="auto">
            <a:xfrm>
              <a:off x="9368411" y="3980275"/>
              <a:ext cx="197350" cy="107134"/>
            </a:xfrm>
            <a:custGeom>
              <a:avLst/>
              <a:gdLst>
                <a:gd name="T0" fmla="*/ 0 w 34"/>
                <a:gd name="T1" fmla="*/ 4 h 18"/>
                <a:gd name="T2" fmla="*/ 18 w 34"/>
                <a:gd name="T3" fmla="*/ 9 h 18"/>
                <a:gd name="T4" fmla="*/ 34 w 34"/>
                <a:gd name="T5" fmla="*/ 0 h 18"/>
                <a:gd name="T6" fmla="*/ 19 w 34"/>
                <a:gd name="T7" fmla="*/ 17 h 18"/>
                <a:gd name="T8" fmla="*/ 0 w 34"/>
                <a:gd name="T9" fmla="*/ 4 h 18"/>
              </a:gdLst>
              <a:ahLst/>
              <a:cxnLst>
                <a:cxn ang="0">
                  <a:pos x="T0" y="T1"/>
                </a:cxn>
                <a:cxn ang="0">
                  <a:pos x="T2" y="T3"/>
                </a:cxn>
                <a:cxn ang="0">
                  <a:pos x="T4" y="T5"/>
                </a:cxn>
                <a:cxn ang="0">
                  <a:pos x="T6" y="T7"/>
                </a:cxn>
                <a:cxn ang="0">
                  <a:pos x="T8" y="T9"/>
                </a:cxn>
              </a:cxnLst>
              <a:rect l="0" t="0" r="r" b="b"/>
              <a:pathLst>
                <a:path w="34" h="18">
                  <a:moveTo>
                    <a:pt x="0" y="4"/>
                  </a:moveTo>
                  <a:cubicBezTo>
                    <a:pt x="6" y="1"/>
                    <a:pt x="15" y="3"/>
                    <a:pt x="18" y="9"/>
                  </a:cubicBezTo>
                  <a:cubicBezTo>
                    <a:pt x="20" y="3"/>
                    <a:pt x="26" y="0"/>
                    <a:pt x="34" y="0"/>
                  </a:cubicBezTo>
                  <a:cubicBezTo>
                    <a:pt x="18" y="3"/>
                    <a:pt x="23" y="17"/>
                    <a:pt x="19" y="17"/>
                  </a:cubicBezTo>
                  <a:cubicBezTo>
                    <a:pt x="15" y="18"/>
                    <a:pt x="17"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23">
              <a:extLst>
                <a:ext uri="{FF2B5EF4-FFF2-40B4-BE49-F238E27FC236}">
                  <a16:creationId xmlns:a16="http://schemas.microsoft.com/office/drawing/2014/main" id="{186F0EA0-FF83-4E8F-A44A-4E07FC336F34}"/>
                </a:ext>
              </a:extLst>
            </p:cNvPr>
            <p:cNvSpPr>
              <a:spLocks/>
            </p:cNvSpPr>
            <p:nvPr/>
          </p:nvSpPr>
          <p:spPr bwMode="auto">
            <a:xfrm>
              <a:off x="9199255" y="3833674"/>
              <a:ext cx="208627" cy="107134"/>
            </a:xfrm>
            <a:custGeom>
              <a:avLst/>
              <a:gdLst>
                <a:gd name="T0" fmla="*/ 0 w 35"/>
                <a:gd name="T1" fmla="*/ 4 h 18"/>
                <a:gd name="T2" fmla="*/ 18 w 35"/>
                <a:gd name="T3" fmla="*/ 9 h 18"/>
                <a:gd name="T4" fmla="*/ 35 w 35"/>
                <a:gd name="T5" fmla="*/ 1 h 18"/>
                <a:gd name="T6" fmla="*/ 19 w 35"/>
                <a:gd name="T7" fmla="*/ 18 h 18"/>
                <a:gd name="T8" fmla="*/ 0 w 35"/>
                <a:gd name="T9" fmla="*/ 4 h 18"/>
              </a:gdLst>
              <a:ahLst/>
              <a:cxnLst>
                <a:cxn ang="0">
                  <a:pos x="T0" y="T1"/>
                </a:cxn>
                <a:cxn ang="0">
                  <a:pos x="T2" y="T3"/>
                </a:cxn>
                <a:cxn ang="0">
                  <a:pos x="T4" y="T5"/>
                </a:cxn>
                <a:cxn ang="0">
                  <a:pos x="T6" y="T7"/>
                </a:cxn>
                <a:cxn ang="0">
                  <a:pos x="T8" y="T9"/>
                </a:cxn>
              </a:cxnLst>
              <a:rect l="0" t="0" r="r" b="b"/>
              <a:pathLst>
                <a:path w="35" h="18">
                  <a:moveTo>
                    <a:pt x="0" y="4"/>
                  </a:moveTo>
                  <a:cubicBezTo>
                    <a:pt x="6" y="2"/>
                    <a:pt x="16" y="4"/>
                    <a:pt x="18" y="9"/>
                  </a:cubicBezTo>
                  <a:cubicBezTo>
                    <a:pt x="20" y="3"/>
                    <a:pt x="27" y="0"/>
                    <a:pt x="35" y="1"/>
                  </a:cubicBezTo>
                  <a:cubicBezTo>
                    <a:pt x="18" y="4"/>
                    <a:pt x="23" y="17"/>
                    <a:pt x="19" y="18"/>
                  </a:cubicBezTo>
                  <a:cubicBezTo>
                    <a:pt x="15" y="18"/>
                    <a:pt x="17"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24">
              <a:extLst>
                <a:ext uri="{FF2B5EF4-FFF2-40B4-BE49-F238E27FC236}">
                  <a16:creationId xmlns:a16="http://schemas.microsoft.com/office/drawing/2014/main" id="{4E1B4671-ED70-4A17-9144-4A12B1C4A02A}"/>
                </a:ext>
              </a:extLst>
            </p:cNvPr>
            <p:cNvSpPr>
              <a:spLocks/>
            </p:cNvSpPr>
            <p:nvPr/>
          </p:nvSpPr>
          <p:spPr bwMode="auto">
            <a:xfrm>
              <a:off x="8962437" y="3918253"/>
              <a:ext cx="180433" cy="95857"/>
            </a:xfrm>
            <a:custGeom>
              <a:avLst/>
              <a:gdLst>
                <a:gd name="T0" fmla="*/ 0 w 31"/>
                <a:gd name="T1" fmla="*/ 3 h 16"/>
                <a:gd name="T2" fmla="*/ 16 w 31"/>
                <a:gd name="T3" fmla="*/ 8 h 16"/>
                <a:gd name="T4" fmla="*/ 31 w 31"/>
                <a:gd name="T5" fmla="*/ 0 h 16"/>
                <a:gd name="T6" fmla="*/ 17 w 31"/>
                <a:gd name="T7" fmla="*/ 15 h 16"/>
                <a:gd name="T8" fmla="*/ 0 w 31"/>
                <a:gd name="T9" fmla="*/ 3 h 16"/>
              </a:gdLst>
              <a:ahLst/>
              <a:cxnLst>
                <a:cxn ang="0">
                  <a:pos x="T0" y="T1"/>
                </a:cxn>
                <a:cxn ang="0">
                  <a:pos x="T2" y="T3"/>
                </a:cxn>
                <a:cxn ang="0">
                  <a:pos x="T4" y="T5"/>
                </a:cxn>
                <a:cxn ang="0">
                  <a:pos x="T6" y="T7"/>
                </a:cxn>
                <a:cxn ang="0">
                  <a:pos x="T8" y="T9"/>
                </a:cxn>
              </a:cxnLst>
              <a:rect l="0" t="0" r="r" b="b"/>
              <a:pathLst>
                <a:path w="31" h="16">
                  <a:moveTo>
                    <a:pt x="0" y="3"/>
                  </a:moveTo>
                  <a:cubicBezTo>
                    <a:pt x="5" y="1"/>
                    <a:pt x="14" y="3"/>
                    <a:pt x="16" y="8"/>
                  </a:cubicBezTo>
                  <a:cubicBezTo>
                    <a:pt x="18" y="3"/>
                    <a:pt x="23" y="0"/>
                    <a:pt x="31" y="0"/>
                  </a:cubicBezTo>
                  <a:cubicBezTo>
                    <a:pt x="16" y="3"/>
                    <a:pt x="20" y="15"/>
                    <a:pt x="17" y="15"/>
                  </a:cubicBezTo>
                  <a:cubicBezTo>
                    <a:pt x="13" y="16"/>
                    <a:pt x="15"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25">
              <a:extLst>
                <a:ext uri="{FF2B5EF4-FFF2-40B4-BE49-F238E27FC236}">
                  <a16:creationId xmlns:a16="http://schemas.microsoft.com/office/drawing/2014/main" id="{9E0966E6-6001-4B92-AE4D-676DCD2369C2}"/>
                </a:ext>
              </a:extLst>
            </p:cNvPr>
            <p:cNvSpPr>
              <a:spLocks/>
            </p:cNvSpPr>
            <p:nvPr/>
          </p:nvSpPr>
          <p:spPr bwMode="auto">
            <a:xfrm>
              <a:off x="9481181" y="3839314"/>
              <a:ext cx="163519" cy="84580"/>
            </a:xfrm>
            <a:custGeom>
              <a:avLst/>
              <a:gdLst>
                <a:gd name="T0" fmla="*/ 0 w 27"/>
                <a:gd name="T1" fmla="*/ 3 h 14"/>
                <a:gd name="T2" fmla="*/ 14 w 27"/>
                <a:gd name="T3" fmla="*/ 8 h 14"/>
                <a:gd name="T4" fmla="*/ 27 w 27"/>
                <a:gd name="T5" fmla="*/ 1 h 14"/>
                <a:gd name="T6" fmla="*/ 15 w 27"/>
                <a:gd name="T7" fmla="*/ 14 h 14"/>
                <a:gd name="T8" fmla="*/ 0 w 27"/>
                <a:gd name="T9" fmla="*/ 3 h 14"/>
              </a:gdLst>
              <a:ahLst/>
              <a:cxnLst>
                <a:cxn ang="0">
                  <a:pos x="T0" y="T1"/>
                </a:cxn>
                <a:cxn ang="0">
                  <a:pos x="T2" y="T3"/>
                </a:cxn>
                <a:cxn ang="0">
                  <a:pos x="T4" y="T5"/>
                </a:cxn>
                <a:cxn ang="0">
                  <a:pos x="T6" y="T7"/>
                </a:cxn>
                <a:cxn ang="0">
                  <a:pos x="T8" y="T9"/>
                </a:cxn>
              </a:cxnLst>
              <a:rect l="0" t="0" r="r" b="b"/>
              <a:pathLst>
                <a:path w="27" h="14">
                  <a:moveTo>
                    <a:pt x="0" y="3"/>
                  </a:moveTo>
                  <a:cubicBezTo>
                    <a:pt x="5" y="1"/>
                    <a:pt x="12" y="3"/>
                    <a:pt x="14" y="8"/>
                  </a:cubicBezTo>
                  <a:cubicBezTo>
                    <a:pt x="16" y="3"/>
                    <a:pt x="21" y="0"/>
                    <a:pt x="27" y="1"/>
                  </a:cubicBezTo>
                  <a:cubicBezTo>
                    <a:pt x="14" y="3"/>
                    <a:pt x="18" y="14"/>
                    <a:pt x="15" y="14"/>
                  </a:cubicBezTo>
                  <a:cubicBezTo>
                    <a:pt x="12" y="14"/>
                    <a:pt x="14"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26">
              <a:extLst>
                <a:ext uri="{FF2B5EF4-FFF2-40B4-BE49-F238E27FC236}">
                  <a16:creationId xmlns:a16="http://schemas.microsoft.com/office/drawing/2014/main" id="{AA8121C1-31DE-4F8D-9554-EAEE7B6DDC1A}"/>
                </a:ext>
              </a:extLst>
            </p:cNvPr>
            <p:cNvSpPr>
              <a:spLocks/>
            </p:cNvSpPr>
            <p:nvPr/>
          </p:nvSpPr>
          <p:spPr bwMode="auto">
            <a:xfrm>
              <a:off x="10687825" y="4245288"/>
              <a:ext cx="208627" cy="124048"/>
            </a:xfrm>
            <a:custGeom>
              <a:avLst/>
              <a:gdLst>
                <a:gd name="T0" fmla="*/ 35 w 35"/>
                <a:gd name="T1" fmla="*/ 9 h 21"/>
                <a:gd name="T2" fmla="*/ 16 w 35"/>
                <a:gd name="T3" fmla="*/ 11 h 21"/>
                <a:gd name="T4" fmla="*/ 0 w 35"/>
                <a:gd name="T5" fmla="*/ 0 h 21"/>
                <a:gd name="T6" fmla="*/ 13 w 35"/>
                <a:gd name="T7" fmla="*/ 20 h 21"/>
                <a:gd name="T8" fmla="*/ 35 w 35"/>
                <a:gd name="T9" fmla="*/ 9 h 21"/>
              </a:gdLst>
              <a:ahLst/>
              <a:cxnLst>
                <a:cxn ang="0">
                  <a:pos x="T0" y="T1"/>
                </a:cxn>
                <a:cxn ang="0">
                  <a:pos x="T2" y="T3"/>
                </a:cxn>
                <a:cxn ang="0">
                  <a:pos x="T4" y="T5"/>
                </a:cxn>
                <a:cxn ang="0">
                  <a:pos x="T6" y="T7"/>
                </a:cxn>
                <a:cxn ang="0">
                  <a:pos x="T8" y="T9"/>
                </a:cxn>
              </a:cxnLst>
              <a:rect l="0" t="0" r="r" b="b"/>
              <a:pathLst>
                <a:path w="35" h="21">
                  <a:moveTo>
                    <a:pt x="35" y="9"/>
                  </a:moveTo>
                  <a:cubicBezTo>
                    <a:pt x="30" y="5"/>
                    <a:pt x="19" y="6"/>
                    <a:pt x="16" y="11"/>
                  </a:cubicBezTo>
                  <a:cubicBezTo>
                    <a:pt x="15" y="5"/>
                    <a:pt x="8" y="0"/>
                    <a:pt x="0" y="0"/>
                  </a:cubicBezTo>
                  <a:cubicBezTo>
                    <a:pt x="17" y="5"/>
                    <a:pt x="9" y="19"/>
                    <a:pt x="13" y="20"/>
                  </a:cubicBezTo>
                  <a:cubicBezTo>
                    <a:pt x="18" y="21"/>
                    <a:pt x="18" y="5"/>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27">
              <a:extLst>
                <a:ext uri="{FF2B5EF4-FFF2-40B4-BE49-F238E27FC236}">
                  <a16:creationId xmlns:a16="http://schemas.microsoft.com/office/drawing/2014/main" id="{C46636E0-8843-4D80-A7D2-57C3FE7DA158}"/>
                </a:ext>
              </a:extLst>
            </p:cNvPr>
            <p:cNvSpPr>
              <a:spLocks/>
            </p:cNvSpPr>
            <p:nvPr/>
          </p:nvSpPr>
          <p:spPr bwMode="auto">
            <a:xfrm>
              <a:off x="10885175" y="4358058"/>
              <a:ext cx="202987" cy="124048"/>
            </a:xfrm>
            <a:custGeom>
              <a:avLst/>
              <a:gdLst>
                <a:gd name="T0" fmla="*/ 35 w 35"/>
                <a:gd name="T1" fmla="*/ 8 h 21"/>
                <a:gd name="T2" fmla="*/ 16 w 35"/>
                <a:gd name="T3" fmla="*/ 11 h 21"/>
                <a:gd name="T4" fmla="*/ 0 w 35"/>
                <a:gd name="T5" fmla="*/ 0 h 21"/>
                <a:gd name="T6" fmla="*/ 14 w 35"/>
                <a:gd name="T7" fmla="*/ 19 h 21"/>
                <a:gd name="T8" fmla="*/ 35 w 35"/>
                <a:gd name="T9" fmla="*/ 8 h 21"/>
              </a:gdLst>
              <a:ahLst/>
              <a:cxnLst>
                <a:cxn ang="0">
                  <a:pos x="T0" y="T1"/>
                </a:cxn>
                <a:cxn ang="0">
                  <a:pos x="T2" y="T3"/>
                </a:cxn>
                <a:cxn ang="0">
                  <a:pos x="T4" y="T5"/>
                </a:cxn>
                <a:cxn ang="0">
                  <a:pos x="T6" y="T7"/>
                </a:cxn>
                <a:cxn ang="0">
                  <a:pos x="T8" y="T9"/>
                </a:cxn>
              </a:cxnLst>
              <a:rect l="0" t="0" r="r" b="b"/>
              <a:pathLst>
                <a:path w="35" h="21">
                  <a:moveTo>
                    <a:pt x="35" y="8"/>
                  </a:moveTo>
                  <a:cubicBezTo>
                    <a:pt x="29" y="5"/>
                    <a:pt x="19" y="6"/>
                    <a:pt x="16" y="11"/>
                  </a:cubicBezTo>
                  <a:cubicBezTo>
                    <a:pt x="15" y="5"/>
                    <a:pt x="9" y="0"/>
                    <a:pt x="0" y="0"/>
                  </a:cubicBezTo>
                  <a:cubicBezTo>
                    <a:pt x="17" y="5"/>
                    <a:pt x="10" y="18"/>
                    <a:pt x="14" y="19"/>
                  </a:cubicBezTo>
                  <a:cubicBezTo>
                    <a:pt x="18" y="21"/>
                    <a:pt x="18" y="5"/>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28">
              <a:extLst>
                <a:ext uri="{FF2B5EF4-FFF2-40B4-BE49-F238E27FC236}">
                  <a16:creationId xmlns:a16="http://schemas.microsoft.com/office/drawing/2014/main" id="{7CB9F6EE-6304-4F17-B755-86C468ACC39B}"/>
                </a:ext>
              </a:extLst>
            </p:cNvPr>
            <p:cNvSpPr>
              <a:spLocks/>
            </p:cNvSpPr>
            <p:nvPr/>
          </p:nvSpPr>
          <p:spPr bwMode="auto">
            <a:xfrm>
              <a:off x="10716020" y="4391889"/>
              <a:ext cx="163519" cy="101493"/>
            </a:xfrm>
            <a:custGeom>
              <a:avLst/>
              <a:gdLst>
                <a:gd name="T0" fmla="*/ 27 w 27"/>
                <a:gd name="T1" fmla="*/ 6 h 16"/>
                <a:gd name="T2" fmla="*/ 12 w 27"/>
                <a:gd name="T3" fmla="*/ 9 h 16"/>
                <a:gd name="T4" fmla="*/ 0 w 27"/>
                <a:gd name="T5" fmla="*/ 0 h 16"/>
                <a:gd name="T6" fmla="*/ 11 w 27"/>
                <a:gd name="T7" fmla="*/ 15 h 16"/>
                <a:gd name="T8" fmla="*/ 27 w 27"/>
                <a:gd name="T9" fmla="*/ 6 h 16"/>
              </a:gdLst>
              <a:ahLst/>
              <a:cxnLst>
                <a:cxn ang="0">
                  <a:pos x="T0" y="T1"/>
                </a:cxn>
                <a:cxn ang="0">
                  <a:pos x="T2" y="T3"/>
                </a:cxn>
                <a:cxn ang="0">
                  <a:pos x="T4" y="T5"/>
                </a:cxn>
                <a:cxn ang="0">
                  <a:pos x="T6" y="T7"/>
                </a:cxn>
                <a:cxn ang="0">
                  <a:pos x="T8" y="T9"/>
                </a:cxn>
              </a:cxnLst>
              <a:rect l="0" t="0" r="r" b="b"/>
              <a:pathLst>
                <a:path w="27" h="16">
                  <a:moveTo>
                    <a:pt x="27" y="6"/>
                  </a:moveTo>
                  <a:cubicBezTo>
                    <a:pt x="23" y="4"/>
                    <a:pt x="15" y="4"/>
                    <a:pt x="12" y="9"/>
                  </a:cubicBezTo>
                  <a:cubicBezTo>
                    <a:pt x="11" y="4"/>
                    <a:pt x="7" y="0"/>
                    <a:pt x="0" y="0"/>
                  </a:cubicBezTo>
                  <a:cubicBezTo>
                    <a:pt x="13" y="4"/>
                    <a:pt x="7" y="14"/>
                    <a:pt x="11" y="15"/>
                  </a:cubicBezTo>
                  <a:cubicBezTo>
                    <a:pt x="14" y="16"/>
                    <a:pt x="14" y="4"/>
                    <a:pt x="2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29">
              <a:extLst>
                <a:ext uri="{FF2B5EF4-FFF2-40B4-BE49-F238E27FC236}">
                  <a16:creationId xmlns:a16="http://schemas.microsoft.com/office/drawing/2014/main" id="{04C22C0F-8092-401E-A5F6-065427A61E59}"/>
                </a:ext>
              </a:extLst>
            </p:cNvPr>
            <p:cNvSpPr>
              <a:spLocks/>
            </p:cNvSpPr>
            <p:nvPr/>
          </p:nvSpPr>
          <p:spPr bwMode="auto">
            <a:xfrm>
              <a:off x="10524310" y="4250924"/>
              <a:ext cx="157879" cy="95857"/>
            </a:xfrm>
            <a:custGeom>
              <a:avLst/>
              <a:gdLst>
                <a:gd name="T0" fmla="*/ 27 w 27"/>
                <a:gd name="T1" fmla="*/ 7 h 16"/>
                <a:gd name="T2" fmla="*/ 12 w 27"/>
                <a:gd name="T3" fmla="*/ 9 h 16"/>
                <a:gd name="T4" fmla="*/ 0 w 27"/>
                <a:gd name="T5" fmla="*/ 0 h 16"/>
                <a:gd name="T6" fmla="*/ 11 w 27"/>
                <a:gd name="T7" fmla="*/ 15 h 16"/>
                <a:gd name="T8" fmla="*/ 27 w 27"/>
                <a:gd name="T9" fmla="*/ 7 h 16"/>
              </a:gdLst>
              <a:ahLst/>
              <a:cxnLst>
                <a:cxn ang="0">
                  <a:pos x="T0" y="T1"/>
                </a:cxn>
                <a:cxn ang="0">
                  <a:pos x="T2" y="T3"/>
                </a:cxn>
                <a:cxn ang="0">
                  <a:pos x="T4" y="T5"/>
                </a:cxn>
                <a:cxn ang="0">
                  <a:pos x="T6" y="T7"/>
                </a:cxn>
                <a:cxn ang="0">
                  <a:pos x="T8" y="T9"/>
                </a:cxn>
              </a:cxnLst>
              <a:rect l="0" t="0" r="r" b="b"/>
              <a:pathLst>
                <a:path w="27" h="16">
                  <a:moveTo>
                    <a:pt x="27" y="7"/>
                  </a:moveTo>
                  <a:cubicBezTo>
                    <a:pt x="23" y="4"/>
                    <a:pt x="15" y="5"/>
                    <a:pt x="12" y="9"/>
                  </a:cubicBezTo>
                  <a:cubicBezTo>
                    <a:pt x="11" y="4"/>
                    <a:pt x="7" y="1"/>
                    <a:pt x="0" y="0"/>
                  </a:cubicBezTo>
                  <a:cubicBezTo>
                    <a:pt x="13" y="4"/>
                    <a:pt x="7" y="15"/>
                    <a:pt x="11" y="15"/>
                  </a:cubicBezTo>
                  <a:cubicBezTo>
                    <a:pt x="14" y="16"/>
                    <a:pt x="14" y="4"/>
                    <a:pt x="2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30">
              <a:extLst>
                <a:ext uri="{FF2B5EF4-FFF2-40B4-BE49-F238E27FC236}">
                  <a16:creationId xmlns:a16="http://schemas.microsoft.com/office/drawing/2014/main" id="{4E89DC84-E13D-4583-8C4B-BFE7A92332F9}"/>
                </a:ext>
              </a:extLst>
            </p:cNvPr>
            <p:cNvSpPr>
              <a:spLocks/>
            </p:cNvSpPr>
            <p:nvPr/>
          </p:nvSpPr>
          <p:spPr bwMode="auto">
            <a:xfrm>
              <a:off x="10631440" y="4115600"/>
              <a:ext cx="157879" cy="95857"/>
            </a:xfrm>
            <a:custGeom>
              <a:avLst/>
              <a:gdLst>
                <a:gd name="T0" fmla="*/ 27 w 27"/>
                <a:gd name="T1" fmla="*/ 6 h 16"/>
                <a:gd name="T2" fmla="*/ 12 w 27"/>
                <a:gd name="T3" fmla="*/ 8 h 16"/>
                <a:gd name="T4" fmla="*/ 0 w 27"/>
                <a:gd name="T5" fmla="*/ 0 h 16"/>
                <a:gd name="T6" fmla="*/ 11 w 27"/>
                <a:gd name="T7" fmla="*/ 15 h 16"/>
                <a:gd name="T8" fmla="*/ 27 w 27"/>
                <a:gd name="T9" fmla="*/ 6 h 16"/>
              </a:gdLst>
              <a:ahLst/>
              <a:cxnLst>
                <a:cxn ang="0">
                  <a:pos x="T0" y="T1"/>
                </a:cxn>
                <a:cxn ang="0">
                  <a:pos x="T2" y="T3"/>
                </a:cxn>
                <a:cxn ang="0">
                  <a:pos x="T4" y="T5"/>
                </a:cxn>
                <a:cxn ang="0">
                  <a:pos x="T6" y="T7"/>
                </a:cxn>
                <a:cxn ang="0">
                  <a:pos x="T8" y="T9"/>
                </a:cxn>
              </a:cxnLst>
              <a:rect l="0" t="0" r="r" b="b"/>
              <a:pathLst>
                <a:path w="27" h="16">
                  <a:moveTo>
                    <a:pt x="27" y="6"/>
                  </a:moveTo>
                  <a:cubicBezTo>
                    <a:pt x="23" y="4"/>
                    <a:pt x="15" y="4"/>
                    <a:pt x="12" y="8"/>
                  </a:cubicBezTo>
                  <a:cubicBezTo>
                    <a:pt x="12" y="3"/>
                    <a:pt x="7" y="0"/>
                    <a:pt x="0" y="0"/>
                  </a:cubicBezTo>
                  <a:cubicBezTo>
                    <a:pt x="13" y="4"/>
                    <a:pt x="8" y="14"/>
                    <a:pt x="11" y="15"/>
                  </a:cubicBezTo>
                  <a:cubicBezTo>
                    <a:pt x="14" y="16"/>
                    <a:pt x="14" y="4"/>
                    <a:pt x="2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31">
              <a:extLst>
                <a:ext uri="{FF2B5EF4-FFF2-40B4-BE49-F238E27FC236}">
                  <a16:creationId xmlns:a16="http://schemas.microsoft.com/office/drawing/2014/main" id="{68047B08-6131-4881-9D54-7A2764594501}"/>
                </a:ext>
              </a:extLst>
            </p:cNvPr>
            <p:cNvSpPr>
              <a:spLocks/>
            </p:cNvSpPr>
            <p:nvPr/>
          </p:nvSpPr>
          <p:spPr bwMode="auto">
            <a:xfrm>
              <a:off x="10856981" y="4188902"/>
              <a:ext cx="140965" cy="90216"/>
            </a:xfrm>
            <a:custGeom>
              <a:avLst/>
              <a:gdLst>
                <a:gd name="T0" fmla="*/ 24 w 24"/>
                <a:gd name="T1" fmla="*/ 6 h 15"/>
                <a:gd name="T2" fmla="*/ 11 w 24"/>
                <a:gd name="T3" fmla="*/ 8 h 15"/>
                <a:gd name="T4" fmla="*/ 0 w 24"/>
                <a:gd name="T5" fmla="*/ 0 h 15"/>
                <a:gd name="T6" fmla="*/ 9 w 24"/>
                <a:gd name="T7" fmla="*/ 14 h 15"/>
                <a:gd name="T8" fmla="*/ 24 w 24"/>
                <a:gd name="T9" fmla="*/ 6 h 15"/>
              </a:gdLst>
              <a:ahLst/>
              <a:cxnLst>
                <a:cxn ang="0">
                  <a:pos x="T0" y="T1"/>
                </a:cxn>
                <a:cxn ang="0">
                  <a:pos x="T2" y="T3"/>
                </a:cxn>
                <a:cxn ang="0">
                  <a:pos x="T4" y="T5"/>
                </a:cxn>
                <a:cxn ang="0">
                  <a:pos x="T6" y="T7"/>
                </a:cxn>
                <a:cxn ang="0">
                  <a:pos x="T8" y="T9"/>
                </a:cxn>
              </a:cxnLst>
              <a:rect l="0" t="0" r="r" b="b"/>
              <a:pathLst>
                <a:path w="24" h="15">
                  <a:moveTo>
                    <a:pt x="24" y="6"/>
                  </a:moveTo>
                  <a:cubicBezTo>
                    <a:pt x="20" y="4"/>
                    <a:pt x="13" y="4"/>
                    <a:pt x="11" y="8"/>
                  </a:cubicBezTo>
                  <a:cubicBezTo>
                    <a:pt x="10" y="4"/>
                    <a:pt x="6" y="1"/>
                    <a:pt x="0" y="0"/>
                  </a:cubicBezTo>
                  <a:cubicBezTo>
                    <a:pt x="12" y="4"/>
                    <a:pt x="6" y="13"/>
                    <a:pt x="9" y="14"/>
                  </a:cubicBezTo>
                  <a:cubicBezTo>
                    <a:pt x="12" y="15"/>
                    <a:pt x="12" y="4"/>
                    <a:pt x="2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32">
              <a:extLst>
                <a:ext uri="{FF2B5EF4-FFF2-40B4-BE49-F238E27FC236}">
                  <a16:creationId xmlns:a16="http://schemas.microsoft.com/office/drawing/2014/main" id="{E793BC6B-6BEF-4655-B6A4-44D88FC9D8A0}"/>
                </a:ext>
              </a:extLst>
            </p:cNvPr>
            <p:cNvSpPr>
              <a:spLocks/>
            </p:cNvSpPr>
            <p:nvPr/>
          </p:nvSpPr>
          <p:spPr bwMode="auto">
            <a:xfrm>
              <a:off x="11003583" y="4267842"/>
              <a:ext cx="124048" cy="78939"/>
            </a:xfrm>
            <a:custGeom>
              <a:avLst/>
              <a:gdLst>
                <a:gd name="T0" fmla="*/ 21 w 21"/>
                <a:gd name="T1" fmla="*/ 5 h 13"/>
                <a:gd name="T2" fmla="*/ 9 w 21"/>
                <a:gd name="T3" fmla="*/ 7 h 13"/>
                <a:gd name="T4" fmla="*/ 0 w 21"/>
                <a:gd name="T5" fmla="*/ 0 h 13"/>
                <a:gd name="T6" fmla="*/ 8 w 21"/>
                <a:gd name="T7" fmla="*/ 12 h 13"/>
                <a:gd name="T8" fmla="*/ 21 w 21"/>
                <a:gd name="T9" fmla="*/ 5 h 13"/>
              </a:gdLst>
              <a:ahLst/>
              <a:cxnLst>
                <a:cxn ang="0">
                  <a:pos x="T0" y="T1"/>
                </a:cxn>
                <a:cxn ang="0">
                  <a:pos x="T2" y="T3"/>
                </a:cxn>
                <a:cxn ang="0">
                  <a:pos x="T4" y="T5"/>
                </a:cxn>
                <a:cxn ang="0">
                  <a:pos x="T6" y="T7"/>
                </a:cxn>
                <a:cxn ang="0">
                  <a:pos x="T8" y="T9"/>
                </a:cxn>
              </a:cxnLst>
              <a:rect l="0" t="0" r="r" b="b"/>
              <a:pathLst>
                <a:path w="21" h="13">
                  <a:moveTo>
                    <a:pt x="21" y="5"/>
                  </a:moveTo>
                  <a:cubicBezTo>
                    <a:pt x="17" y="3"/>
                    <a:pt x="11" y="4"/>
                    <a:pt x="9" y="7"/>
                  </a:cubicBezTo>
                  <a:cubicBezTo>
                    <a:pt x="8" y="3"/>
                    <a:pt x="5" y="0"/>
                    <a:pt x="0" y="0"/>
                  </a:cubicBezTo>
                  <a:cubicBezTo>
                    <a:pt x="10" y="3"/>
                    <a:pt x="5" y="12"/>
                    <a:pt x="8" y="12"/>
                  </a:cubicBezTo>
                  <a:cubicBezTo>
                    <a:pt x="10" y="13"/>
                    <a:pt x="10" y="3"/>
                    <a:pt x="2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33">
              <a:extLst>
                <a:ext uri="{FF2B5EF4-FFF2-40B4-BE49-F238E27FC236}">
                  <a16:creationId xmlns:a16="http://schemas.microsoft.com/office/drawing/2014/main" id="{FA28AFAA-E23E-4490-AA04-0E861CA35797}"/>
                </a:ext>
              </a:extLst>
            </p:cNvPr>
            <p:cNvSpPr>
              <a:spLocks/>
            </p:cNvSpPr>
            <p:nvPr/>
          </p:nvSpPr>
          <p:spPr bwMode="auto">
            <a:xfrm>
              <a:off x="11595629" y="4098686"/>
              <a:ext cx="248095" cy="1702834"/>
            </a:xfrm>
            <a:custGeom>
              <a:avLst/>
              <a:gdLst>
                <a:gd name="T0" fmla="*/ 14 w 44"/>
                <a:gd name="T1" fmla="*/ 0 h 302"/>
                <a:gd name="T2" fmla="*/ 29 w 44"/>
                <a:gd name="T3" fmla="*/ 0 h 302"/>
                <a:gd name="T4" fmla="*/ 44 w 44"/>
                <a:gd name="T5" fmla="*/ 302 h 302"/>
                <a:gd name="T6" fmla="*/ 0 w 44"/>
                <a:gd name="T7" fmla="*/ 302 h 302"/>
                <a:gd name="T8" fmla="*/ 14 w 44"/>
                <a:gd name="T9" fmla="*/ 0 h 302"/>
              </a:gdLst>
              <a:ahLst/>
              <a:cxnLst>
                <a:cxn ang="0">
                  <a:pos x="T0" y="T1"/>
                </a:cxn>
                <a:cxn ang="0">
                  <a:pos x="T2" y="T3"/>
                </a:cxn>
                <a:cxn ang="0">
                  <a:pos x="T4" y="T5"/>
                </a:cxn>
                <a:cxn ang="0">
                  <a:pos x="T6" y="T7"/>
                </a:cxn>
                <a:cxn ang="0">
                  <a:pos x="T8" y="T9"/>
                </a:cxn>
              </a:cxnLst>
              <a:rect l="0" t="0" r="r" b="b"/>
              <a:pathLst>
                <a:path w="44" h="302">
                  <a:moveTo>
                    <a:pt x="14" y="0"/>
                  </a:moveTo>
                  <a:lnTo>
                    <a:pt x="29" y="0"/>
                  </a:lnTo>
                  <a:lnTo>
                    <a:pt x="44" y="302"/>
                  </a:lnTo>
                  <a:lnTo>
                    <a:pt x="0" y="302"/>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34">
              <a:extLst>
                <a:ext uri="{FF2B5EF4-FFF2-40B4-BE49-F238E27FC236}">
                  <a16:creationId xmlns:a16="http://schemas.microsoft.com/office/drawing/2014/main" id="{4D513848-753E-46F3-A155-31CA1D1BBB27}"/>
                </a:ext>
              </a:extLst>
            </p:cNvPr>
            <p:cNvSpPr>
              <a:spLocks/>
            </p:cNvSpPr>
            <p:nvPr/>
          </p:nvSpPr>
          <p:spPr bwMode="auto">
            <a:xfrm>
              <a:off x="11702760" y="3354401"/>
              <a:ext cx="140965" cy="637155"/>
            </a:xfrm>
            <a:custGeom>
              <a:avLst/>
              <a:gdLst>
                <a:gd name="T0" fmla="*/ 0 w 25"/>
                <a:gd name="T1" fmla="*/ 112 h 113"/>
                <a:gd name="T2" fmla="*/ 7 w 25"/>
                <a:gd name="T3" fmla="*/ 113 h 113"/>
                <a:gd name="T4" fmla="*/ 25 w 25"/>
                <a:gd name="T5" fmla="*/ 86 h 113"/>
                <a:gd name="T6" fmla="*/ 0 w 25"/>
                <a:gd name="T7" fmla="*/ 0 h 113"/>
                <a:gd name="T8" fmla="*/ 0 w 25"/>
                <a:gd name="T9" fmla="*/ 112 h 113"/>
              </a:gdLst>
              <a:ahLst/>
              <a:cxnLst>
                <a:cxn ang="0">
                  <a:pos x="T0" y="T1"/>
                </a:cxn>
                <a:cxn ang="0">
                  <a:pos x="T2" y="T3"/>
                </a:cxn>
                <a:cxn ang="0">
                  <a:pos x="T4" y="T5"/>
                </a:cxn>
                <a:cxn ang="0">
                  <a:pos x="T6" y="T7"/>
                </a:cxn>
                <a:cxn ang="0">
                  <a:pos x="T8" y="T9"/>
                </a:cxn>
              </a:cxnLst>
              <a:rect l="0" t="0" r="r" b="b"/>
              <a:pathLst>
                <a:path w="25" h="113">
                  <a:moveTo>
                    <a:pt x="0" y="112"/>
                  </a:moveTo>
                  <a:lnTo>
                    <a:pt x="7" y="113"/>
                  </a:lnTo>
                  <a:lnTo>
                    <a:pt x="25" y="86"/>
                  </a:lnTo>
                  <a:lnTo>
                    <a:pt x="0" y="0"/>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35">
              <a:extLst>
                <a:ext uri="{FF2B5EF4-FFF2-40B4-BE49-F238E27FC236}">
                  <a16:creationId xmlns:a16="http://schemas.microsoft.com/office/drawing/2014/main" id="{16D15BA1-947E-4CA6-8B53-D58CA896F43B}"/>
                </a:ext>
              </a:extLst>
            </p:cNvPr>
            <p:cNvSpPr>
              <a:spLocks/>
            </p:cNvSpPr>
            <p:nvPr/>
          </p:nvSpPr>
          <p:spPr bwMode="auto">
            <a:xfrm>
              <a:off x="11133270" y="4053578"/>
              <a:ext cx="541298" cy="366506"/>
            </a:xfrm>
            <a:custGeom>
              <a:avLst/>
              <a:gdLst>
                <a:gd name="T0" fmla="*/ 96 w 96"/>
                <a:gd name="T1" fmla="*/ 8 h 65"/>
                <a:gd name="T2" fmla="*/ 93 w 96"/>
                <a:gd name="T3" fmla="*/ 2 h 65"/>
                <a:gd name="T4" fmla="*/ 61 w 96"/>
                <a:gd name="T5" fmla="*/ 0 h 65"/>
                <a:gd name="T6" fmla="*/ 0 w 96"/>
                <a:gd name="T7" fmla="*/ 65 h 65"/>
                <a:gd name="T8" fmla="*/ 96 w 96"/>
                <a:gd name="T9" fmla="*/ 8 h 65"/>
              </a:gdLst>
              <a:ahLst/>
              <a:cxnLst>
                <a:cxn ang="0">
                  <a:pos x="T0" y="T1"/>
                </a:cxn>
                <a:cxn ang="0">
                  <a:pos x="T2" y="T3"/>
                </a:cxn>
                <a:cxn ang="0">
                  <a:pos x="T4" y="T5"/>
                </a:cxn>
                <a:cxn ang="0">
                  <a:pos x="T6" y="T7"/>
                </a:cxn>
                <a:cxn ang="0">
                  <a:pos x="T8" y="T9"/>
                </a:cxn>
              </a:cxnLst>
              <a:rect l="0" t="0" r="r" b="b"/>
              <a:pathLst>
                <a:path w="96" h="65">
                  <a:moveTo>
                    <a:pt x="96" y="8"/>
                  </a:moveTo>
                  <a:lnTo>
                    <a:pt x="93" y="2"/>
                  </a:lnTo>
                  <a:lnTo>
                    <a:pt x="61" y="0"/>
                  </a:lnTo>
                  <a:lnTo>
                    <a:pt x="0" y="65"/>
                  </a:lnTo>
                  <a:lnTo>
                    <a:pt x="9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36">
              <a:extLst>
                <a:ext uri="{FF2B5EF4-FFF2-40B4-BE49-F238E27FC236}">
                  <a16:creationId xmlns:a16="http://schemas.microsoft.com/office/drawing/2014/main" id="{AC95336B-5B1B-4515-A7E3-326C673D2BEC}"/>
                </a:ext>
              </a:extLst>
            </p:cNvPr>
            <p:cNvSpPr>
              <a:spLocks/>
            </p:cNvSpPr>
            <p:nvPr/>
          </p:nvSpPr>
          <p:spPr bwMode="auto">
            <a:xfrm>
              <a:off x="11764785" y="4070492"/>
              <a:ext cx="558216" cy="310121"/>
            </a:xfrm>
            <a:custGeom>
              <a:avLst/>
              <a:gdLst>
                <a:gd name="T0" fmla="*/ 3 w 99"/>
                <a:gd name="T1" fmla="*/ 0 h 55"/>
                <a:gd name="T2" fmla="*/ 0 w 99"/>
                <a:gd name="T3" fmla="*/ 5 h 55"/>
                <a:gd name="T4" fmla="*/ 14 w 99"/>
                <a:gd name="T5" fmla="*/ 34 h 55"/>
                <a:gd name="T6" fmla="*/ 99 w 99"/>
                <a:gd name="T7" fmla="*/ 55 h 55"/>
                <a:gd name="T8" fmla="*/ 3 w 99"/>
                <a:gd name="T9" fmla="*/ 0 h 55"/>
              </a:gdLst>
              <a:ahLst/>
              <a:cxnLst>
                <a:cxn ang="0">
                  <a:pos x="T0" y="T1"/>
                </a:cxn>
                <a:cxn ang="0">
                  <a:pos x="T2" y="T3"/>
                </a:cxn>
                <a:cxn ang="0">
                  <a:pos x="T4" y="T5"/>
                </a:cxn>
                <a:cxn ang="0">
                  <a:pos x="T6" y="T7"/>
                </a:cxn>
                <a:cxn ang="0">
                  <a:pos x="T8" y="T9"/>
                </a:cxn>
              </a:cxnLst>
              <a:rect l="0" t="0" r="r" b="b"/>
              <a:pathLst>
                <a:path w="99" h="55">
                  <a:moveTo>
                    <a:pt x="3" y="0"/>
                  </a:moveTo>
                  <a:lnTo>
                    <a:pt x="0" y="5"/>
                  </a:lnTo>
                  <a:lnTo>
                    <a:pt x="14" y="34"/>
                  </a:lnTo>
                  <a:lnTo>
                    <a:pt x="99" y="55"/>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Oval 37">
              <a:extLst>
                <a:ext uri="{FF2B5EF4-FFF2-40B4-BE49-F238E27FC236}">
                  <a16:creationId xmlns:a16="http://schemas.microsoft.com/office/drawing/2014/main" id="{F2EF2839-A536-408A-B5D9-E926C51AAC37}"/>
                </a:ext>
              </a:extLst>
            </p:cNvPr>
            <p:cNvSpPr>
              <a:spLocks noChangeArrowheads="1"/>
            </p:cNvSpPr>
            <p:nvPr/>
          </p:nvSpPr>
          <p:spPr bwMode="auto">
            <a:xfrm>
              <a:off x="11652015" y="3985916"/>
              <a:ext cx="129688" cy="1296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78" name="Group 377">
              <a:extLst>
                <a:ext uri="{FF2B5EF4-FFF2-40B4-BE49-F238E27FC236}">
                  <a16:creationId xmlns:a16="http://schemas.microsoft.com/office/drawing/2014/main" id="{F2F9D09B-E73E-4E73-979C-003AAC882C79}"/>
                </a:ext>
              </a:extLst>
            </p:cNvPr>
            <p:cNvGrpSpPr/>
            <p:nvPr/>
          </p:nvGrpSpPr>
          <p:grpSpPr>
            <a:xfrm>
              <a:off x="8721458" y="1748103"/>
              <a:ext cx="652050" cy="652050"/>
              <a:chOff x="8721458" y="1748103"/>
              <a:chExt cx="652050" cy="652050"/>
            </a:xfrm>
            <a:grpFill/>
          </p:grpSpPr>
          <p:sp>
            <p:nvSpPr>
              <p:cNvPr id="373" name="Oval 372">
                <a:extLst>
                  <a:ext uri="{FF2B5EF4-FFF2-40B4-BE49-F238E27FC236}">
                    <a16:creationId xmlns:a16="http://schemas.microsoft.com/office/drawing/2014/main" id="{CFE96433-0E10-4011-8BAE-8E46CCFEF09C}"/>
                  </a:ext>
                </a:extLst>
              </p:cNvPr>
              <p:cNvSpPr/>
              <p:nvPr/>
            </p:nvSpPr>
            <p:spPr bwMode="auto">
              <a:xfrm>
                <a:off x="8916547" y="1939224"/>
                <a:ext cx="269808" cy="269808"/>
              </a:xfrm>
              <a:prstGeom prst="ellipse">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75" name="Arc 374">
                <a:extLst>
                  <a:ext uri="{FF2B5EF4-FFF2-40B4-BE49-F238E27FC236}">
                    <a16:creationId xmlns:a16="http://schemas.microsoft.com/office/drawing/2014/main" id="{E85B42A7-6858-47AB-9E75-D0467CA8D3BE}"/>
                  </a:ext>
                </a:extLst>
              </p:cNvPr>
              <p:cNvSpPr/>
              <p:nvPr/>
            </p:nvSpPr>
            <p:spPr bwMode="auto">
              <a:xfrm>
                <a:off x="8721458" y="1748103"/>
                <a:ext cx="652050" cy="652050"/>
              </a:xfrm>
              <a:prstGeom prst="arc">
                <a:avLst>
                  <a:gd name="adj1" fmla="val 16200000"/>
                  <a:gd name="adj2" fmla="val 13672325"/>
                </a:avLst>
              </a:prstGeom>
              <a:noFill/>
              <a:ln w="12700" cap="flat" cmpd="sng" algn="ctr">
                <a:solidFill>
                  <a:srgbClr val="7DD4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76" name="Arc 375">
                <a:extLst>
                  <a:ext uri="{FF2B5EF4-FFF2-40B4-BE49-F238E27FC236}">
                    <a16:creationId xmlns:a16="http://schemas.microsoft.com/office/drawing/2014/main" id="{920D94F7-DCFA-4B9B-98C6-DAC2100A6CE3}"/>
                  </a:ext>
                </a:extLst>
              </p:cNvPr>
              <p:cNvSpPr/>
              <p:nvPr/>
            </p:nvSpPr>
            <p:spPr bwMode="auto">
              <a:xfrm rot="17895599">
                <a:off x="8780348" y="1806814"/>
                <a:ext cx="523220" cy="523220"/>
              </a:xfrm>
              <a:prstGeom prst="arc">
                <a:avLst>
                  <a:gd name="adj1" fmla="val 12194847"/>
                  <a:gd name="adj2" fmla="val 9015854"/>
                </a:avLst>
              </a:prstGeom>
              <a:noFill/>
              <a:ln w="12700" cap="flat" cmpd="sng" algn="ctr">
                <a:solidFill>
                  <a:srgbClr val="7DD4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grpSp>
        <p:grpSp>
          <p:nvGrpSpPr>
            <p:cNvPr id="379" name="Group 378">
              <a:extLst>
                <a:ext uri="{FF2B5EF4-FFF2-40B4-BE49-F238E27FC236}">
                  <a16:creationId xmlns:a16="http://schemas.microsoft.com/office/drawing/2014/main" id="{FA307379-7B05-4F7B-A987-37EEE0C53710}"/>
                </a:ext>
              </a:extLst>
            </p:cNvPr>
            <p:cNvGrpSpPr/>
            <p:nvPr/>
          </p:nvGrpSpPr>
          <p:grpSpPr>
            <a:xfrm>
              <a:off x="9807791" y="2495401"/>
              <a:ext cx="652050" cy="652050"/>
              <a:chOff x="8721458" y="1748103"/>
              <a:chExt cx="652050" cy="652050"/>
            </a:xfrm>
            <a:grpFill/>
          </p:grpSpPr>
          <p:sp>
            <p:nvSpPr>
              <p:cNvPr id="380" name="Oval 379">
                <a:extLst>
                  <a:ext uri="{FF2B5EF4-FFF2-40B4-BE49-F238E27FC236}">
                    <a16:creationId xmlns:a16="http://schemas.microsoft.com/office/drawing/2014/main" id="{237903C2-556A-4DCF-821D-87CB83817D32}"/>
                  </a:ext>
                </a:extLst>
              </p:cNvPr>
              <p:cNvSpPr/>
              <p:nvPr/>
            </p:nvSpPr>
            <p:spPr bwMode="auto">
              <a:xfrm>
                <a:off x="8916547" y="1939224"/>
                <a:ext cx="269808" cy="269808"/>
              </a:xfrm>
              <a:prstGeom prst="ellipse">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81" name="Arc 380">
                <a:extLst>
                  <a:ext uri="{FF2B5EF4-FFF2-40B4-BE49-F238E27FC236}">
                    <a16:creationId xmlns:a16="http://schemas.microsoft.com/office/drawing/2014/main" id="{3C55B417-C9E3-4C31-848C-A9F7F35D962A}"/>
                  </a:ext>
                </a:extLst>
              </p:cNvPr>
              <p:cNvSpPr/>
              <p:nvPr/>
            </p:nvSpPr>
            <p:spPr bwMode="auto">
              <a:xfrm>
                <a:off x="8721458" y="1748103"/>
                <a:ext cx="652050" cy="652050"/>
              </a:xfrm>
              <a:prstGeom prst="arc">
                <a:avLst>
                  <a:gd name="adj1" fmla="val 16200000"/>
                  <a:gd name="adj2" fmla="val 13672325"/>
                </a:avLst>
              </a:prstGeom>
              <a:noFill/>
              <a:ln w="12700" cap="flat" cmpd="sng" algn="ctr">
                <a:solidFill>
                  <a:srgbClr val="7DD4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82" name="Arc 381">
                <a:extLst>
                  <a:ext uri="{FF2B5EF4-FFF2-40B4-BE49-F238E27FC236}">
                    <a16:creationId xmlns:a16="http://schemas.microsoft.com/office/drawing/2014/main" id="{7457E479-F956-496E-942B-A008E30757D6}"/>
                  </a:ext>
                </a:extLst>
              </p:cNvPr>
              <p:cNvSpPr/>
              <p:nvPr/>
            </p:nvSpPr>
            <p:spPr bwMode="auto">
              <a:xfrm rot="17895599">
                <a:off x="8780348" y="1806814"/>
                <a:ext cx="523220" cy="523220"/>
              </a:xfrm>
              <a:prstGeom prst="arc">
                <a:avLst>
                  <a:gd name="adj1" fmla="val 12194847"/>
                  <a:gd name="adj2" fmla="val 9015854"/>
                </a:avLst>
              </a:prstGeom>
              <a:noFill/>
              <a:ln w="12700" cap="flat" cmpd="sng" algn="ctr">
                <a:solidFill>
                  <a:srgbClr val="7DD4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grpSp>
        <p:grpSp>
          <p:nvGrpSpPr>
            <p:cNvPr id="383" name="Group 382">
              <a:extLst>
                <a:ext uri="{FF2B5EF4-FFF2-40B4-BE49-F238E27FC236}">
                  <a16:creationId xmlns:a16="http://schemas.microsoft.com/office/drawing/2014/main" id="{720831C8-66C2-4680-B880-AA1F6F0DD9A8}"/>
                </a:ext>
              </a:extLst>
            </p:cNvPr>
            <p:cNvGrpSpPr/>
            <p:nvPr/>
          </p:nvGrpSpPr>
          <p:grpSpPr>
            <a:xfrm>
              <a:off x="6818585" y="2341257"/>
              <a:ext cx="652050" cy="652050"/>
              <a:chOff x="8721458" y="1748103"/>
              <a:chExt cx="652050" cy="652050"/>
            </a:xfrm>
            <a:grpFill/>
          </p:grpSpPr>
          <p:sp>
            <p:nvSpPr>
              <p:cNvPr id="384" name="Oval 383">
                <a:extLst>
                  <a:ext uri="{FF2B5EF4-FFF2-40B4-BE49-F238E27FC236}">
                    <a16:creationId xmlns:a16="http://schemas.microsoft.com/office/drawing/2014/main" id="{825D2CDB-F0B2-48C2-BB8F-C12714F372E6}"/>
                  </a:ext>
                </a:extLst>
              </p:cNvPr>
              <p:cNvSpPr/>
              <p:nvPr/>
            </p:nvSpPr>
            <p:spPr bwMode="auto">
              <a:xfrm>
                <a:off x="8916547" y="1939224"/>
                <a:ext cx="269808" cy="269808"/>
              </a:xfrm>
              <a:prstGeom prst="ellipse">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85" name="Arc 384">
                <a:extLst>
                  <a:ext uri="{FF2B5EF4-FFF2-40B4-BE49-F238E27FC236}">
                    <a16:creationId xmlns:a16="http://schemas.microsoft.com/office/drawing/2014/main" id="{90CABDEE-97C3-45B3-8F85-FE2E25890601}"/>
                  </a:ext>
                </a:extLst>
              </p:cNvPr>
              <p:cNvSpPr/>
              <p:nvPr/>
            </p:nvSpPr>
            <p:spPr bwMode="auto">
              <a:xfrm>
                <a:off x="8721458" y="1748103"/>
                <a:ext cx="652050" cy="652050"/>
              </a:xfrm>
              <a:prstGeom prst="arc">
                <a:avLst>
                  <a:gd name="adj1" fmla="val 16200000"/>
                  <a:gd name="adj2" fmla="val 13672325"/>
                </a:avLst>
              </a:prstGeom>
              <a:noFill/>
              <a:ln w="12700" cap="flat" cmpd="sng" algn="ctr">
                <a:solidFill>
                  <a:srgbClr val="7DD4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86" name="Arc 385">
                <a:extLst>
                  <a:ext uri="{FF2B5EF4-FFF2-40B4-BE49-F238E27FC236}">
                    <a16:creationId xmlns:a16="http://schemas.microsoft.com/office/drawing/2014/main" id="{3B8AB22B-340F-464A-A52C-7691E32CAE34}"/>
                  </a:ext>
                </a:extLst>
              </p:cNvPr>
              <p:cNvSpPr/>
              <p:nvPr/>
            </p:nvSpPr>
            <p:spPr bwMode="auto">
              <a:xfrm rot="17895599">
                <a:off x="8780348" y="1806814"/>
                <a:ext cx="523220" cy="523220"/>
              </a:xfrm>
              <a:prstGeom prst="arc">
                <a:avLst>
                  <a:gd name="adj1" fmla="val 12194847"/>
                  <a:gd name="adj2" fmla="val 9015854"/>
                </a:avLst>
              </a:prstGeom>
              <a:noFill/>
              <a:ln w="12700" cap="flat" cmpd="sng" algn="ctr">
                <a:solidFill>
                  <a:srgbClr val="7DD4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grpSp>
        <p:grpSp>
          <p:nvGrpSpPr>
            <p:cNvPr id="387" name="Group 386">
              <a:extLst>
                <a:ext uri="{FF2B5EF4-FFF2-40B4-BE49-F238E27FC236}">
                  <a16:creationId xmlns:a16="http://schemas.microsoft.com/office/drawing/2014/main" id="{F2A07682-6B4F-4E6E-BBA3-56064554CE48}"/>
                </a:ext>
              </a:extLst>
            </p:cNvPr>
            <p:cNvGrpSpPr/>
            <p:nvPr/>
          </p:nvGrpSpPr>
          <p:grpSpPr>
            <a:xfrm>
              <a:off x="5578555" y="1356017"/>
              <a:ext cx="652050" cy="652050"/>
              <a:chOff x="8721458" y="1748103"/>
              <a:chExt cx="652050" cy="652050"/>
            </a:xfrm>
            <a:grpFill/>
          </p:grpSpPr>
          <p:sp>
            <p:nvSpPr>
              <p:cNvPr id="388" name="Oval 387">
                <a:extLst>
                  <a:ext uri="{FF2B5EF4-FFF2-40B4-BE49-F238E27FC236}">
                    <a16:creationId xmlns:a16="http://schemas.microsoft.com/office/drawing/2014/main" id="{69614CFA-BFE4-45E5-9D4B-FE6B921310C5}"/>
                  </a:ext>
                </a:extLst>
              </p:cNvPr>
              <p:cNvSpPr/>
              <p:nvPr/>
            </p:nvSpPr>
            <p:spPr bwMode="auto">
              <a:xfrm>
                <a:off x="8916547" y="1939224"/>
                <a:ext cx="269808" cy="269808"/>
              </a:xfrm>
              <a:prstGeom prst="ellipse">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89" name="Arc 388">
                <a:extLst>
                  <a:ext uri="{FF2B5EF4-FFF2-40B4-BE49-F238E27FC236}">
                    <a16:creationId xmlns:a16="http://schemas.microsoft.com/office/drawing/2014/main" id="{8A21CA0D-78FF-4453-9E20-829ACBE44ECC}"/>
                  </a:ext>
                </a:extLst>
              </p:cNvPr>
              <p:cNvSpPr/>
              <p:nvPr/>
            </p:nvSpPr>
            <p:spPr bwMode="auto">
              <a:xfrm>
                <a:off x="8721458" y="1748103"/>
                <a:ext cx="652050" cy="652050"/>
              </a:xfrm>
              <a:prstGeom prst="arc">
                <a:avLst>
                  <a:gd name="adj1" fmla="val 16200000"/>
                  <a:gd name="adj2" fmla="val 13672325"/>
                </a:avLst>
              </a:prstGeom>
              <a:noFill/>
              <a:ln w="12700" cap="flat" cmpd="sng" algn="ctr">
                <a:solidFill>
                  <a:srgbClr val="7DD4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90" name="Arc 389">
                <a:extLst>
                  <a:ext uri="{FF2B5EF4-FFF2-40B4-BE49-F238E27FC236}">
                    <a16:creationId xmlns:a16="http://schemas.microsoft.com/office/drawing/2014/main" id="{B98C4CBB-0A1E-45D7-9DBD-6C101F3AF6D0}"/>
                  </a:ext>
                </a:extLst>
              </p:cNvPr>
              <p:cNvSpPr/>
              <p:nvPr/>
            </p:nvSpPr>
            <p:spPr bwMode="auto">
              <a:xfrm rot="17895599">
                <a:off x="8780348" y="1806814"/>
                <a:ext cx="523220" cy="523220"/>
              </a:xfrm>
              <a:prstGeom prst="arc">
                <a:avLst>
                  <a:gd name="adj1" fmla="val 12194847"/>
                  <a:gd name="adj2" fmla="val 9015854"/>
                </a:avLst>
              </a:prstGeom>
              <a:noFill/>
              <a:ln w="12700" cap="flat" cmpd="sng" algn="ctr">
                <a:solidFill>
                  <a:srgbClr val="7DD4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grpSp>
        <p:grpSp>
          <p:nvGrpSpPr>
            <p:cNvPr id="391" name="Group 390">
              <a:extLst>
                <a:ext uri="{FF2B5EF4-FFF2-40B4-BE49-F238E27FC236}">
                  <a16:creationId xmlns:a16="http://schemas.microsoft.com/office/drawing/2014/main" id="{A54A45EC-00A4-459A-AE77-6C3565C50757}"/>
                </a:ext>
              </a:extLst>
            </p:cNvPr>
            <p:cNvGrpSpPr/>
            <p:nvPr/>
          </p:nvGrpSpPr>
          <p:grpSpPr>
            <a:xfrm>
              <a:off x="4011572" y="2719713"/>
              <a:ext cx="652050" cy="652050"/>
              <a:chOff x="8721458" y="1748103"/>
              <a:chExt cx="652050" cy="652050"/>
            </a:xfrm>
            <a:grpFill/>
          </p:grpSpPr>
          <p:sp>
            <p:nvSpPr>
              <p:cNvPr id="392" name="Oval 391">
                <a:extLst>
                  <a:ext uri="{FF2B5EF4-FFF2-40B4-BE49-F238E27FC236}">
                    <a16:creationId xmlns:a16="http://schemas.microsoft.com/office/drawing/2014/main" id="{3206448F-FD5A-484D-8F51-16C7D25A204E}"/>
                  </a:ext>
                </a:extLst>
              </p:cNvPr>
              <p:cNvSpPr/>
              <p:nvPr/>
            </p:nvSpPr>
            <p:spPr bwMode="auto">
              <a:xfrm>
                <a:off x="8916547" y="1939224"/>
                <a:ext cx="269808" cy="269808"/>
              </a:xfrm>
              <a:prstGeom prst="ellipse">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93" name="Arc 392">
                <a:extLst>
                  <a:ext uri="{FF2B5EF4-FFF2-40B4-BE49-F238E27FC236}">
                    <a16:creationId xmlns:a16="http://schemas.microsoft.com/office/drawing/2014/main" id="{B1B35C65-47F7-4BFE-8D4D-1470AF2F40E3}"/>
                  </a:ext>
                </a:extLst>
              </p:cNvPr>
              <p:cNvSpPr/>
              <p:nvPr/>
            </p:nvSpPr>
            <p:spPr bwMode="auto">
              <a:xfrm>
                <a:off x="8721458" y="1748103"/>
                <a:ext cx="652050" cy="652050"/>
              </a:xfrm>
              <a:prstGeom prst="arc">
                <a:avLst>
                  <a:gd name="adj1" fmla="val 16200000"/>
                  <a:gd name="adj2" fmla="val 13672325"/>
                </a:avLst>
              </a:prstGeom>
              <a:noFill/>
              <a:ln w="12700" cap="flat" cmpd="sng" algn="ctr">
                <a:solidFill>
                  <a:srgbClr val="7DD4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94" name="Arc 393">
                <a:extLst>
                  <a:ext uri="{FF2B5EF4-FFF2-40B4-BE49-F238E27FC236}">
                    <a16:creationId xmlns:a16="http://schemas.microsoft.com/office/drawing/2014/main" id="{DFF18780-5A73-47D3-974F-5F6579318933}"/>
                  </a:ext>
                </a:extLst>
              </p:cNvPr>
              <p:cNvSpPr/>
              <p:nvPr/>
            </p:nvSpPr>
            <p:spPr bwMode="auto">
              <a:xfrm rot="17895599">
                <a:off x="8780348" y="1806814"/>
                <a:ext cx="523220" cy="523220"/>
              </a:xfrm>
              <a:prstGeom prst="arc">
                <a:avLst>
                  <a:gd name="adj1" fmla="val 12194847"/>
                  <a:gd name="adj2" fmla="val 9015854"/>
                </a:avLst>
              </a:prstGeom>
              <a:noFill/>
              <a:ln w="12700" cap="flat" cmpd="sng" algn="ctr">
                <a:solidFill>
                  <a:srgbClr val="7DD4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grpSp>
        <p:grpSp>
          <p:nvGrpSpPr>
            <p:cNvPr id="395" name="Group 394">
              <a:extLst>
                <a:ext uri="{FF2B5EF4-FFF2-40B4-BE49-F238E27FC236}">
                  <a16:creationId xmlns:a16="http://schemas.microsoft.com/office/drawing/2014/main" id="{02FC9FFA-B8DF-4BC1-B9A1-A2A4AF5B4868}"/>
                </a:ext>
              </a:extLst>
            </p:cNvPr>
            <p:cNvGrpSpPr/>
            <p:nvPr/>
          </p:nvGrpSpPr>
          <p:grpSpPr>
            <a:xfrm>
              <a:off x="2452357" y="1346058"/>
              <a:ext cx="652050" cy="652050"/>
              <a:chOff x="8721458" y="1748103"/>
              <a:chExt cx="652050" cy="652050"/>
            </a:xfrm>
            <a:grpFill/>
          </p:grpSpPr>
          <p:sp>
            <p:nvSpPr>
              <p:cNvPr id="396" name="Oval 395">
                <a:extLst>
                  <a:ext uri="{FF2B5EF4-FFF2-40B4-BE49-F238E27FC236}">
                    <a16:creationId xmlns:a16="http://schemas.microsoft.com/office/drawing/2014/main" id="{D0BDEA8B-3AE0-4828-B4E3-3C360288E2AB}"/>
                  </a:ext>
                </a:extLst>
              </p:cNvPr>
              <p:cNvSpPr/>
              <p:nvPr/>
            </p:nvSpPr>
            <p:spPr bwMode="auto">
              <a:xfrm>
                <a:off x="8916547" y="1939224"/>
                <a:ext cx="269808" cy="269808"/>
              </a:xfrm>
              <a:prstGeom prst="ellipse">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97" name="Arc 396">
                <a:extLst>
                  <a:ext uri="{FF2B5EF4-FFF2-40B4-BE49-F238E27FC236}">
                    <a16:creationId xmlns:a16="http://schemas.microsoft.com/office/drawing/2014/main" id="{0204922B-2D7C-46A4-9523-ED7258E75FDE}"/>
                  </a:ext>
                </a:extLst>
              </p:cNvPr>
              <p:cNvSpPr/>
              <p:nvPr/>
            </p:nvSpPr>
            <p:spPr bwMode="auto">
              <a:xfrm>
                <a:off x="8721458" y="1748103"/>
                <a:ext cx="652050" cy="652050"/>
              </a:xfrm>
              <a:prstGeom prst="arc">
                <a:avLst>
                  <a:gd name="adj1" fmla="val 16200000"/>
                  <a:gd name="adj2" fmla="val 13672325"/>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98" name="Arc 397">
                <a:extLst>
                  <a:ext uri="{FF2B5EF4-FFF2-40B4-BE49-F238E27FC236}">
                    <a16:creationId xmlns:a16="http://schemas.microsoft.com/office/drawing/2014/main" id="{1A48BB58-BD71-472E-B9D8-26D825E6880E}"/>
                  </a:ext>
                </a:extLst>
              </p:cNvPr>
              <p:cNvSpPr/>
              <p:nvPr/>
            </p:nvSpPr>
            <p:spPr bwMode="auto">
              <a:xfrm rot="17895599">
                <a:off x="8780348" y="1806814"/>
                <a:ext cx="523220" cy="523220"/>
              </a:xfrm>
              <a:prstGeom prst="arc">
                <a:avLst>
                  <a:gd name="adj1" fmla="val 12194847"/>
                  <a:gd name="adj2" fmla="val 9015854"/>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grpSp>
        <p:grpSp>
          <p:nvGrpSpPr>
            <p:cNvPr id="399" name="Group 398">
              <a:extLst>
                <a:ext uri="{FF2B5EF4-FFF2-40B4-BE49-F238E27FC236}">
                  <a16:creationId xmlns:a16="http://schemas.microsoft.com/office/drawing/2014/main" id="{15AED6DC-0EDF-4CA3-BB68-032A57168D0B}"/>
                </a:ext>
              </a:extLst>
            </p:cNvPr>
            <p:cNvGrpSpPr/>
            <p:nvPr/>
          </p:nvGrpSpPr>
          <p:grpSpPr>
            <a:xfrm>
              <a:off x="215145" y="2309437"/>
              <a:ext cx="652050" cy="652050"/>
              <a:chOff x="8721458" y="1748103"/>
              <a:chExt cx="652050" cy="652050"/>
            </a:xfrm>
            <a:grpFill/>
          </p:grpSpPr>
          <p:sp>
            <p:nvSpPr>
              <p:cNvPr id="400" name="Oval 399">
                <a:extLst>
                  <a:ext uri="{FF2B5EF4-FFF2-40B4-BE49-F238E27FC236}">
                    <a16:creationId xmlns:a16="http://schemas.microsoft.com/office/drawing/2014/main" id="{8B5B03F6-21CE-4A40-9C01-FBDB4A8BD299}"/>
                  </a:ext>
                </a:extLst>
              </p:cNvPr>
              <p:cNvSpPr/>
              <p:nvPr/>
            </p:nvSpPr>
            <p:spPr bwMode="auto">
              <a:xfrm>
                <a:off x="8916547" y="1939224"/>
                <a:ext cx="269808" cy="269808"/>
              </a:xfrm>
              <a:prstGeom prst="ellipse">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401" name="Arc 400">
                <a:extLst>
                  <a:ext uri="{FF2B5EF4-FFF2-40B4-BE49-F238E27FC236}">
                    <a16:creationId xmlns:a16="http://schemas.microsoft.com/office/drawing/2014/main" id="{86199462-69C6-41CB-A6D0-F04BFD3C61DF}"/>
                  </a:ext>
                </a:extLst>
              </p:cNvPr>
              <p:cNvSpPr/>
              <p:nvPr/>
            </p:nvSpPr>
            <p:spPr bwMode="auto">
              <a:xfrm>
                <a:off x="8721458" y="1748103"/>
                <a:ext cx="652050" cy="652050"/>
              </a:xfrm>
              <a:prstGeom prst="arc">
                <a:avLst>
                  <a:gd name="adj1" fmla="val 16200000"/>
                  <a:gd name="adj2" fmla="val 13672325"/>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402" name="Arc 401">
                <a:extLst>
                  <a:ext uri="{FF2B5EF4-FFF2-40B4-BE49-F238E27FC236}">
                    <a16:creationId xmlns:a16="http://schemas.microsoft.com/office/drawing/2014/main" id="{6326225A-BAD1-43A5-B67D-FC73ACFB2D54}"/>
                  </a:ext>
                </a:extLst>
              </p:cNvPr>
              <p:cNvSpPr/>
              <p:nvPr/>
            </p:nvSpPr>
            <p:spPr bwMode="auto">
              <a:xfrm rot="17895599">
                <a:off x="8780348" y="1806814"/>
                <a:ext cx="523220" cy="523220"/>
              </a:xfrm>
              <a:prstGeom prst="arc">
                <a:avLst>
                  <a:gd name="adj1" fmla="val 12194847"/>
                  <a:gd name="adj2" fmla="val 9015854"/>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258" name="Freeform 43">
              <a:extLst>
                <a:ext uri="{FF2B5EF4-FFF2-40B4-BE49-F238E27FC236}">
                  <a16:creationId xmlns:a16="http://schemas.microsoft.com/office/drawing/2014/main" id="{56F10283-4CD9-4B17-BA74-7AAE261DFE02}"/>
                </a:ext>
              </a:extLst>
            </p:cNvPr>
            <p:cNvSpPr>
              <a:spLocks noEditPoints="1"/>
            </p:cNvSpPr>
            <p:nvPr/>
          </p:nvSpPr>
          <p:spPr bwMode="auto">
            <a:xfrm>
              <a:off x="164740" y="5131931"/>
              <a:ext cx="708987" cy="664994"/>
            </a:xfrm>
            <a:custGeom>
              <a:avLst/>
              <a:gdLst>
                <a:gd name="T0" fmla="*/ 87 w 87"/>
                <a:gd name="T1" fmla="*/ 56 h 122"/>
                <a:gd name="T2" fmla="*/ 32 w 87"/>
                <a:gd name="T3" fmla="*/ 56 h 122"/>
                <a:gd name="T4" fmla="*/ 32 w 87"/>
                <a:gd name="T5" fmla="*/ 0 h 122"/>
                <a:gd name="T6" fmla="*/ 0 w 87"/>
                <a:gd name="T7" fmla="*/ 0 h 122"/>
                <a:gd name="T8" fmla="*/ 0 w 87"/>
                <a:gd name="T9" fmla="*/ 122 h 122"/>
                <a:gd name="T10" fmla="*/ 87 w 87"/>
                <a:gd name="T11" fmla="*/ 122 h 122"/>
                <a:gd name="T12" fmla="*/ 87 w 87"/>
                <a:gd name="T13" fmla="*/ 56 h 122"/>
                <a:gd name="T14" fmla="*/ 87 w 87"/>
                <a:gd name="T15" fmla="*/ 56 h 122"/>
                <a:gd name="T16" fmla="*/ 22 w 87"/>
                <a:gd name="T17" fmla="*/ 10 h 122"/>
                <a:gd name="T18" fmla="*/ 22 w 87"/>
                <a:gd name="T19" fmla="*/ 10 h 122"/>
                <a:gd name="T20" fmla="*/ 22 w 87"/>
                <a:gd name="T21" fmla="*/ 24 h 122"/>
                <a:gd name="T22" fmla="*/ 12 w 87"/>
                <a:gd name="T23" fmla="*/ 24 h 122"/>
                <a:gd name="T24" fmla="*/ 12 w 87"/>
                <a:gd name="T25" fmla="*/ 10 h 122"/>
                <a:gd name="T26" fmla="*/ 22 w 87"/>
                <a:gd name="T27" fmla="*/ 10 h 122"/>
                <a:gd name="T28" fmla="*/ 22 w 87"/>
                <a:gd name="T29" fmla="*/ 10 h 122"/>
                <a:gd name="T30" fmla="*/ 22 w 87"/>
                <a:gd name="T31" fmla="*/ 38 h 122"/>
                <a:gd name="T32" fmla="*/ 22 w 87"/>
                <a:gd name="T33" fmla="*/ 38 h 122"/>
                <a:gd name="T34" fmla="*/ 22 w 87"/>
                <a:gd name="T35" fmla="*/ 52 h 122"/>
                <a:gd name="T36" fmla="*/ 12 w 87"/>
                <a:gd name="T37" fmla="*/ 52 h 122"/>
                <a:gd name="T38" fmla="*/ 12 w 87"/>
                <a:gd name="T39" fmla="*/ 38 h 122"/>
                <a:gd name="T40" fmla="*/ 22 w 87"/>
                <a:gd name="T41" fmla="*/ 38 h 122"/>
                <a:gd name="T42" fmla="*/ 22 w 87"/>
                <a:gd name="T43" fmla="*/ 38 h 122"/>
                <a:gd name="T44" fmla="*/ 22 w 87"/>
                <a:gd name="T45" fmla="*/ 67 h 122"/>
                <a:gd name="T46" fmla="*/ 22 w 87"/>
                <a:gd name="T47" fmla="*/ 67 h 122"/>
                <a:gd name="T48" fmla="*/ 22 w 87"/>
                <a:gd name="T49" fmla="*/ 79 h 122"/>
                <a:gd name="T50" fmla="*/ 12 w 87"/>
                <a:gd name="T51" fmla="*/ 79 h 122"/>
                <a:gd name="T52" fmla="*/ 12 w 87"/>
                <a:gd name="T53" fmla="*/ 67 h 122"/>
                <a:gd name="T54" fmla="*/ 22 w 87"/>
                <a:gd name="T55" fmla="*/ 67 h 122"/>
                <a:gd name="T56" fmla="*/ 22 w 87"/>
                <a:gd name="T57" fmla="*/ 67 h 122"/>
                <a:gd name="T58" fmla="*/ 76 w 87"/>
                <a:gd name="T59" fmla="*/ 67 h 122"/>
                <a:gd name="T60" fmla="*/ 76 w 87"/>
                <a:gd name="T61" fmla="*/ 67 h 122"/>
                <a:gd name="T62" fmla="*/ 76 w 87"/>
                <a:gd name="T63" fmla="*/ 79 h 122"/>
                <a:gd name="T64" fmla="*/ 67 w 87"/>
                <a:gd name="T65" fmla="*/ 79 h 122"/>
                <a:gd name="T66" fmla="*/ 67 w 87"/>
                <a:gd name="T67" fmla="*/ 67 h 122"/>
                <a:gd name="T68" fmla="*/ 76 w 87"/>
                <a:gd name="T69" fmla="*/ 67 h 122"/>
                <a:gd name="T70" fmla="*/ 76 w 87"/>
                <a:gd name="T71" fmla="*/ 67 h 122"/>
                <a:gd name="T72" fmla="*/ 48 w 87"/>
                <a:gd name="T73" fmla="*/ 67 h 122"/>
                <a:gd name="T74" fmla="*/ 48 w 87"/>
                <a:gd name="T75" fmla="*/ 67 h 122"/>
                <a:gd name="T76" fmla="*/ 48 w 87"/>
                <a:gd name="T77" fmla="*/ 79 h 122"/>
                <a:gd name="T78" fmla="*/ 38 w 87"/>
                <a:gd name="T79" fmla="*/ 79 h 122"/>
                <a:gd name="T80" fmla="*/ 38 w 87"/>
                <a:gd name="T81" fmla="*/ 67 h 122"/>
                <a:gd name="T82" fmla="*/ 48 w 87"/>
                <a:gd name="T83" fmla="*/ 67 h 122"/>
                <a:gd name="T84" fmla="*/ 48 w 87"/>
                <a:gd name="T85" fmla="*/ 67 h 122"/>
                <a:gd name="T86" fmla="*/ 22 w 87"/>
                <a:gd name="T87" fmla="*/ 94 h 122"/>
                <a:gd name="T88" fmla="*/ 22 w 87"/>
                <a:gd name="T89" fmla="*/ 94 h 122"/>
                <a:gd name="T90" fmla="*/ 22 w 87"/>
                <a:gd name="T91" fmla="*/ 107 h 122"/>
                <a:gd name="T92" fmla="*/ 12 w 87"/>
                <a:gd name="T93" fmla="*/ 107 h 122"/>
                <a:gd name="T94" fmla="*/ 12 w 87"/>
                <a:gd name="T95" fmla="*/ 94 h 122"/>
                <a:gd name="T96" fmla="*/ 22 w 87"/>
                <a:gd name="T97" fmla="*/ 94 h 122"/>
                <a:gd name="T98" fmla="*/ 22 w 87"/>
                <a:gd name="T99" fmla="*/ 94 h 122"/>
                <a:gd name="T100" fmla="*/ 76 w 87"/>
                <a:gd name="T101" fmla="*/ 94 h 122"/>
                <a:gd name="T102" fmla="*/ 76 w 87"/>
                <a:gd name="T103" fmla="*/ 94 h 122"/>
                <a:gd name="T104" fmla="*/ 76 w 87"/>
                <a:gd name="T105" fmla="*/ 107 h 122"/>
                <a:gd name="T106" fmla="*/ 67 w 87"/>
                <a:gd name="T107" fmla="*/ 107 h 122"/>
                <a:gd name="T108" fmla="*/ 67 w 87"/>
                <a:gd name="T109" fmla="*/ 94 h 122"/>
                <a:gd name="T110" fmla="*/ 76 w 87"/>
                <a:gd name="T111" fmla="*/ 94 h 122"/>
                <a:gd name="T112" fmla="*/ 76 w 87"/>
                <a:gd name="T113" fmla="*/ 94 h 122"/>
                <a:gd name="T114" fmla="*/ 48 w 87"/>
                <a:gd name="T115" fmla="*/ 94 h 122"/>
                <a:gd name="T116" fmla="*/ 48 w 87"/>
                <a:gd name="T117" fmla="*/ 94 h 122"/>
                <a:gd name="T118" fmla="*/ 48 w 87"/>
                <a:gd name="T119" fmla="*/ 107 h 122"/>
                <a:gd name="T120" fmla="*/ 38 w 87"/>
                <a:gd name="T121" fmla="*/ 107 h 122"/>
                <a:gd name="T122" fmla="*/ 38 w 87"/>
                <a:gd name="T123" fmla="*/ 94 h 122"/>
                <a:gd name="T124" fmla="*/ 48 w 87"/>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 h="122">
                  <a:moveTo>
                    <a:pt x="87" y="56"/>
                  </a:moveTo>
                  <a:lnTo>
                    <a:pt x="32" y="56"/>
                  </a:lnTo>
                  <a:lnTo>
                    <a:pt x="32" y="0"/>
                  </a:lnTo>
                  <a:lnTo>
                    <a:pt x="0" y="0"/>
                  </a:lnTo>
                  <a:lnTo>
                    <a:pt x="0" y="122"/>
                  </a:lnTo>
                  <a:lnTo>
                    <a:pt x="87" y="122"/>
                  </a:lnTo>
                  <a:lnTo>
                    <a:pt x="87" y="56"/>
                  </a:lnTo>
                  <a:lnTo>
                    <a:pt x="87" y="56"/>
                  </a:lnTo>
                  <a:close/>
                  <a:moveTo>
                    <a:pt x="22" y="10"/>
                  </a:moveTo>
                  <a:lnTo>
                    <a:pt x="22" y="10"/>
                  </a:lnTo>
                  <a:lnTo>
                    <a:pt x="22" y="24"/>
                  </a:lnTo>
                  <a:lnTo>
                    <a:pt x="12" y="24"/>
                  </a:lnTo>
                  <a:lnTo>
                    <a:pt x="12" y="10"/>
                  </a:lnTo>
                  <a:lnTo>
                    <a:pt x="22" y="10"/>
                  </a:lnTo>
                  <a:lnTo>
                    <a:pt x="22" y="10"/>
                  </a:lnTo>
                  <a:close/>
                  <a:moveTo>
                    <a:pt x="22" y="38"/>
                  </a:moveTo>
                  <a:lnTo>
                    <a:pt x="22" y="38"/>
                  </a:lnTo>
                  <a:lnTo>
                    <a:pt x="22" y="52"/>
                  </a:lnTo>
                  <a:lnTo>
                    <a:pt x="12" y="52"/>
                  </a:lnTo>
                  <a:lnTo>
                    <a:pt x="12" y="38"/>
                  </a:lnTo>
                  <a:lnTo>
                    <a:pt x="22" y="38"/>
                  </a:lnTo>
                  <a:lnTo>
                    <a:pt x="22" y="38"/>
                  </a:lnTo>
                  <a:close/>
                  <a:moveTo>
                    <a:pt x="22" y="67"/>
                  </a:moveTo>
                  <a:lnTo>
                    <a:pt x="22" y="67"/>
                  </a:lnTo>
                  <a:lnTo>
                    <a:pt x="22" y="79"/>
                  </a:lnTo>
                  <a:lnTo>
                    <a:pt x="12" y="79"/>
                  </a:lnTo>
                  <a:lnTo>
                    <a:pt x="12" y="67"/>
                  </a:lnTo>
                  <a:lnTo>
                    <a:pt x="22" y="67"/>
                  </a:lnTo>
                  <a:lnTo>
                    <a:pt x="22" y="67"/>
                  </a:lnTo>
                  <a:close/>
                  <a:moveTo>
                    <a:pt x="76" y="67"/>
                  </a:moveTo>
                  <a:lnTo>
                    <a:pt x="76" y="67"/>
                  </a:lnTo>
                  <a:lnTo>
                    <a:pt x="76" y="79"/>
                  </a:lnTo>
                  <a:lnTo>
                    <a:pt x="67" y="79"/>
                  </a:lnTo>
                  <a:lnTo>
                    <a:pt x="67" y="67"/>
                  </a:lnTo>
                  <a:lnTo>
                    <a:pt x="76" y="67"/>
                  </a:lnTo>
                  <a:lnTo>
                    <a:pt x="76" y="67"/>
                  </a:lnTo>
                  <a:close/>
                  <a:moveTo>
                    <a:pt x="48" y="67"/>
                  </a:moveTo>
                  <a:lnTo>
                    <a:pt x="48" y="67"/>
                  </a:lnTo>
                  <a:lnTo>
                    <a:pt x="48" y="79"/>
                  </a:lnTo>
                  <a:lnTo>
                    <a:pt x="38" y="79"/>
                  </a:lnTo>
                  <a:lnTo>
                    <a:pt x="38" y="67"/>
                  </a:lnTo>
                  <a:lnTo>
                    <a:pt x="48" y="67"/>
                  </a:lnTo>
                  <a:lnTo>
                    <a:pt x="48" y="67"/>
                  </a:lnTo>
                  <a:close/>
                  <a:moveTo>
                    <a:pt x="22" y="94"/>
                  </a:moveTo>
                  <a:lnTo>
                    <a:pt x="22" y="94"/>
                  </a:lnTo>
                  <a:lnTo>
                    <a:pt x="22" y="107"/>
                  </a:lnTo>
                  <a:lnTo>
                    <a:pt x="12" y="107"/>
                  </a:lnTo>
                  <a:lnTo>
                    <a:pt x="12" y="94"/>
                  </a:lnTo>
                  <a:lnTo>
                    <a:pt x="22" y="94"/>
                  </a:lnTo>
                  <a:lnTo>
                    <a:pt x="22" y="94"/>
                  </a:lnTo>
                  <a:close/>
                  <a:moveTo>
                    <a:pt x="76" y="94"/>
                  </a:moveTo>
                  <a:lnTo>
                    <a:pt x="76" y="94"/>
                  </a:lnTo>
                  <a:lnTo>
                    <a:pt x="76" y="107"/>
                  </a:lnTo>
                  <a:lnTo>
                    <a:pt x="67" y="107"/>
                  </a:lnTo>
                  <a:lnTo>
                    <a:pt x="67" y="94"/>
                  </a:lnTo>
                  <a:lnTo>
                    <a:pt x="76" y="94"/>
                  </a:lnTo>
                  <a:lnTo>
                    <a:pt x="76" y="94"/>
                  </a:lnTo>
                  <a:close/>
                  <a:moveTo>
                    <a:pt x="48" y="94"/>
                  </a:moveTo>
                  <a:lnTo>
                    <a:pt x="48" y="94"/>
                  </a:lnTo>
                  <a:lnTo>
                    <a:pt x="48" y="107"/>
                  </a:lnTo>
                  <a:lnTo>
                    <a:pt x="38" y="107"/>
                  </a:lnTo>
                  <a:lnTo>
                    <a:pt x="38" y="94"/>
                  </a:lnTo>
                  <a:lnTo>
                    <a:pt x="4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1604717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unset over a body of water&#10;&#10;Description generated with high confidence">
            <a:extLst>
              <a:ext uri="{FF2B5EF4-FFF2-40B4-BE49-F238E27FC236}">
                <a16:creationId xmlns:a16="http://schemas.microsoft.com/office/drawing/2014/main" id="{5951D8C7-0BFD-4986-BD26-7B3881B653A2}"/>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106" t="5807" r="106" b="13945"/>
          <a:stretch/>
        </p:blipFill>
        <p:spPr>
          <a:xfrm flipH="1">
            <a:off x="0" y="0"/>
            <a:ext cx="12228786" cy="6521849"/>
          </a:xfrm>
          <a:prstGeom prst="rect">
            <a:avLst/>
          </a:prstGeom>
        </p:spPr>
      </p:pic>
      <p:sp>
        <p:nvSpPr>
          <p:cNvPr id="11" name="Rectangle 10">
            <a:extLst>
              <a:ext uri="{FF2B5EF4-FFF2-40B4-BE49-F238E27FC236}">
                <a16:creationId xmlns:a16="http://schemas.microsoft.com/office/drawing/2014/main" id="{45E742FF-565B-4323-8793-8F4D92311A89}"/>
              </a:ext>
            </a:extLst>
          </p:cNvPr>
          <p:cNvSpPr/>
          <p:nvPr/>
        </p:nvSpPr>
        <p:spPr bwMode="auto">
          <a:xfrm>
            <a:off x="-12222" y="-2919"/>
            <a:ext cx="12228786" cy="6506084"/>
          </a:xfrm>
          <a:prstGeom prst="rect">
            <a:avLst/>
          </a:prstGeom>
          <a:solidFill>
            <a:schemeClr val="tx2">
              <a:alpha val="39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p:nvPr>
        </p:nvSpPr>
        <p:spPr>
          <a:xfrm>
            <a:off x="606733" y="352699"/>
            <a:ext cx="10972800" cy="612501"/>
          </a:xfrm>
        </p:spPr>
        <p:txBody>
          <a:bodyPr/>
          <a:lstStyle/>
          <a:p>
            <a:r>
              <a:rPr lang="en-US" dirty="0">
                <a:solidFill>
                  <a:schemeClr val="bg1"/>
                </a:solidFill>
              </a:rPr>
              <a:t>Our Energy &amp; Climate Journey</a:t>
            </a:r>
          </a:p>
        </p:txBody>
      </p:sp>
      <p:pic>
        <p:nvPicPr>
          <p:cNvPr id="3" name="Picture 2">
            <a:extLst>
              <a:ext uri="{FF2B5EF4-FFF2-40B4-BE49-F238E27FC236}">
                <a16:creationId xmlns:a16="http://schemas.microsoft.com/office/drawing/2014/main" id="{D79BD1C8-0F60-480A-89DF-98ED72E89A1C}"/>
              </a:ext>
            </a:extLst>
          </p:cNvPr>
          <p:cNvPicPr>
            <a:picLocks noChangeAspect="1"/>
          </p:cNvPicPr>
          <p:nvPr/>
        </p:nvPicPr>
        <p:blipFill>
          <a:blip r:embed="rId4"/>
          <a:stretch>
            <a:fillRect/>
          </a:stretch>
        </p:blipFill>
        <p:spPr>
          <a:xfrm>
            <a:off x="-1539421" y="578667"/>
            <a:ext cx="1292575" cy="487040"/>
          </a:xfrm>
          <a:prstGeom prst="rect">
            <a:avLst/>
          </a:prstGeom>
        </p:spPr>
      </p:pic>
      <p:sp>
        <p:nvSpPr>
          <p:cNvPr id="7" name="Rectangle 6">
            <a:extLst>
              <a:ext uri="{FF2B5EF4-FFF2-40B4-BE49-F238E27FC236}">
                <a16:creationId xmlns:a16="http://schemas.microsoft.com/office/drawing/2014/main" id="{D76E700F-9CDF-4A5C-8AC7-0936D0B7E2A2}"/>
              </a:ext>
            </a:extLst>
          </p:cNvPr>
          <p:cNvSpPr/>
          <p:nvPr/>
        </p:nvSpPr>
        <p:spPr bwMode="auto">
          <a:xfrm rot="10800000">
            <a:off x="-12221" y="5415089"/>
            <a:ext cx="12192000" cy="1109679"/>
          </a:xfrm>
          <a:prstGeom prst="rect">
            <a:avLst/>
          </a:prstGeom>
          <a:gradFill>
            <a:gsLst>
              <a:gs pos="40000">
                <a:schemeClr val="tx2">
                  <a:alpha val="50000"/>
                </a:schemeClr>
              </a:gs>
              <a:gs pos="0">
                <a:schemeClr val="tx2"/>
              </a:gs>
              <a:gs pos="100000">
                <a:schemeClr val="tx2">
                  <a:alpha val="0"/>
                </a:schemeClr>
              </a:gs>
            </a:gsLst>
            <a:lin ang="54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0" name="Oval 9">
            <a:extLst>
              <a:ext uri="{FF2B5EF4-FFF2-40B4-BE49-F238E27FC236}">
                <a16:creationId xmlns:a16="http://schemas.microsoft.com/office/drawing/2014/main" id="{A4EE2640-FD86-465C-B158-C9A4CB515699}"/>
              </a:ext>
            </a:extLst>
          </p:cNvPr>
          <p:cNvSpPr/>
          <p:nvPr/>
        </p:nvSpPr>
        <p:spPr bwMode="auto">
          <a:xfrm>
            <a:off x="539387" y="1678423"/>
            <a:ext cx="914400" cy="914400"/>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2" name="Oval 11">
            <a:extLst>
              <a:ext uri="{FF2B5EF4-FFF2-40B4-BE49-F238E27FC236}">
                <a16:creationId xmlns:a16="http://schemas.microsoft.com/office/drawing/2014/main" id="{1EF691B4-CC6B-4F9E-AC13-7034443F9B79}"/>
              </a:ext>
            </a:extLst>
          </p:cNvPr>
          <p:cNvSpPr/>
          <p:nvPr/>
        </p:nvSpPr>
        <p:spPr bwMode="auto">
          <a:xfrm>
            <a:off x="1954081" y="1678423"/>
            <a:ext cx="914400" cy="914400"/>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3" name="Oval 12">
            <a:extLst>
              <a:ext uri="{FF2B5EF4-FFF2-40B4-BE49-F238E27FC236}">
                <a16:creationId xmlns:a16="http://schemas.microsoft.com/office/drawing/2014/main" id="{633A9729-3FC0-4730-AB25-C2CD8CE1E92C}"/>
              </a:ext>
            </a:extLst>
          </p:cNvPr>
          <p:cNvSpPr/>
          <p:nvPr/>
        </p:nvSpPr>
        <p:spPr bwMode="auto">
          <a:xfrm>
            <a:off x="3368775" y="1678423"/>
            <a:ext cx="914400" cy="914400"/>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4" name="Oval 13">
            <a:extLst>
              <a:ext uri="{FF2B5EF4-FFF2-40B4-BE49-F238E27FC236}">
                <a16:creationId xmlns:a16="http://schemas.microsoft.com/office/drawing/2014/main" id="{120228BA-D29D-45EB-8B85-4465B8055D96}"/>
              </a:ext>
            </a:extLst>
          </p:cNvPr>
          <p:cNvSpPr/>
          <p:nvPr/>
        </p:nvSpPr>
        <p:spPr bwMode="auto">
          <a:xfrm>
            <a:off x="4783469" y="1678423"/>
            <a:ext cx="914400" cy="914400"/>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5" name="Oval 14">
            <a:extLst>
              <a:ext uri="{FF2B5EF4-FFF2-40B4-BE49-F238E27FC236}">
                <a16:creationId xmlns:a16="http://schemas.microsoft.com/office/drawing/2014/main" id="{125C6EE9-2671-44A6-A260-2A613098457A}"/>
              </a:ext>
            </a:extLst>
          </p:cNvPr>
          <p:cNvSpPr/>
          <p:nvPr/>
        </p:nvSpPr>
        <p:spPr bwMode="auto">
          <a:xfrm>
            <a:off x="6198163" y="1678423"/>
            <a:ext cx="914400" cy="914400"/>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6" name="Oval 15">
            <a:extLst>
              <a:ext uri="{FF2B5EF4-FFF2-40B4-BE49-F238E27FC236}">
                <a16:creationId xmlns:a16="http://schemas.microsoft.com/office/drawing/2014/main" id="{FFEDD238-2D0F-4E15-996F-5228C7F733E6}"/>
              </a:ext>
            </a:extLst>
          </p:cNvPr>
          <p:cNvSpPr/>
          <p:nvPr/>
        </p:nvSpPr>
        <p:spPr bwMode="auto">
          <a:xfrm>
            <a:off x="7612857" y="1678423"/>
            <a:ext cx="914400" cy="914400"/>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7" name="Oval 16">
            <a:extLst>
              <a:ext uri="{FF2B5EF4-FFF2-40B4-BE49-F238E27FC236}">
                <a16:creationId xmlns:a16="http://schemas.microsoft.com/office/drawing/2014/main" id="{ED485445-CB14-4095-AE0B-C697A4F88852}"/>
              </a:ext>
            </a:extLst>
          </p:cNvPr>
          <p:cNvSpPr/>
          <p:nvPr/>
        </p:nvSpPr>
        <p:spPr bwMode="auto">
          <a:xfrm>
            <a:off x="9027551" y="1678423"/>
            <a:ext cx="914400" cy="914400"/>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8" name="Oval 17">
            <a:extLst>
              <a:ext uri="{FF2B5EF4-FFF2-40B4-BE49-F238E27FC236}">
                <a16:creationId xmlns:a16="http://schemas.microsoft.com/office/drawing/2014/main" id="{AA4A7BDE-05FE-4E2E-A1D4-802EE2000AB6}"/>
              </a:ext>
            </a:extLst>
          </p:cNvPr>
          <p:cNvSpPr/>
          <p:nvPr/>
        </p:nvSpPr>
        <p:spPr bwMode="auto">
          <a:xfrm>
            <a:off x="10442242" y="1678423"/>
            <a:ext cx="914400" cy="914400"/>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0" name="Freeform 283">
            <a:extLst>
              <a:ext uri="{FF2B5EF4-FFF2-40B4-BE49-F238E27FC236}">
                <a16:creationId xmlns:a16="http://schemas.microsoft.com/office/drawing/2014/main" id="{DBF231BF-6F08-4387-AAA9-21120B780548}"/>
              </a:ext>
            </a:extLst>
          </p:cNvPr>
          <p:cNvSpPr/>
          <p:nvPr/>
        </p:nvSpPr>
        <p:spPr>
          <a:xfrm>
            <a:off x="866904" y="1918080"/>
            <a:ext cx="274871" cy="416883"/>
          </a:xfrm>
          <a:custGeom>
            <a:avLst/>
            <a:gdLst>
              <a:gd name="connsiteX0" fmla="*/ 528843 w 1417374"/>
              <a:gd name="connsiteY0" fmla="*/ 1561206 h 2149662"/>
              <a:gd name="connsiteX1" fmla="*/ 528843 w 1417374"/>
              <a:gd name="connsiteY1" fmla="*/ 1631018 h 2149662"/>
              <a:gd name="connsiteX2" fmla="*/ 1228912 w 1417374"/>
              <a:gd name="connsiteY2" fmla="*/ 1631018 h 2149662"/>
              <a:gd name="connsiteX3" fmla="*/ 1228912 w 1417374"/>
              <a:gd name="connsiteY3" fmla="*/ 1561206 h 2149662"/>
              <a:gd name="connsiteX4" fmla="*/ 328598 w 1417374"/>
              <a:gd name="connsiteY4" fmla="*/ 1441403 h 2149662"/>
              <a:gd name="connsiteX5" fmla="*/ 341126 w 1417374"/>
              <a:gd name="connsiteY5" fmla="*/ 1443302 h 2149662"/>
              <a:gd name="connsiteX6" fmla="*/ 346206 w 1417374"/>
              <a:gd name="connsiteY6" fmla="*/ 1465862 h 2149662"/>
              <a:gd name="connsiteX7" fmla="*/ 263993 w 1417374"/>
              <a:gd name="connsiteY7" fmla="*/ 1598001 h 2149662"/>
              <a:gd name="connsiteX8" fmla="*/ 250599 w 1417374"/>
              <a:gd name="connsiteY8" fmla="*/ 1605828 h 2149662"/>
              <a:gd name="connsiteX9" fmla="*/ 249676 w 1417374"/>
              <a:gd name="connsiteY9" fmla="*/ 1605828 h 2149662"/>
              <a:gd name="connsiteX10" fmla="*/ 236743 w 1417374"/>
              <a:gd name="connsiteY10" fmla="*/ 1599383 h 2149662"/>
              <a:gd name="connsiteX11" fmla="*/ 194251 w 1417374"/>
              <a:gd name="connsiteY11" fmla="*/ 1543672 h 2149662"/>
              <a:gd name="connsiteX12" fmla="*/ 197484 w 1417374"/>
              <a:gd name="connsiteY12" fmla="*/ 1520651 h 2149662"/>
              <a:gd name="connsiteX13" fmla="*/ 220578 w 1417374"/>
              <a:gd name="connsiteY13" fmla="*/ 1523874 h 2149662"/>
              <a:gd name="connsiteX14" fmla="*/ 248752 w 1417374"/>
              <a:gd name="connsiteY14" fmla="*/ 1560707 h 2149662"/>
              <a:gd name="connsiteX15" fmla="*/ 318494 w 1417374"/>
              <a:gd name="connsiteY15" fmla="*/ 1448827 h 2149662"/>
              <a:gd name="connsiteX16" fmla="*/ 328598 w 1417374"/>
              <a:gd name="connsiteY16" fmla="*/ 1441403 h 2149662"/>
              <a:gd name="connsiteX17" fmla="*/ 528843 w 1417374"/>
              <a:gd name="connsiteY17" fmla="*/ 1404973 h 2149662"/>
              <a:gd name="connsiteX18" fmla="*/ 528843 w 1417374"/>
              <a:gd name="connsiteY18" fmla="*/ 1474785 h 2149662"/>
              <a:gd name="connsiteX19" fmla="*/ 1228912 w 1417374"/>
              <a:gd name="connsiteY19" fmla="*/ 1474785 h 2149662"/>
              <a:gd name="connsiteX20" fmla="*/ 1228912 w 1417374"/>
              <a:gd name="connsiteY20" fmla="*/ 1404973 h 2149662"/>
              <a:gd name="connsiteX21" fmla="*/ 267463 w 1417374"/>
              <a:gd name="connsiteY21" fmla="*/ 1375326 h 2149662"/>
              <a:gd name="connsiteX22" fmla="*/ 121647 w 1417374"/>
              <a:gd name="connsiteY22" fmla="*/ 1521142 h 2149662"/>
              <a:gd name="connsiteX23" fmla="*/ 267463 w 1417374"/>
              <a:gd name="connsiteY23" fmla="*/ 1666958 h 2149662"/>
              <a:gd name="connsiteX24" fmla="*/ 413279 w 1417374"/>
              <a:gd name="connsiteY24" fmla="*/ 1521142 h 2149662"/>
              <a:gd name="connsiteX25" fmla="*/ 267463 w 1417374"/>
              <a:gd name="connsiteY25" fmla="*/ 1375326 h 2149662"/>
              <a:gd name="connsiteX26" fmla="*/ 528843 w 1417374"/>
              <a:gd name="connsiteY26" fmla="*/ 1194886 h 2149662"/>
              <a:gd name="connsiteX27" fmla="*/ 528843 w 1417374"/>
              <a:gd name="connsiteY27" fmla="*/ 1264698 h 2149662"/>
              <a:gd name="connsiteX28" fmla="*/ 1228912 w 1417374"/>
              <a:gd name="connsiteY28" fmla="*/ 1264698 h 2149662"/>
              <a:gd name="connsiteX29" fmla="*/ 1228912 w 1417374"/>
              <a:gd name="connsiteY29" fmla="*/ 1194886 h 2149662"/>
              <a:gd name="connsiteX30" fmla="*/ 325557 w 1417374"/>
              <a:gd name="connsiteY30" fmla="*/ 1058626 h 2149662"/>
              <a:gd name="connsiteX31" fmla="*/ 338085 w 1417374"/>
              <a:gd name="connsiteY31" fmla="*/ 1060525 h 2149662"/>
              <a:gd name="connsiteX32" fmla="*/ 343165 w 1417374"/>
              <a:gd name="connsiteY32" fmla="*/ 1083085 h 2149662"/>
              <a:gd name="connsiteX33" fmla="*/ 260952 w 1417374"/>
              <a:gd name="connsiteY33" fmla="*/ 1215224 h 2149662"/>
              <a:gd name="connsiteX34" fmla="*/ 247558 w 1417374"/>
              <a:gd name="connsiteY34" fmla="*/ 1223051 h 2149662"/>
              <a:gd name="connsiteX35" fmla="*/ 246635 w 1417374"/>
              <a:gd name="connsiteY35" fmla="*/ 1223051 h 2149662"/>
              <a:gd name="connsiteX36" fmla="*/ 233702 w 1417374"/>
              <a:gd name="connsiteY36" fmla="*/ 1216606 h 2149662"/>
              <a:gd name="connsiteX37" fmla="*/ 191210 w 1417374"/>
              <a:gd name="connsiteY37" fmla="*/ 1160895 h 2149662"/>
              <a:gd name="connsiteX38" fmla="*/ 194443 w 1417374"/>
              <a:gd name="connsiteY38" fmla="*/ 1137874 h 2149662"/>
              <a:gd name="connsiteX39" fmla="*/ 217537 w 1417374"/>
              <a:gd name="connsiteY39" fmla="*/ 1141097 h 2149662"/>
              <a:gd name="connsiteX40" fmla="*/ 245711 w 1417374"/>
              <a:gd name="connsiteY40" fmla="*/ 1177930 h 2149662"/>
              <a:gd name="connsiteX41" fmla="*/ 315453 w 1417374"/>
              <a:gd name="connsiteY41" fmla="*/ 1066050 h 2149662"/>
              <a:gd name="connsiteX42" fmla="*/ 325557 w 1417374"/>
              <a:gd name="connsiteY42" fmla="*/ 1058626 h 2149662"/>
              <a:gd name="connsiteX43" fmla="*/ 528843 w 1417374"/>
              <a:gd name="connsiteY43" fmla="*/ 1029000 h 2149662"/>
              <a:gd name="connsiteX44" fmla="*/ 528843 w 1417374"/>
              <a:gd name="connsiteY44" fmla="*/ 1098812 h 2149662"/>
              <a:gd name="connsiteX45" fmla="*/ 1228912 w 1417374"/>
              <a:gd name="connsiteY45" fmla="*/ 1098812 h 2149662"/>
              <a:gd name="connsiteX46" fmla="*/ 1228912 w 1417374"/>
              <a:gd name="connsiteY46" fmla="*/ 1029000 h 2149662"/>
              <a:gd name="connsiteX47" fmla="*/ 264422 w 1417374"/>
              <a:gd name="connsiteY47" fmla="*/ 992549 h 2149662"/>
              <a:gd name="connsiteX48" fmla="*/ 118606 w 1417374"/>
              <a:gd name="connsiteY48" fmla="*/ 1138365 h 2149662"/>
              <a:gd name="connsiteX49" fmla="*/ 264422 w 1417374"/>
              <a:gd name="connsiteY49" fmla="*/ 1284181 h 2149662"/>
              <a:gd name="connsiteX50" fmla="*/ 410238 w 1417374"/>
              <a:gd name="connsiteY50" fmla="*/ 1138365 h 2149662"/>
              <a:gd name="connsiteX51" fmla="*/ 264422 w 1417374"/>
              <a:gd name="connsiteY51" fmla="*/ 992549 h 2149662"/>
              <a:gd name="connsiteX52" fmla="*/ 125492 w 1417374"/>
              <a:gd name="connsiteY52" fmla="*/ 312934 h 2149662"/>
              <a:gd name="connsiteX53" fmla="*/ 235613 w 1417374"/>
              <a:gd name="connsiteY53" fmla="*/ 587440 h 2149662"/>
              <a:gd name="connsiteX54" fmla="*/ 1181761 w 1417374"/>
              <a:gd name="connsiteY54" fmla="*/ 587440 h 2149662"/>
              <a:gd name="connsiteX55" fmla="*/ 1291882 w 1417374"/>
              <a:gd name="connsiteY55" fmla="*/ 312934 h 2149662"/>
              <a:gd name="connsiteX56" fmla="*/ 1333794 w 1417374"/>
              <a:gd name="connsiteY56" fmla="*/ 321395 h 2149662"/>
              <a:gd name="connsiteX57" fmla="*/ 1417374 w 1417374"/>
              <a:gd name="connsiteY57" fmla="*/ 447488 h 2149662"/>
              <a:gd name="connsiteX58" fmla="*/ 1417374 w 1417374"/>
              <a:gd name="connsiteY58" fmla="*/ 2012815 h 2149662"/>
              <a:gd name="connsiteX59" fmla="*/ 1280527 w 1417374"/>
              <a:gd name="connsiteY59" fmla="*/ 2149662 h 2149662"/>
              <a:gd name="connsiteX60" fmla="*/ 136847 w 1417374"/>
              <a:gd name="connsiteY60" fmla="*/ 2149662 h 2149662"/>
              <a:gd name="connsiteX61" fmla="*/ 0 w 1417374"/>
              <a:gd name="connsiteY61" fmla="*/ 2012815 h 2149662"/>
              <a:gd name="connsiteX62" fmla="*/ 0 w 1417374"/>
              <a:gd name="connsiteY62" fmla="*/ 447488 h 2149662"/>
              <a:gd name="connsiteX63" fmla="*/ 83580 w 1417374"/>
              <a:gd name="connsiteY63" fmla="*/ 321395 h 2149662"/>
              <a:gd name="connsiteX64" fmla="*/ 512297 w 1417374"/>
              <a:gd name="connsiteY64" fmla="*/ 0 h 2149662"/>
              <a:gd name="connsiteX65" fmla="*/ 905077 w 1417374"/>
              <a:gd name="connsiteY65" fmla="*/ 0 h 2149662"/>
              <a:gd name="connsiteX66" fmla="*/ 975848 w 1417374"/>
              <a:gd name="connsiteY66" fmla="*/ 176416 h 2149662"/>
              <a:gd name="connsiteX67" fmla="*/ 1228912 w 1417374"/>
              <a:gd name="connsiteY67" fmla="*/ 176416 h 2149662"/>
              <a:gd name="connsiteX68" fmla="*/ 1103375 w 1417374"/>
              <a:gd name="connsiteY68" fmla="*/ 489350 h 2149662"/>
              <a:gd name="connsiteX69" fmla="*/ 313999 w 1417374"/>
              <a:gd name="connsiteY69" fmla="*/ 489350 h 2149662"/>
              <a:gd name="connsiteX70" fmla="*/ 188462 w 1417374"/>
              <a:gd name="connsiteY70" fmla="*/ 176416 h 2149662"/>
              <a:gd name="connsiteX71" fmla="*/ 441526 w 1417374"/>
              <a:gd name="connsiteY71" fmla="*/ 176416 h 214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17374" h="2149662">
                <a:moveTo>
                  <a:pt x="528843" y="1561206"/>
                </a:moveTo>
                <a:lnTo>
                  <a:pt x="528843" y="1631018"/>
                </a:lnTo>
                <a:lnTo>
                  <a:pt x="1228912" y="1631018"/>
                </a:lnTo>
                <a:lnTo>
                  <a:pt x="1228912" y="1561206"/>
                </a:lnTo>
                <a:close/>
                <a:moveTo>
                  <a:pt x="328598" y="1441403"/>
                </a:moveTo>
                <a:cubicBezTo>
                  <a:pt x="332697" y="1440425"/>
                  <a:pt x="337200" y="1441000"/>
                  <a:pt x="341126" y="1443302"/>
                </a:cubicBezTo>
                <a:cubicBezTo>
                  <a:pt x="348978" y="1448367"/>
                  <a:pt x="351287" y="1458495"/>
                  <a:pt x="346206" y="1465862"/>
                </a:cubicBezTo>
                <a:cubicBezTo>
                  <a:pt x="263993" y="1598001"/>
                  <a:pt x="263993" y="1598001"/>
                  <a:pt x="263993" y="1598001"/>
                </a:cubicBezTo>
                <a:cubicBezTo>
                  <a:pt x="260761" y="1602605"/>
                  <a:pt x="256142" y="1605828"/>
                  <a:pt x="250599" y="1605828"/>
                </a:cubicBezTo>
                <a:cubicBezTo>
                  <a:pt x="250138" y="1605828"/>
                  <a:pt x="250138" y="1605828"/>
                  <a:pt x="249676" y="1605828"/>
                </a:cubicBezTo>
                <a:cubicBezTo>
                  <a:pt x="244595" y="1605828"/>
                  <a:pt x="239976" y="1603526"/>
                  <a:pt x="236743" y="1599383"/>
                </a:cubicBezTo>
                <a:cubicBezTo>
                  <a:pt x="194251" y="1543672"/>
                  <a:pt x="194251" y="1543672"/>
                  <a:pt x="194251" y="1543672"/>
                </a:cubicBezTo>
                <a:cubicBezTo>
                  <a:pt x="189171" y="1536766"/>
                  <a:pt x="190556" y="1526176"/>
                  <a:pt x="197484" y="1520651"/>
                </a:cubicBezTo>
                <a:cubicBezTo>
                  <a:pt x="204874" y="1515127"/>
                  <a:pt x="215035" y="1516508"/>
                  <a:pt x="220578" y="1523874"/>
                </a:cubicBezTo>
                <a:cubicBezTo>
                  <a:pt x="248752" y="1560707"/>
                  <a:pt x="248752" y="1560707"/>
                  <a:pt x="248752" y="1560707"/>
                </a:cubicBezTo>
                <a:cubicBezTo>
                  <a:pt x="318494" y="1448827"/>
                  <a:pt x="318494" y="1448827"/>
                  <a:pt x="318494" y="1448827"/>
                </a:cubicBezTo>
                <a:cubicBezTo>
                  <a:pt x="320804" y="1444914"/>
                  <a:pt x="324498" y="1442381"/>
                  <a:pt x="328598" y="1441403"/>
                </a:cubicBezTo>
                <a:close/>
                <a:moveTo>
                  <a:pt x="528843" y="1404973"/>
                </a:moveTo>
                <a:lnTo>
                  <a:pt x="528843" y="1474785"/>
                </a:lnTo>
                <a:lnTo>
                  <a:pt x="1228912" y="1474785"/>
                </a:lnTo>
                <a:lnTo>
                  <a:pt x="1228912" y="1404973"/>
                </a:lnTo>
                <a:close/>
                <a:moveTo>
                  <a:pt x="267463" y="1375326"/>
                </a:moveTo>
                <a:cubicBezTo>
                  <a:pt x="186931" y="1375326"/>
                  <a:pt x="121647" y="1440610"/>
                  <a:pt x="121647" y="1521142"/>
                </a:cubicBezTo>
                <a:cubicBezTo>
                  <a:pt x="121647" y="1601674"/>
                  <a:pt x="186931" y="1666958"/>
                  <a:pt x="267463" y="1666958"/>
                </a:cubicBezTo>
                <a:cubicBezTo>
                  <a:pt x="347995" y="1666958"/>
                  <a:pt x="413279" y="1601674"/>
                  <a:pt x="413279" y="1521142"/>
                </a:cubicBezTo>
                <a:cubicBezTo>
                  <a:pt x="413279" y="1440610"/>
                  <a:pt x="347995" y="1375326"/>
                  <a:pt x="267463" y="1375326"/>
                </a:cubicBezTo>
                <a:close/>
                <a:moveTo>
                  <a:pt x="528843" y="1194886"/>
                </a:moveTo>
                <a:lnTo>
                  <a:pt x="528843" y="1264698"/>
                </a:lnTo>
                <a:lnTo>
                  <a:pt x="1228912" y="1264698"/>
                </a:lnTo>
                <a:lnTo>
                  <a:pt x="1228912" y="1194886"/>
                </a:lnTo>
                <a:close/>
                <a:moveTo>
                  <a:pt x="325557" y="1058626"/>
                </a:moveTo>
                <a:cubicBezTo>
                  <a:pt x="329656" y="1057648"/>
                  <a:pt x="334159" y="1058223"/>
                  <a:pt x="338085" y="1060525"/>
                </a:cubicBezTo>
                <a:cubicBezTo>
                  <a:pt x="345937" y="1065590"/>
                  <a:pt x="348246" y="1075718"/>
                  <a:pt x="343165" y="1083085"/>
                </a:cubicBezTo>
                <a:cubicBezTo>
                  <a:pt x="260952" y="1215224"/>
                  <a:pt x="260952" y="1215224"/>
                  <a:pt x="260952" y="1215224"/>
                </a:cubicBezTo>
                <a:cubicBezTo>
                  <a:pt x="257720" y="1219828"/>
                  <a:pt x="253101" y="1223051"/>
                  <a:pt x="247558" y="1223051"/>
                </a:cubicBezTo>
                <a:cubicBezTo>
                  <a:pt x="247097" y="1223051"/>
                  <a:pt x="247097" y="1223051"/>
                  <a:pt x="246635" y="1223051"/>
                </a:cubicBezTo>
                <a:cubicBezTo>
                  <a:pt x="241554" y="1223051"/>
                  <a:pt x="236935" y="1220749"/>
                  <a:pt x="233702" y="1216606"/>
                </a:cubicBezTo>
                <a:cubicBezTo>
                  <a:pt x="191210" y="1160895"/>
                  <a:pt x="191210" y="1160895"/>
                  <a:pt x="191210" y="1160895"/>
                </a:cubicBezTo>
                <a:cubicBezTo>
                  <a:pt x="186130" y="1153989"/>
                  <a:pt x="187515" y="1143399"/>
                  <a:pt x="194443" y="1137874"/>
                </a:cubicBezTo>
                <a:cubicBezTo>
                  <a:pt x="201833" y="1132350"/>
                  <a:pt x="211994" y="1133731"/>
                  <a:pt x="217537" y="1141097"/>
                </a:cubicBezTo>
                <a:cubicBezTo>
                  <a:pt x="245711" y="1177930"/>
                  <a:pt x="245711" y="1177930"/>
                  <a:pt x="245711" y="1177930"/>
                </a:cubicBezTo>
                <a:cubicBezTo>
                  <a:pt x="315453" y="1066050"/>
                  <a:pt x="315453" y="1066050"/>
                  <a:pt x="315453" y="1066050"/>
                </a:cubicBezTo>
                <a:cubicBezTo>
                  <a:pt x="317763" y="1062137"/>
                  <a:pt x="321457" y="1059604"/>
                  <a:pt x="325557" y="1058626"/>
                </a:cubicBezTo>
                <a:close/>
                <a:moveTo>
                  <a:pt x="528843" y="1029000"/>
                </a:moveTo>
                <a:lnTo>
                  <a:pt x="528843" y="1098812"/>
                </a:lnTo>
                <a:lnTo>
                  <a:pt x="1228912" y="1098812"/>
                </a:lnTo>
                <a:lnTo>
                  <a:pt x="1228912" y="1029000"/>
                </a:lnTo>
                <a:close/>
                <a:moveTo>
                  <a:pt x="264422" y="992549"/>
                </a:moveTo>
                <a:cubicBezTo>
                  <a:pt x="183890" y="992549"/>
                  <a:pt x="118606" y="1057833"/>
                  <a:pt x="118606" y="1138365"/>
                </a:cubicBezTo>
                <a:cubicBezTo>
                  <a:pt x="118606" y="1218897"/>
                  <a:pt x="183890" y="1284181"/>
                  <a:pt x="264422" y="1284181"/>
                </a:cubicBezTo>
                <a:cubicBezTo>
                  <a:pt x="344954" y="1284181"/>
                  <a:pt x="410238" y="1218897"/>
                  <a:pt x="410238" y="1138365"/>
                </a:cubicBezTo>
                <a:cubicBezTo>
                  <a:pt x="410238" y="1057833"/>
                  <a:pt x="344954" y="992549"/>
                  <a:pt x="264422" y="992549"/>
                </a:cubicBezTo>
                <a:close/>
                <a:moveTo>
                  <a:pt x="125492" y="312934"/>
                </a:moveTo>
                <a:lnTo>
                  <a:pt x="235613" y="587440"/>
                </a:lnTo>
                <a:lnTo>
                  <a:pt x="1181761" y="587440"/>
                </a:lnTo>
                <a:lnTo>
                  <a:pt x="1291882" y="312934"/>
                </a:lnTo>
                <a:lnTo>
                  <a:pt x="1333794" y="321395"/>
                </a:lnTo>
                <a:cubicBezTo>
                  <a:pt x="1382911" y="342170"/>
                  <a:pt x="1417374" y="390804"/>
                  <a:pt x="1417374" y="447488"/>
                </a:cubicBezTo>
                <a:lnTo>
                  <a:pt x="1417374" y="2012815"/>
                </a:lnTo>
                <a:cubicBezTo>
                  <a:pt x="1417374" y="2088394"/>
                  <a:pt x="1356106" y="2149662"/>
                  <a:pt x="1280527" y="2149662"/>
                </a:cubicBezTo>
                <a:lnTo>
                  <a:pt x="136847" y="2149662"/>
                </a:lnTo>
                <a:cubicBezTo>
                  <a:pt x="61268" y="2149662"/>
                  <a:pt x="0" y="2088394"/>
                  <a:pt x="0" y="2012815"/>
                </a:cubicBezTo>
                <a:lnTo>
                  <a:pt x="0" y="447488"/>
                </a:lnTo>
                <a:cubicBezTo>
                  <a:pt x="0" y="390804"/>
                  <a:pt x="34463" y="342170"/>
                  <a:pt x="83580" y="321395"/>
                </a:cubicBezTo>
                <a:close/>
                <a:moveTo>
                  <a:pt x="512297" y="0"/>
                </a:moveTo>
                <a:lnTo>
                  <a:pt x="905077" y="0"/>
                </a:lnTo>
                <a:lnTo>
                  <a:pt x="975848" y="176416"/>
                </a:lnTo>
                <a:lnTo>
                  <a:pt x="1228912" y="176416"/>
                </a:lnTo>
                <a:lnTo>
                  <a:pt x="1103375" y="489350"/>
                </a:lnTo>
                <a:lnTo>
                  <a:pt x="313999" y="489350"/>
                </a:lnTo>
                <a:lnTo>
                  <a:pt x="188462" y="176416"/>
                </a:lnTo>
                <a:lnTo>
                  <a:pt x="441526" y="1764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00F19A2-F2BD-498D-8C07-EF6A638FFABB}"/>
              </a:ext>
            </a:extLst>
          </p:cNvPr>
          <p:cNvSpPr/>
          <p:nvPr/>
        </p:nvSpPr>
        <p:spPr>
          <a:xfrm>
            <a:off x="647773" y="2592823"/>
            <a:ext cx="697627" cy="369332"/>
          </a:xfrm>
          <a:prstGeom prst="rect">
            <a:avLst/>
          </a:prstGeom>
        </p:spPr>
        <p:txBody>
          <a:bodyPr wrap="none">
            <a:spAutoFit/>
          </a:bodyPr>
          <a:lstStyle/>
          <a:p>
            <a:pPr algn="ctr" fontAlgn="base">
              <a:spcBef>
                <a:spcPct val="0"/>
              </a:spcBef>
              <a:spcAft>
                <a:spcPct val="0"/>
              </a:spcAft>
            </a:pPr>
            <a:r>
              <a:rPr lang="en-US" dirty="0">
                <a:solidFill>
                  <a:schemeClr val="bg1"/>
                </a:solidFill>
                <a:latin typeface="Arial" pitchFamily="-110" charset="0"/>
                <a:ea typeface="ヒラギノ角ゴ ProN W3" pitchFamily="-110" charset="-128"/>
                <a:cs typeface="ヒラギノ角ゴ ProN W3" pitchFamily="-110" charset="-128"/>
                <a:sym typeface="Arial" pitchFamily="-110" charset="0"/>
              </a:rPr>
              <a:t>1986</a:t>
            </a:r>
          </a:p>
        </p:txBody>
      </p:sp>
      <p:grpSp>
        <p:nvGrpSpPr>
          <p:cNvPr id="23" name="Group 22">
            <a:extLst>
              <a:ext uri="{FF2B5EF4-FFF2-40B4-BE49-F238E27FC236}">
                <a16:creationId xmlns:a16="http://schemas.microsoft.com/office/drawing/2014/main" id="{48267C7F-0C0C-40EB-A859-2CA01AB26805}"/>
              </a:ext>
            </a:extLst>
          </p:cNvPr>
          <p:cNvGrpSpPr/>
          <p:nvPr/>
        </p:nvGrpSpPr>
        <p:grpSpPr>
          <a:xfrm>
            <a:off x="3577349" y="1961924"/>
            <a:ext cx="510661" cy="305873"/>
            <a:chOff x="4765675" y="4343400"/>
            <a:chExt cx="696913" cy="433388"/>
          </a:xfrm>
          <a:solidFill>
            <a:schemeClr val="bg1"/>
          </a:solidFill>
        </p:grpSpPr>
        <p:sp>
          <p:nvSpPr>
            <p:cNvPr id="24" name="Freeform 89">
              <a:extLst>
                <a:ext uri="{FF2B5EF4-FFF2-40B4-BE49-F238E27FC236}">
                  <a16:creationId xmlns:a16="http://schemas.microsoft.com/office/drawing/2014/main" id="{163DCA2C-B62A-4B62-9E7F-51D9169C174D}"/>
                </a:ext>
              </a:extLst>
            </p:cNvPr>
            <p:cNvSpPr>
              <a:spLocks/>
            </p:cNvSpPr>
            <p:nvPr/>
          </p:nvSpPr>
          <p:spPr bwMode="auto">
            <a:xfrm>
              <a:off x="4876800" y="4343400"/>
              <a:ext cx="88900" cy="73025"/>
            </a:xfrm>
            <a:custGeom>
              <a:avLst/>
              <a:gdLst>
                <a:gd name="T0" fmla="*/ 6 w 53"/>
                <a:gd name="T1" fmla="*/ 44 h 44"/>
                <a:gd name="T2" fmla="*/ 40 w 53"/>
                <a:gd name="T3" fmla="*/ 44 h 44"/>
                <a:gd name="T4" fmla="*/ 48 w 53"/>
                <a:gd name="T5" fmla="*/ 37 h 44"/>
                <a:gd name="T6" fmla="*/ 53 w 53"/>
                <a:gd name="T7" fmla="*/ 7 h 44"/>
                <a:gd name="T8" fmla="*/ 47 w 53"/>
                <a:gd name="T9" fmla="*/ 0 h 44"/>
                <a:gd name="T10" fmla="*/ 15 w 53"/>
                <a:gd name="T11" fmla="*/ 0 h 44"/>
                <a:gd name="T12" fmla="*/ 7 w 53"/>
                <a:gd name="T13" fmla="*/ 7 h 44"/>
                <a:gd name="T14" fmla="*/ 0 w 53"/>
                <a:gd name="T15" fmla="*/ 37 h 44"/>
                <a:gd name="T16" fmla="*/ 6 w 53"/>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4">
                  <a:moveTo>
                    <a:pt x="6" y="44"/>
                  </a:moveTo>
                  <a:cubicBezTo>
                    <a:pt x="40" y="44"/>
                    <a:pt x="40" y="44"/>
                    <a:pt x="40" y="44"/>
                  </a:cubicBezTo>
                  <a:cubicBezTo>
                    <a:pt x="44" y="44"/>
                    <a:pt x="47" y="41"/>
                    <a:pt x="48" y="37"/>
                  </a:cubicBezTo>
                  <a:cubicBezTo>
                    <a:pt x="53" y="7"/>
                    <a:pt x="53" y="7"/>
                    <a:pt x="53" y="7"/>
                  </a:cubicBezTo>
                  <a:cubicBezTo>
                    <a:pt x="53" y="3"/>
                    <a:pt x="51" y="0"/>
                    <a:pt x="47" y="0"/>
                  </a:cubicBezTo>
                  <a:cubicBezTo>
                    <a:pt x="15" y="0"/>
                    <a:pt x="15" y="0"/>
                    <a:pt x="15" y="0"/>
                  </a:cubicBezTo>
                  <a:cubicBezTo>
                    <a:pt x="11" y="0"/>
                    <a:pt x="7" y="3"/>
                    <a:pt x="7" y="7"/>
                  </a:cubicBezTo>
                  <a:cubicBezTo>
                    <a:pt x="0" y="37"/>
                    <a:pt x="0" y="37"/>
                    <a:pt x="0" y="37"/>
                  </a:cubicBezTo>
                  <a:cubicBezTo>
                    <a:pt x="0" y="41"/>
                    <a:pt x="2" y="44"/>
                    <a:pt x="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0">
              <a:extLst>
                <a:ext uri="{FF2B5EF4-FFF2-40B4-BE49-F238E27FC236}">
                  <a16:creationId xmlns:a16="http://schemas.microsoft.com/office/drawing/2014/main" id="{C4CC9552-EDB6-497A-8BDC-F3FF926D90D2}"/>
                </a:ext>
              </a:extLst>
            </p:cNvPr>
            <p:cNvSpPr>
              <a:spLocks/>
            </p:cNvSpPr>
            <p:nvPr/>
          </p:nvSpPr>
          <p:spPr bwMode="auto">
            <a:xfrm>
              <a:off x="4851400" y="4440238"/>
              <a:ext cx="100013" cy="74613"/>
            </a:xfrm>
            <a:custGeom>
              <a:avLst/>
              <a:gdLst>
                <a:gd name="T0" fmla="*/ 6 w 61"/>
                <a:gd name="T1" fmla="*/ 44 h 44"/>
                <a:gd name="T2" fmla="*/ 48 w 61"/>
                <a:gd name="T3" fmla="*/ 44 h 44"/>
                <a:gd name="T4" fmla="*/ 56 w 61"/>
                <a:gd name="T5" fmla="*/ 38 h 44"/>
                <a:gd name="T6" fmla="*/ 60 w 61"/>
                <a:gd name="T7" fmla="*/ 7 h 44"/>
                <a:gd name="T8" fmla="*/ 55 w 61"/>
                <a:gd name="T9" fmla="*/ 0 h 44"/>
                <a:gd name="T10" fmla="*/ 17 w 61"/>
                <a:gd name="T11" fmla="*/ 0 h 44"/>
                <a:gd name="T12" fmla="*/ 8 w 61"/>
                <a:gd name="T13" fmla="*/ 7 h 44"/>
                <a:gd name="T14" fmla="*/ 1 w 61"/>
                <a:gd name="T15" fmla="*/ 38 h 44"/>
                <a:gd name="T16" fmla="*/ 6 w 61"/>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44">
                  <a:moveTo>
                    <a:pt x="6" y="44"/>
                  </a:moveTo>
                  <a:cubicBezTo>
                    <a:pt x="48" y="44"/>
                    <a:pt x="48" y="44"/>
                    <a:pt x="48" y="44"/>
                  </a:cubicBezTo>
                  <a:cubicBezTo>
                    <a:pt x="52" y="44"/>
                    <a:pt x="55" y="41"/>
                    <a:pt x="56" y="38"/>
                  </a:cubicBezTo>
                  <a:cubicBezTo>
                    <a:pt x="60" y="7"/>
                    <a:pt x="60" y="7"/>
                    <a:pt x="60" y="7"/>
                  </a:cubicBezTo>
                  <a:cubicBezTo>
                    <a:pt x="61" y="3"/>
                    <a:pt x="58" y="0"/>
                    <a:pt x="55" y="0"/>
                  </a:cubicBezTo>
                  <a:cubicBezTo>
                    <a:pt x="17" y="0"/>
                    <a:pt x="17" y="0"/>
                    <a:pt x="17" y="0"/>
                  </a:cubicBezTo>
                  <a:cubicBezTo>
                    <a:pt x="13" y="0"/>
                    <a:pt x="9" y="3"/>
                    <a:pt x="8" y="7"/>
                  </a:cubicBezTo>
                  <a:cubicBezTo>
                    <a:pt x="1" y="38"/>
                    <a:pt x="1" y="38"/>
                    <a:pt x="1" y="38"/>
                  </a:cubicBezTo>
                  <a:cubicBezTo>
                    <a:pt x="0" y="41"/>
                    <a:pt x="2" y="44"/>
                    <a:pt x="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1">
              <a:extLst>
                <a:ext uri="{FF2B5EF4-FFF2-40B4-BE49-F238E27FC236}">
                  <a16:creationId xmlns:a16="http://schemas.microsoft.com/office/drawing/2014/main" id="{7E53E846-EF8B-415D-B8D2-CBD68E888F75}"/>
                </a:ext>
              </a:extLst>
            </p:cNvPr>
            <p:cNvSpPr>
              <a:spLocks/>
            </p:cNvSpPr>
            <p:nvPr/>
          </p:nvSpPr>
          <p:spPr bwMode="auto">
            <a:xfrm>
              <a:off x="4827588" y="4538663"/>
              <a:ext cx="111125" cy="73025"/>
            </a:xfrm>
            <a:custGeom>
              <a:avLst/>
              <a:gdLst>
                <a:gd name="T0" fmla="*/ 6 w 67"/>
                <a:gd name="T1" fmla="*/ 44 h 44"/>
                <a:gd name="T2" fmla="*/ 54 w 67"/>
                <a:gd name="T3" fmla="*/ 44 h 44"/>
                <a:gd name="T4" fmla="*/ 61 w 67"/>
                <a:gd name="T5" fmla="*/ 38 h 44"/>
                <a:gd name="T6" fmla="*/ 66 w 67"/>
                <a:gd name="T7" fmla="*/ 7 h 44"/>
                <a:gd name="T8" fmla="*/ 60 w 67"/>
                <a:gd name="T9" fmla="*/ 0 h 44"/>
                <a:gd name="T10" fmla="*/ 18 w 67"/>
                <a:gd name="T11" fmla="*/ 0 h 44"/>
                <a:gd name="T12" fmla="*/ 9 w 67"/>
                <a:gd name="T13" fmla="*/ 7 h 44"/>
                <a:gd name="T14" fmla="*/ 1 w 67"/>
                <a:gd name="T15" fmla="*/ 38 h 44"/>
                <a:gd name="T16" fmla="*/ 6 w 67"/>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44">
                  <a:moveTo>
                    <a:pt x="6" y="44"/>
                  </a:moveTo>
                  <a:cubicBezTo>
                    <a:pt x="54" y="44"/>
                    <a:pt x="54" y="44"/>
                    <a:pt x="54" y="44"/>
                  </a:cubicBezTo>
                  <a:cubicBezTo>
                    <a:pt x="57" y="44"/>
                    <a:pt x="61" y="41"/>
                    <a:pt x="61" y="38"/>
                  </a:cubicBezTo>
                  <a:cubicBezTo>
                    <a:pt x="66" y="7"/>
                    <a:pt x="66" y="7"/>
                    <a:pt x="66" y="7"/>
                  </a:cubicBezTo>
                  <a:cubicBezTo>
                    <a:pt x="67" y="3"/>
                    <a:pt x="64" y="0"/>
                    <a:pt x="60" y="0"/>
                  </a:cubicBezTo>
                  <a:cubicBezTo>
                    <a:pt x="18" y="0"/>
                    <a:pt x="18" y="0"/>
                    <a:pt x="18" y="0"/>
                  </a:cubicBezTo>
                  <a:cubicBezTo>
                    <a:pt x="14" y="0"/>
                    <a:pt x="10" y="3"/>
                    <a:pt x="9" y="7"/>
                  </a:cubicBezTo>
                  <a:cubicBezTo>
                    <a:pt x="1" y="38"/>
                    <a:pt x="1" y="38"/>
                    <a:pt x="1" y="38"/>
                  </a:cubicBezTo>
                  <a:cubicBezTo>
                    <a:pt x="0" y="41"/>
                    <a:pt x="2" y="44"/>
                    <a:pt x="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92">
              <a:extLst>
                <a:ext uri="{FF2B5EF4-FFF2-40B4-BE49-F238E27FC236}">
                  <a16:creationId xmlns:a16="http://schemas.microsoft.com/office/drawing/2014/main" id="{DA820B79-88A9-42E1-90A8-C5EF12B3576E}"/>
                </a:ext>
              </a:extLst>
            </p:cNvPr>
            <p:cNvSpPr>
              <a:spLocks/>
            </p:cNvSpPr>
            <p:nvPr/>
          </p:nvSpPr>
          <p:spPr bwMode="auto">
            <a:xfrm>
              <a:off x="4945063" y="4538663"/>
              <a:ext cx="103188" cy="73025"/>
            </a:xfrm>
            <a:custGeom>
              <a:avLst/>
              <a:gdLst>
                <a:gd name="T0" fmla="*/ 56 w 62"/>
                <a:gd name="T1" fmla="*/ 0 h 44"/>
                <a:gd name="T2" fmla="*/ 13 w 62"/>
                <a:gd name="T3" fmla="*/ 0 h 44"/>
                <a:gd name="T4" fmla="*/ 5 w 62"/>
                <a:gd name="T5" fmla="*/ 7 h 44"/>
                <a:gd name="T6" fmla="*/ 0 w 62"/>
                <a:gd name="T7" fmla="*/ 38 h 44"/>
                <a:gd name="T8" fmla="*/ 6 w 62"/>
                <a:gd name="T9" fmla="*/ 44 h 44"/>
                <a:gd name="T10" fmla="*/ 51 w 62"/>
                <a:gd name="T11" fmla="*/ 44 h 44"/>
                <a:gd name="T12" fmla="*/ 59 w 62"/>
                <a:gd name="T13" fmla="*/ 38 h 44"/>
                <a:gd name="T14" fmla="*/ 62 w 62"/>
                <a:gd name="T15" fmla="*/ 7 h 44"/>
                <a:gd name="T16" fmla="*/ 56 w 62"/>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4">
                  <a:moveTo>
                    <a:pt x="56" y="0"/>
                  </a:moveTo>
                  <a:cubicBezTo>
                    <a:pt x="13" y="0"/>
                    <a:pt x="13" y="0"/>
                    <a:pt x="13" y="0"/>
                  </a:cubicBezTo>
                  <a:cubicBezTo>
                    <a:pt x="9" y="0"/>
                    <a:pt x="5" y="3"/>
                    <a:pt x="5" y="7"/>
                  </a:cubicBezTo>
                  <a:cubicBezTo>
                    <a:pt x="0" y="38"/>
                    <a:pt x="0" y="38"/>
                    <a:pt x="0" y="38"/>
                  </a:cubicBezTo>
                  <a:cubicBezTo>
                    <a:pt x="0" y="41"/>
                    <a:pt x="2" y="44"/>
                    <a:pt x="6" y="44"/>
                  </a:cubicBezTo>
                  <a:cubicBezTo>
                    <a:pt x="51" y="44"/>
                    <a:pt x="51" y="44"/>
                    <a:pt x="51" y="44"/>
                  </a:cubicBezTo>
                  <a:cubicBezTo>
                    <a:pt x="55" y="44"/>
                    <a:pt x="58" y="41"/>
                    <a:pt x="59" y="38"/>
                  </a:cubicBezTo>
                  <a:cubicBezTo>
                    <a:pt x="62" y="7"/>
                    <a:pt x="62" y="7"/>
                    <a:pt x="62" y="7"/>
                  </a:cubicBezTo>
                  <a:cubicBezTo>
                    <a:pt x="62" y="3"/>
                    <a:pt x="60" y="0"/>
                    <a:pt x="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3">
              <a:extLst>
                <a:ext uri="{FF2B5EF4-FFF2-40B4-BE49-F238E27FC236}">
                  <a16:creationId xmlns:a16="http://schemas.microsoft.com/office/drawing/2014/main" id="{158A09DC-D9A6-4C95-AF76-C1C0D4B2F126}"/>
                </a:ext>
              </a:extLst>
            </p:cNvPr>
            <p:cNvSpPr>
              <a:spLocks/>
            </p:cNvSpPr>
            <p:nvPr/>
          </p:nvSpPr>
          <p:spPr bwMode="auto">
            <a:xfrm>
              <a:off x="4960938" y="4440238"/>
              <a:ext cx="95250" cy="74613"/>
            </a:xfrm>
            <a:custGeom>
              <a:avLst/>
              <a:gdLst>
                <a:gd name="T0" fmla="*/ 6 w 57"/>
                <a:gd name="T1" fmla="*/ 44 h 44"/>
                <a:gd name="T2" fmla="*/ 46 w 57"/>
                <a:gd name="T3" fmla="*/ 44 h 44"/>
                <a:gd name="T4" fmla="*/ 53 w 57"/>
                <a:gd name="T5" fmla="*/ 38 h 44"/>
                <a:gd name="T6" fmla="*/ 57 w 57"/>
                <a:gd name="T7" fmla="*/ 7 h 44"/>
                <a:gd name="T8" fmla="*/ 51 w 57"/>
                <a:gd name="T9" fmla="*/ 0 h 44"/>
                <a:gd name="T10" fmla="*/ 12 w 57"/>
                <a:gd name="T11" fmla="*/ 0 h 44"/>
                <a:gd name="T12" fmla="*/ 5 w 57"/>
                <a:gd name="T13" fmla="*/ 7 h 44"/>
                <a:gd name="T14" fmla="*/ 0 w 57"/>
                <a:gd name="T15" fmla="*/ 38 h 44"/>
                <a:gd name="T16" fmla="*/ 6 w 57"/>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4">
                  <a:moveTo>
                    <a:pt x="6" y="44"/>
                  </a:moveTo>
                  <a:cubicBezTo>
                    <a:pt x="46" y="44"/>
                    <a:pt x="46" y="44"/>
                    <a:pt x="46" y="44"/>
                  </a:cubicBezTo>
                  <a:cubicBezTo>
                    <a:pt x="50" y="44"/>
                    <a:pt x="53" y="41"/>
                    <a:pt x="53" y="38"/>
                  </a:cubicBezTo>
                  <a:cubicBezTo>
                    <a:pt x="57" y="7"/>
                    <a:pt x="57" y="7"/>
                    <a:pt x="57" y="7"/>
                  </a:cubicBezTo>
                  <a:cubicBezTo>
                    <a:pt x="57" y="3"/>
                    <a:pt x="55" y="0"/>
                    <a:pt x="51" y="0"/>
                  </a:cubicBezTo>
                  <a:cubicBezTo>
                    <a:pt x="12" y="0"/>
                    <a:pt x="12" y="0"/>
                    <a:pt x="12" y="0"/>
                  </a:cubicBezTo>
                  <a:cubicBezTo>
                    <a:pt x="9" y="0"/>
                    <a:pt x="5" y="3"/>
                    <a:pt x="5" y="7"/>
                  </a:cubicBezTo>
                  <a:cubicBezTo>
                    <a:pt x="0" y="38"/>
                    <a:pt x="0" y="38"/>
                    <a:pt x="0" y="38"/>
                  </a:cubicBezTo>
                  <a:cubicBezTo>
                    <a:pt x="0" y="41"/>
                    <a:pt x="2" y="44"/>
                    <a:pt x="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94">
              <a:extLst>
                <a:ext uri="{FF2B5EF4-FFF2-40B4-BE49-F238E27FC236}">
                  <a16:creationId xmlns:a16="http://schemas.microsoft.com/office/drawing/2014/main" id="{F9288A01-EA91-4A1B-BFE7-78D00EF2DA59}"/>
                </a:ext>
              </a:extLst>
            </p:cNvPr>
            <p:cNvSpPr>
              <a:spLocks/>
            </p:cNvSpPr>
            <p:nvPr/>
          </p:nvSpPr>
          <p:spPr bwMode="auto">
            <a:xfrm>
              <a:off x="4975225" y="4343400"/>
              <a:ext cx="90488" cy="73025"/>
            </a:xfrm>
            <a:custGeom>
              <a:avLst/>
              <a:gdLst>
                <a:gd name="T0" fmla="*/ 7 w 55"/>
                <a:gd name="T1" fmla="*/ 44 h 44"/>
                <a:gd name="T2" fmla="*/ 43 w 55"/>
                <a:gd name="T3" fmla="*/ 44 h 44"/>
                <a:gd name="T4" fmla="*/ 50 w 55"/>
                <a:gd name="T5" fmla="*/ 37 h 44"/>
                <a:gd name="T6" fmla="*/ 54 w 55"/>
                <a:gd name="T7" fmla="*/ 7 h 44"/>
                <a:gd name="T8" fmla="*/ 48 w 55"/>
                <a:gd name="T9" fmla="*/ 0 h 44"/>
                <a:gd name="T10" fmla="*/ 13 w 55"/>
                <a:gd name="T11" fmla="*/ 0 h 44"/>
                <a:gd name="T12" fmla="*/ 5 w 55"/>
                <a:gd name="T13" fmla="*/ 7 h 44"/>
                <a:gd name="T14" fmla="*/ 1 w 55"/>
                <a:gd name="T15" fmla="*/ 37 h 44"/>
                <a:gd name="T16" fmla="*/ 7 w 55"/>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4">
                  <a:moveTo>
                    <a:pt x="7" y="44"/>
                  </a:moveTo>
                  <a:cubicBezTo>
                    <a:pt x="43" y="44"/>
                    <a:pt x="43" y="44"/>
                    <a:pt x="43" y="44"/>
                  </a:cubicBezTo>
                  <a:cubicBezTo>
                    <a:pt x="47" y="44"/>
                    <a:pt x="50" y="41"/>
                    <a:pt x="50" y="37"/>
                  </a:cubicBezTo>
                  <a:cubicBezTo>
                    <a:pt x="54" y="7"/>
                    <a:pt x="54" y="7"/>
                    <a:pt x="54" y="7"/>
                  </a:cubicBezTo>
                  <a:cubicBezTo>
                    <a:pt x="55" y="3"/>
                    <a:pt x="52" y="0"/>
                    <a:pt x="48" y="0"/>
                  </a:cubicBezTo>
                  <a:cubicBezTo>
                    <a:pt x="13" y="0"/>
                    <a:pt x="13" y="0"/>
                    <a:pt x="13" y="0"/>
                  </a:cubicBezTo>
                  <a:cubicBezTo>
                    <a:pt x="9" y="0"/>
                    <a:pt x="6" y="3"/>
                    <a:pt x="5" y="7"/>
                  </a:cubicBezTo>
                  <a:cubicBezTo>
                    <a:pt x="1" y="37"/>
                    <a:pt x="1" y="37"/>
                    <a:pt x="1" y="37"/>
                  </a:cubicBezTo>
                  <a:cubicBezTo>
                    <a:pt x="0" y="41"/>
                    <a:pt x="3" y="44"/>
                    <a:pt x="7"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95">
              <a:extLst>
                <a:ext uri="{FF2B5EF4-FFF2-40B4-BE49-F238E27FC236}">
                  <a16:creationId xmlns:a16="http://schemas.microsoft.com/office/drawing/2014/main" id="{77B3A3C3-01C8-4E3B-8390-0FD804885EF0}"/>
                </a:ext>
              </a:extLst>
            </p:cNvPr>
            <p:cNvSpPr>
              <a:spLocks/>
            </p:cNvSpPr>
            <p:nvPr/>
          </p:nvSpPr>
          <p:spPr bwMode="auto">
            <a:xfrm>
              <a:off x="5078413" y="4343400"/>
              <a:ext cx="87313" cy="73025"/>
            </a:xfrm>
            <a:custGeom>
              <a:avLst/>
              <a:gdLst>
                <a:gd name="T0" fmla="*/ 6 w 52"/>
                <a:gd name="T1" fmla="*/ 44 h 44"/>
                <a:gd name="T2" fmla="*/ 45 w 52"/>
                <a:gd name="T3" fmla="*/ 44 h 44"/>
                <a:gd name="T4" fmla="*/ 52 w 52"/>
                <a:gd name="T5" fmla="*/ 37 h 44"/>
                <a:gd name="T6" fmla="*/ 52 w 52"/>
                <a:gd name="T7" fmla="*/ 7 h 44"/>
                <a:gd name="T8" fmla="*/ 45 w 52"/>
                <a:gd name="T9" fmla="*/ 0 h 44"/>
                <a:gd name="T10" fmla="*/ 9 w 52"/>
                <a:gd name="T11" fmla="*/ 0 h 44"/>
                <a:gd name="T12" fmla="*/ 2 w 52"/>
                <a:gd name="T13" fmla="*/ 7 h 44"/>
                <a:gd name="T14" fmla="*/ 0 w 52"/>
                <a:gd name="T15" fmla="*/ 37 h 44"/>
                <a:gd name="T16" fmla="*/ 6 w 52"/>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4">
                  <a:moveTo>
                    <a:pt x="6" y="44"/>
                  </a:moveTo>
                  <a:cubicBezTo>
                    <a:pt x="45" y="44"/>
                    <a:pt x="45" y="44"/>
                    <a:pt x="45" y="44"/>
                  </a:cubicBezTo>
                  <a:cubicBezTo>
                    <a:pt x="49" y="44"/>
                    <a:pt x="52" y="41"/>
                    <a:pt x="52" y="37"/>
                  </a:cubicBezTo>
                  <a:cubicBezTo>
                    <a:pt x="52" y="7"/>
                    <a:pt x="52" y="7"/>
                    <a:pt x="52" y="7"/>
                  </a:cubicBezTo>
                  <a:cubicBezTo>
                    <a:pt x="52" y="3"/>
                    <a:pt x="49" y="0"/>
                    <a:pt x="45" y="0"/>
                  </a:cubicBezTo>
                  <a:cubicBezTo>
                    <a:pt x="9" y="0"/>
                    <a:pt x="9" y="0"/>
                    <a:pt x="9" y="0"/>
                  </a:cubicBezTo>
                  <a:cubicBezTo>
                    <a:pt x="6" y="0"/>
                    <a:pt x="3" y="3"/>
                    <a:pt x="2" y="7"/>
                  </a:cubicBezTo>
                  <a:cubicBezTo>
                    <a:pt x="0" y="37"/>
                    <a:pt x="0" y="37"/>
                    <a:pt x="0" y="37"/>
                  </a:cubicBezTo>
                  <a:cubicBezTo>
                    <a:pt x="0" y="41"/>
                    <a:pt x="2" y="44"/>
                    <a:pt x="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96">
              <a:extLst>
                <a:ext uri="{FF2B5EF4-FFF2-40B4-BE49-F238E27FC236}">
                  <a16:creationId xmlns:a16="http://schemas.microsoft.com/office/drawing/2014/main" id="{50B4162D-6700-4BA8-920F-BA3577702564}"/>
                </a:ext>
              </a:extLst>
            </p:cNvPr>
            <p:cNvSpPr>
              <a:spLocks/>
            </p:cNvSpPr>
            <p:nvPr/>
          </p:nvSpPr>
          <p:spPr bwMode="auto">
            <a:xfrm>
              <a:off x="5068888" y="4443413"/>
              <a:ext cx="96838" cy="71438"/>
            </a:xfrm>
            <a:custGeom>
              <a:avLst/>
              <a:gdLst>
                <a:gd name="T0" fmla="*/ 7 w 58"/>
                <a:gd name="T1" fmla="*/ 42 h 42"/>
                <a:gd name="T2" fmla="*/ 51 w 58"/>
                <a:gd name="T3" fmla="*/ 42 h 42"/>
                <a:gd name="T4" fmla="*/ 58 w 58"/>
                <a:gd name="T5" fmla="*/ 36 h 42"/>
                <a:gd name="T6" fmla="*/ 58 w 58"/>
                <a:gd name="T7" fmla="*/ 6 h 42"/>
                <a:gd name="T8" fmla="*/ 51 w 58"/>
                <a:gd name="T9" fmla="*/ 0 h 42"/>
                <a:gd name="T10" fmla="*/ 9 w 58"/>
                <a:gd name="T11" fmla="*/ 0 h 42"/>
                <a:gd name="T12" fmla="*/ 2 w 58"/>
                <a:gd name="T13" fmla="*/ 6 h 42"/>
                <a:gd name="T14" fmla="*/ 0 w 58"/>
                <a:gd name="T15" fmla="*/ 36 h 42"/>
                <a:gd name="T16" fmla="*/ 7 w 58"/>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42">
                  <a:moveTo>
                    <a:pt x="7" y="42"/>
                  </a:moveTo>
                  <a:cubicBezTo>
                    <a:pt x="51" y="42"/>
                    <a:pt x="51" y="42"/>
                    <a:pt x="51" y="42"/>
                  </a:cubicBezTo>
                  <a:cubicBezTo>
                    <a:pt x="55" y="42"/>
                    <a:pt x="58" y="39"/>
                    <a:pt x="58" y="36"/>
                  </a:cubicBezTo>
                  <a:cubicBezTo>
                    <a:pt x="58" y="6"/>
                    <a:pt x="58" y="6"/>
                    <a:pt x="58" y="6"/>
                  </a:cubicBezTo>
                  <a:cubicBezTo>
                    <a:pt x="58" y="3"/>
                    <a:pt x="55" y="0"/>
                    <a:pt x="51" y="0"/>
                  </a:cubicBezTo>
                  <a:cubicBezTo>
                    <a:pt x="9" y="0"/>
                    <a:pt x="9" y="0"/>
                    <a:pt x="9" y="0"/>
                  </a:cubicBezTo>
                  <a:cubicBezTo>
                    <a:pt x="5" y="0"/>
                    <a:pt x="2" y="3"/>
                    <a:pt x="2" y="6"/>
                  </a:cubicBezTo>
                  <a:cubicBezTo>
                    <a:pt x="0" y="36"/>
                    <a:pt x="0" y="36"/>
                    <a:pt x="0" y="36"/>
                  </a:cubicBezTo>
                  <a:cubicBezTo>
                    <a:pt x="0" y="39"/>
                    <a:pt x="3" y="42"/>
                    <a:pt x="7"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97">
              <a:extLst>
                <a:ext uri="{FF2B5EF4-FFF2-40B4-BE49-F238E27FC236}">
                  <a16:creationId xmlns:a16="http://schemas.microsoft.com/office/drawing/2014/main" id="{265D2294-6C1A-43DD-AE76-4272F5DBA579}"/>
                </a:ext>
              </a:extLst>
            </p:cNvPr>
            <p:cNvSpPr>
              <a:spLocks/>
            </p:cNvSpPr>
            <p:nvPr/>
          </p:nvSpPr>
          <p:spPr bwMode="auto">
            <a:xfrm>
              <a:off x="5068888" y="4541838"/>
              <a:ext cx="96838" cy="69850"/>
            </a:xfrm>
            <a:custGeom>
              <a:avLst/>
              <a:gdLst>
                <a:gd name="T0" fmla="*/ 7 w 58"/>
                <a:gd name="T1" fmla="*/ 42 h 42"/>
                <a:gd name="T2" fmla="*/ 51 w 58"/>
                <a:gd name="T3" fmla="*/ 42 h 42"/>
                <a:gd name="T4" fmla="*/ 58 w 58"/>
                <a:gd name="T5" fmla="*/ 36 h 42"/>
                <a:gd name="T6" fmla="*/ 58 w 58"/>
                <a:gd name="T7" fmla="*/ 6 h 42"/>
                <a:gd name="T8" fmla="*/ 51 w 58"/>
                <a:gd name="T9" fmla="*/ 0 h 42"/>
                <a:gd name="T10" fmla="*/ 9 w 58"/>
                <a:gd name="T11" fmla="*/ 0 h 42"/>
                <a:gd name="T12" fmla="*/ 2 w 58"/>
                <a:gd name="T13" fmla="*/ 6 h 42"/>
                <a:gd name="T14" fmla="*/ 0 w 58"/>
                <a:gd name="T15" fmla="*/ 36 h 42"/>
                <a:gd name="T16" fmla="*/ 7 w 58"/>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42">
                  <a:moveTo>
                    <a:pt x="7" y="42"/>
                  </a:moveTo>
                  <a:cubicBezTo>
                    <a:pt x="51" y="42"/>
                    <a:pt x="51" y="42"/>
                    <a:pt x="51" y="42"/>
                  </a:cubicBezTo>
                  <a:cubicBezTo>
                    <a:pt x="55" y="42"/>
                    <a:pt x="58" y="39"/>
                    <a:pt x="58" y="36"/>
                  </a:cubicBezTo>
                  <a:cubicBezTo>
                    <a:pt x="58" y="6"/>
                    <a:pt x="58" y="6"/>
                    <a:pt x="58" y="6"/>
                  </a:cubicBezTo>
                  <a:cubicBezTo>
                    <a:pt x="58" y="3"/>
                    <a:pt x="55" y="0"/>
                    <a:pt x="51" y="0"/>
                  </a:cubicBezTo>
                  <a:cubicBezTo>
                    <a:pt x="9" y="0"/>
                    <a:pt x="9" y="0"/>
                    <a:pt x="9" y="0"/>
                  </a:cubicBezTo>
                  <a:cubicBezTo>
                    <a:pt x="5" y="0"/>
                    <a:pt x="2" y="3"/>
                    <a:pt x="2" y="6"/>
                  </a:cubicBezTo>
                  <a:cubicBezTo>
                    <a:pt x="0" y="36"/>
                    <a:pt x="0" y="36"/>
                    <a:pt x="0" y="36"/>
                  </a:cubicBezTo>
                  <a:cubicBezTo>
                    <a:pt x="0" y="39"/>
                    <a:pt x="3" y="42"/>
                    <a:pt x="7"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8">
              <a:extLst>
                <a:ext uri="{FF2B5EF4-FFF2-40B4-BE49-F238E27FC236}">
                  <a16:creationId xmlns:a16="http://schemas.microsoft.com/office/drawing/2014/main" id="{601A1AB5-7A4D-4227-ACC2-A6412F2A793A}"/>
                </a:ext>
              </a:extLst>
            </p:cNvPr>
            <p:cNvSpPr>
              <a:spLocks/>
            </p:cNvSpPr>
            <p:nvPr/>
          </p:nvSpPr>
          <p:spPr bwMode="auto">
            <a:xfrm>
              <a:off x="5295900" y="4538663"/>
              <a:ext cx="104775" cy="73025"/>
            </a:xfrm>
            <a:custGeom>
              <a:avLst/>
              <a:gdLst>
                <a:gd name="T0" fmla="*/ 7 w 63"/>
                <a:gd name="T1" fmla="*/ 0 h 44"/>
                <a:gd name="T2" fmla="*/ 1 w 63"/>
                <a:gd name="T3" fmla="*/ 7 h 44"/>
                <a:gd name="T4" fmla="*/ 4 w 63"/>
                <a:gd name="T5" fmla="*/ 38 h 44"/>
                <a:gd name="T6" fmla="*/ 11 w 63"/>
                <a:gd name="T7" fmla="*/ 44 h 44"/>
                <a:gd name="T8" fmla="*/ 57 w 63"/>
                <a:gd name="T9" fmla="*/ 44 h 44"/>
                <a:gd name="T10" fmla="*/ 62 w 63"/>
                <a:gd name="T11" fmla="*/ 38 h 44"/>
                <a:gd name="T12" fmla="*/ 58 w 63"/>
                <a:gd name="T13" fmla="*/ 7 h 44"/>
                <a:gd name="T14" fmla="*/ 50 w 63"/>
                <a:gd name="T15" fmla="*/ 0 h 44"/>
                <a:gd name="T16" fmla="*/ 7 w 63"/>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4">
                  <a:moveTo>
                    <a:pt x="7" y="0"/>
                  </a:moveTo>
                  <a:cubicBezTo>
                    <a:pt x="3" y="0"/>
                    <a:pt x="0" y="3"/>
                    <a:pt x="1" y="7"/>
                  </a:cubicBezTo>
                  <a:cubicBezTo>
                    <a:pt x="4" y="38"/>
                    <a:pt x="4" y="38"/>
                    <a:pt x="4" y="38"/>
                  </a:cubicBezTo>
                  <a:cubicBezTo>
                    <a:pt x="4" y="41"/>
                    <a:pt x="8" y="44"/>
                    <a:pt x="11" y="44"/>
                  </a:cubicBezTo>
                  <a:cubicBezTo>
                    <a:pt x="57" y="44"/>
                    <a:pt x="57" y="44"/>
                    <a:pt x="57" y="44"/>
                  </a:cubicBezTo>
                  <a:cubicBezTo>
                    <a:pt x="60" y="44"/>
                    <a:pt x="63" y="41"/>
                    <a:pt x="62" y="38"/>
                  </a:cubicBezTo>
                  <a:cubicBezTo>
                    <a:pt x="58" y="7"/>
                    <a:pt x="58" y="7"/>
                    <a:pt x="58" y="7"/>
                  </a:cubicBezTo>
                  <a:cubicBezTo>
                    <a:pt x="57" y="3"/>
                    <a:pt x="54" y="0"/>
                    <a:pt x="50" y="0"/>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99">
              <a:extLst>
                <a:ext uri="{FF2B5EF4-FFF2-40B4-BE49-F238E27FC236}">
                  <a16:creationId xmlns:a16="http://schemas.microsoft.com/office/drawing/2014/main" id="{1CF25AA5-0D59-4CBB-B6C3-1E45BC5DEC1A}"/>
                </a:ext>
              </a:extLst>
            </p:cNvPr>
            <p:cNvSpPr>
              <a:spLocks/>
            </p:cNvSpPr>
            <p:nvPr/>
          </p:nvSpPr>
          <p:spPr bwMode="auto">
            <a:xfrm>
              <a:off x="5287963" y="4440238"/>
              <a:ext cx="95250" cy="74613"/>
            </a:xfrm>
            <a:custGeom>
              <a:avLst/>
              <a:gdLst>
                <a:gd name="T0" fmla="*/ 7 w 58"/>
                <a:gd name="T1" fmla="*/ 0 h 44"/>
                <a:gd name="T2" fmla="*/ 1 w 58"/>
                <a:gd name="T3" fmla="*/ 7 h 44"/>
                <a:gd name="T4" fmla="*/ 4 w 58"/>
                <a:gd name="T5" fmla="*/ 38 h 44"/>
                <a:gd name="T6" fmla="*/ 12 w 58"/>
                <a:gd name="T7" fmla="*/ 44 h 44"/>
                <a:gd name="T8" fmla="*/ 52 w 58"/>
                <a:gd name="T9" fmla="*/ 44 h 44"/>
                <a:gd name="T10" fmla="*/ 58 w 58"/>
                <a:gd name="T11" fmla="*/ 38 h 44"/>
                <a:gd name="T12" fmla="*/ 53 w 58"/>
                <a:gd name="T13" fmla="*/ 7 h 44"/>
                <a:gd name="T14" fmla="*/ 45 w 58"/>
                <a:gd name="T15" fmla="*/ 0 h 44"/>
                <a:gd name="T16" fmla="*/ 7 w 58"/>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44">
                  <a:moveTo>
                    <a:pt x="7" y="0"/>
                  </a:moveTo>
                  <a:cubicBezTo>
                    <a:pt x="3" y="0"/>
                    <a:pt x="0" y="3"/>
                    <a:pt x="1" y="7"/>
                  </a:cubicBezTo>
                  <a:cubicBezTo>
                    <a:pt x="4" y="38"/>
                    <a:pt x="4" y="38"/>
                    <a:pt x="4" y="38"/>
                  </a:cubicBezTo>
                  <a:cubicBezTo>
                    <a:pt x="5" y="41"/>
                    <a:pt x="8" y="44"/>
                    <a:pt x="12" y="44"/>
                  </a:cubicBezTo>
                  <a:cubicBezTo>
                    <a:pt x="52" y="44"/>
                    <a:pt x="52" y="44"/>
                    <a:pt x="52" y="44"/>
                  </a:cubicBezTo>
                  <a:cubicBezTo>
                    <a:pt x="56" y="44"/>
                    <a:pt x="58" y="41"/>
                    <a:pt x="58" y="38"/>
                  </a:cubicBezTo>
                  <a:cubicBezTo>
                    <a:pt x="53" y="7"/>
                    <a:pt x="53" y="7"/>
                    <a:pt x="53" y="7"/>
                  </a:cubicBezTo>
                  <a:cubicBezTo>
                    <a:pt x="52" y="3"/>
                    <a:pt x="49" y="0"/>
                    <a:pt x="45" y="0"/>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00">
              <a:extLst>
                <a:ext uri="{FF2B5EF4-FFF2-40B4-BE49-F238E27FC236}">
                  <a16:creationId xmlns:a16="http://schemas.microsoft.com/office/drawing/2014/main" id="{D8E855F8-D8DC-4BAB-AF80-1EC081D17AB6}"/>
                </a:ext>
              </a:extLst>
            </p:cNvPr>
            <p:cNvSpPr>
              <a:spLocks/>
            </p:cNvSpPr>
            <p:nvPr/>
          </p:nvSpPr>
          <p:spPr bwMode="auto">
            <a:xfrm>
              <a:off x="5280025" y="4343400"/>
              <a:ext cx="88900" cy="73025"/>
            </a:xfrm>
            <a:custGeom>
              <a:avLst/>
              <a:gdLst>
                <a:gd name="T0" fmla="*/ 4 w 54"/>
                <a:gd name="T1" fmla="*/ 37 h 44"/>
                <a:gd name="T2" fmla="*/ 12 w 54"/>
                <a:gd name="T3" fmla="*/ 44 h 44"/>
                <a:gd name="T4" fmla="*/ 48 w 54"/>
                <a:gd name="T5" fmla="*/ 44 h 44"/>
                <a:gd name="T6" fmla="*/ 54 w 54"/>
                <a:gd name="T7" fmla="*/ 37 h 44"/>
                <a:gd name="T8" fmla="*/ 50 w 54"/>
                <a:gd name="T9" fmla="*/ 7 h 44"/>
                <a:gd name="T10" fmla="*/ 42 w 54"/>
                <a:gd name="T11" fmla="*/ 0 h 44"/>
                <a:gd name="T12" fmla="*/ 6 w 54"/>
                <a:gd name="T13" fmla="*/ 0 h 44"/>
                <a:gd name="T14" fmla="*/ 1 w 54"/>
                <a:gd name="T15" fmla="*/ 7 h 44"/>
                <a:gd name="T16" fmla="*/ 4 w 54"/>
                <a:gd name="T17"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4">
                  <a:moveTo>
                    <a:pt x="4" y="37"/>
                  </a:moveTo>
                  <a:cubicBezTo>
                    <a:pt x="5" y="41"/>
                    <a:pt x="8" y="44"/>
                    <a:pt x="12" y="44"/>
                  </a:cubicBezTo>
                  <a:cubicBezTo>
                    <a:pt x="48" y="44"/>
                    <a:pt x="48" y="44"/>
                    <a:pt x="48" y="44"/>
                  </a:cubicBezTo>
                  <a:cubicBezTo>
                    <a:pt x="52" y="44"/>
                    <a:pt x="54" y="41"/>
                    <a:pt x="54" y="37"/>
                  </a:cubicBezTo>
                  <a:cubicBezTo>
                    <a:pt x="50" y="7"/>
                    <a:pt x="50" y="7"/>
                    <a:pt x="50" y="7"/>
                  </a:cubicBezTo>
                  <a:cubicBezTo>
                    <a:pt x="49" y="3"/>
                    <a:pt x="46" y="0"/>
                    <a:pt x="42" y="0"/>
                  </a:cubicBezTo>
                  <a:cubicBezTo>
                    <a:pt x="6" y="0"/>
                    <a:pt x="6" y="0"/>
                    <a:pt x="6" y="0"/>
                  </a:cubicBezTo>
                  <a:cubicBezTo>
                    <a:pt x="3" y="0"/>
                    <a:pt x="0" y="3"/>
                    <a:pt x="1" y="7"/>
                  </a:cubicBezTo>
                  <a:lnTo>
                    <a:pt x="4"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1">
              <a:extLst>
                <a:ext uri="{FF2B5EF4-FFF2-40B4-BE49-F238E27FC236}">
                  <a16:creationId xmlns:a16="http://schemas.microsoft.com/office/drawing/2014/main" id="{C1944765-1437-46B0-9D5F-6D9DA4DB55C7}"/>
                </a:ext>
              </a:extLst>
            </p:cNvPr>
            <p:cNvSpPr>
              <a:spLocks/>
            </p:cNvSpPr>
            <p:nvPr/>
          </p:nvSpPr>
          <p:spPr bwMode="auto">
            <a:xfrm>
              <a:off x="5180013" y="4343400"/>
              <a:ext cx="85725" cy="73025"/>
            </a:xfrm>
            <a:custGeom>
              <a:avLst/>
              <a:gdLst>
                <a:gd name="T0" fmla="*/ 7 w 52"/>
                <a:gd name="T1" fmla="*/ 44 h 44"/>
                <a:gd name="T2" fmla="*/ 46 w 52"/>
                <a:gd name="T3" fmla="*/ 44 h 44"/>
                <a:gd name="T4" fmla="*/ 52 w 52"/>
                <a:gd name="T5" fmla="*/ 37 h 44"/>
                <a:gd name="T6" fmla="*/ 49 w 52"/>
                <a:gd name="T7" fmla="*/ 7 h 44"/>
                <a:gd name="T8" fmla="*/ 42 w 52"/>
                <a:gd name="T9" fmla="*/ 0 h 44"/>
                <a:gd name="T10" fmla="*/ 7 w 52"/>
                <a:gd name="T11" fmla="*/ 0 h 44"/>
                <a:gd name="T12" fmla="*/ 0 w 52"/>
                <a:gd name="T13" fmla="*/ 7 h 44"/>
                <a:gd name="T14" fmla="*/ 0 w 52"/>
                <a:gd name="T15" fmla="*/ 37 h 44"/>
                <a:gd name="T16" fmla="*/ 7 w 52"/>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4">
                  <a:moveTo>
                    <a:pt x="7" y="44"/>
                  </a:moveTo>
                  <a:cubicBezTo>
                    <a:pt x="46" y="44"/>
                    <a:pt x="46" y="44"/>
                    <a:pt x="46" y="44"/>
                  </a:cubicBezTo>
                  <a:cubicBezTo>
                    <a:pt x="49" y="44"/>
                    <a:pt x="52" y="41"/>
                    <a:pt x="52" y="37"/>
                  </a:cubicBezTo>
                  <a:cubicBezTo>
                    <a:pt x="49" y="7"/>
                    <a:pt x="49" y="7"/>
                    <a:pt x="49" y="7"/>
                  </a:cubicBezTo>
                  <a:cubicBezTo>
                    <a:pt x="49" y="3"/>
                    <a:pt x="46" y="0"/>
                    <a:pt x="42" y="0"/>
                  </a:cubicBezTo>
                  <a:cubicBezTo>
                    <a:pt x="7" y="0"/>
                    <a:pt x="7" y="0"/>
                    <a:pt x="7" y="0"/>
                  </a:cubicBezTo>
                  <a:cubicBezTo>
                    <a:pt x="3" y="0"/>
                    <a:pt x="0" y="3"/>
                    <a:pt x="0" y="7"/>
                  </a:cubicBezTo>
                  <a:cubicBezTo>
                    <a:pt x="0" y="37"/>
                    <a:pt x="0" y="37"/>
                    <a:pt x="0" y="37"/>
                  </a:cubicBezTo>
                  <a:cubicBezTo>
                    <a:pt x="0" y="41"/>
                    <a:pt x="3" y="44"/>
                    <a:pt x="7"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2">
              <a:extLst>
                <a:ext uri="{FF2B5EF4-FFF2-40B4-BE49-F238E27FC236}">
                  <a16:creationId xmlns:a16="http://schemas.microsoft.com/office/drawing/2014/main" id="{0C118942-8938-4864-8A20-6BF96344744B}"/>
                </a:ext>
              </a:extLst>
            </p:cNvPr>
            <p:cNvSpPr>
              <a:spLocks/>
            </p:cNvSpPr>
            <p:nvPr/>
          </p:nvSpPr>
          <p:spPr bwMode="auto">
            <a:xfrm>
              <a:off x="5180013" y="4443413"/>
              <a:ext cx="96838" cy="71438"/>
            </a:xfrm>
            <a:custGeom>
              <a:avLst/>
              <a:gdLst>
                <a:gd name="T0" fmla="*/ 7 w 58"/>
                <a:gd name="T1" fmla="*/ 42 h 42"/>
                <a:gd name="T2" fmla="*/ 51 w 58"/>
                <a:gd name="T3" fmla="*/ 42 h 42"/>
                <a:gd name="T4" fmla="*/ 57 w 58"/>
                <a:gd name="T5" fmla="*/ 36 h 42"/>
                <a:gd name="T6" fmla="*/ 56 w 58"/>
                <a:gd name="T7" fmla="*/ 6 h 42"/>
                <a:gd name="T8" fmla="*/ 49 w 58"/>
                <a:gd name="T9" fmla="*/ 0 h 42"/>
                <a:gd name="T10" fmla="*/ 7 w 58"/>
                <a:gd name="T11" fmla="*/ 0 h 42"/>
                <a:gd name="T12" fmla="*/ 0 w 58"/>
                <a:gd name="T13" fmla="*/ 6 h 42"/>
                <a:gd name="T14" fmla="*/ 0 w 58"/>
                <a:gd name="T15" fmla="*/ 36 h 42"/>
                <a:gd name="T16" fmla="*/ 7 w 58"/>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42">
                  <a:moveTo>
                    <a:pt x="7" y="42"/>
                  </a:moveTo>
                  <a:cubicBezTo>
                    <a:pt x="51" y="42"/>
                    <a:pt x="51" y="42"/>
                    <a:pt x="51" y="42"/>
                  </a:cubicBezTo>
                  <a:cubicBezTo>
                    <a:pt x="55" y="42"/>
                    <a:pt x="58" y="39"/>
                    <a:pt x="57" y="36"/>
                  </a:cubicBezTo>
                  <a:cubicBezTo>
                    <a:pt x="56" y="6"/>
                    <a:pt x="56" y="6"/>
                    <a:pt x="56" y="6"/>
                  </a:cubicBezTo>
                  <a:cubicBezTo>
                    <a:pt x="56" y="3"/>
                    <a:pt x="53" y="0"/>
                    <a:pt x="49" y="0"/>
                  </a:cubicBezTo>
                  <a:cubicBezTo>
                    <a:pt x="7" y="0"/>
                    <a:pt x="7" y="0"/>
                    <a:pt x="7" y="0"/>
                  </a:cubicBezTo>
                  <a:cubicBezTo>
                    <a:pt x="3" y="0"/>
                    <a:pt x="0" y="3"/>
                    <a:pt x="0" y="6"/>
                  </a:cubicBezTo>
                  <a:cubicBezTo>
                    <a:pt x="0" y="36"/>
                    <a:pt x="0" y="36"/>
                    <a:pt x="0" y="36"/>
                  </a:cubicBezTo>
                  <a:cubicBezTo>
                    <a:pt x="0" y="39"/>
                    <a:pt x="3" y="42"/>
                    <a:pt x="7"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03">
              <a:extLst>
                <a:ext uri="{FF2B5EF4-FFF2-40B4-BE49-F238E27FC236}">
                  <a16:creationId xmlns:a16="http://schemas.microsoft.com/office/drawing/2014/main" id="{8ADDCF07-DECF-4525-A213-E9D22166919B}"/>
                </a:ext>
              </a:extLst>
            </p:cNvPr>
            <p:cNvSpPr>
              <a:spLocks/>
            </p:cNvSpPr>
            <p:nvPr/>
          </p:nvSpPr>
          <p:spPr bwMode="auto">
            <a:xfrm>
              <a:off x="5180013" y="4541838"/>
              <a:ext cx="96838" cy="69850"/>
            </a:xfrm>
            <a:custGeom>
              <a:avLst/>
              <a:gdLst>
                <a:gd name="T0" fmla="*/ 7 w 58"/>
                <a:gd name="T1" fmla="*/ 42 h 42"/>
                <a:gd name="T2" fmla="*/ 51 w 58"/>
                <a:gd name="T3" fmla="*/ 42 h 42"/>
                <a:gd name="T4" fmla="*/ 57 w 58"/>
                <a:gd name="T5" fmla="*/ 36 h 42"/>
                <a:gd name="T6" fmla="*/ 56 w 58"/>
                <a:gd name="T7" fmla="*/ 6 h 42"/>
                <a:gd name="T8" fmla="*/ 49 w 58"/>
                <a:gd name="T9" fmla="*/ 0 h 42"/>
                <a:gd name="T10" fmla="*/ 7 w 58"/>
                <a:gd name="T11" fmla="*/ 0 h 42"/>
                <a:gd name="T12" fmla="*/ 0 w 58"/>
                <a:gd name="T13" fmla="*/ 6 h 42"/>
                <a:gd name="T14" fmla="*/ 0 w 58"/>
                <a:gd name="T15" fmla="*/ 36 h 42"/>
                <a:gd name="T16" fmla="*/ 7 w 58"/>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42">
                  <a:moveTo>
                    <a:pt x="7" y="42"/>
                  </a:moveTo>
                  <a:cubicBezTo>
                    <a:pt x="51" y="42"/>
                    <a:pt x="51" y="42"/>
                    <a:pt x="51" y="42"/>
                  </a:cubicBezTo>
                  <a:cubicBezTo>
                    <a:pt x="55" y="42"/>
                    <a:pt x="58" y="39"/>
                    <a:pt x="57" y="36"/>
                  </a:cubicBezTo>
                  <a:cubicBezTo>
                    <a:pt x="56" y="6"/>
                    <a:pt x="56" y="6"/>
                    <a:pt x="56" y="6"/>
                  </a:cubicBezTo>
                  <a:cubicBezTo>
                    <a:pt x="56" y="3"/>
                    <a:pt x="53" y="0"/>
                    <a:pt x="49" y="0"/>
                  </a:cubicBezTo>
                  <a:cubicBezTo>
                    <a:pt x="7" y="0"/>
                    <a:pt x="7" y="0"/>
                    <a:pt x="7" y="0"/>
                  </a:cubicBezTo>
                  <a:cubicBezTo>
                    <a:pt x="3" y="0"/>
                    <a:pt x="0" y="3"/>
                    <a:pt x="0" y="6"/>
                  </a:cubicBezTo>
                  <a:cubicBezTo>
                    <a:pt x="0" y="36"/>
                    <a:pt x="0" y="36"/>
                    <a:pt x="0" y="36"/>
                  </a:cubicBezTo>
                  <a:cubicBezTo>
                    <a:pt x="0" y="39"/>
                    <a:pt x="3" y="42"/>
                    <a:pt x="7"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04">
              <a:extLst>
                <a:ext uri="{FF2B5EF4-FFF2-40B4-BE49-F238E27FC236}">
                  <a16:creationId xmlns:a16="http://schemas.microsoft.com/office/drawing/2014/main" id="{3D60E34D-6833-42C8-B088-ACC2E7A20E70}"/>
                </a:ext>
              </a:extLst>
            </p:cNvPr>
            <p:cNvSpPr>
              <a:spLocks noEditPoints="1"/>
            </p:cNvSpPr>
            <p:nvPr/>
          </p:nvSpPr>
          <p:spPr bwMode="auto">
            <a:xfrm>
              <a:off x="4765675" y="4627563"/>
              <a:ext cx="696913" cy="149225"/>
            </a:xfrm>
            <a:custGeom>
              <a:avLst/>
              <a:gdLst>
                <a:gd name="T0" fmla="*/ 415 w 421"/>
                <a:gd name="T1" fmla="*/ 52 h 89"/>
                <a:gd name="T2" fmla="*/ 277 w 421"/>
                <a:gd name="T3" fmla="*/ 52 h 89"/>
                <a:gd name="T4" fmla="*/ 266 w 421"/>
                <a:gd name="T5" fmla="*/ 0 h 89"/>
                <a:gd name="T6" fmla="*/ 154 w 421"/>
                <a:gd name="T7" fmla="*/ 0 h 89"/>
                <a:gd name="T8" fmla="*/ 143 w 421"/>
                <a:gd name="T9" fmla="*/ 52 h 89"/>
                <a:gd name="T10" fmla="*/ 6 w 421"/>
                <a:gd name="T11" fmla="*/ 52 h 89"/>
                <a:gd name="T12" fmla="*/ 0 w 421"/>
                <a:gd name="T13" fmla="*/ 58 h 89"/>
                <a:gd name="T14" fmla="*/ 0 w 421"/>
                <a:gd name="T15" fmla="*/ 83 h 89"/>
                <a:gd name="T16" fmla="*/ 6 w 421"/>
                <a:gd name="T17" fmla="*/ 89 h 89"/>
                <a:gd name="T18" fmla="*/ 415 w 421"/>
                <a:gd name="T19" fmla="*/ 89 h 89"/>
                <a:gd name="T20" fmla="*/ 421 w 421"/>
                <a:gd name="T21" fmla="*/ 83 h 89"/>
                <a:gd name="T22" fmla="*/ 421 w 421"/>
                <a:gd name="T23" fmla="*/ 58 h 89"/>
                <a:gd name="T24" fmla="*/ 415 w 421"/>
                <a:gd name="T25" fmla="*/ 52 h 89"/>
                <a:gd name="T26" fmla="*/ 405 w 421"/>
                <a:gd name="T27" fmla="*/ 73 h 89"/>
                <a:gd name="T28" fmla="*/ 16 w 421"/>
                <a:gd name="T29" fmla="*/ 73 h 89"/>
                <a:gd name="T30" fmla="*/ 16 w 421"/>
                <a:gd name="T31" fmla="*/ 68 h 89"/>
                <a:gd name="T32" fmla="*/ 156 w 421"/>
                <a:gd name="T33" fmla="*/ 68 h 89"/>
                <a:gd name="T34" fmla="*/ 167 w 421"/>
                <a:gd name="T35" fmla="*/ 15 h 89"/>
                <a:gd name="T36" fmla="*/ 253 w 421"/>
                <a:gd name="T37" fmla="*/ 15 h 89"/>
                <a:gd name="T38" fmla="*/ 264 w 421"/>
                <a:gd name="T39" fmla="*/ 68 h 89"/>
                <a:gd name="T40" fmla="*/ 405 w 421"/>
                <a:gd name="T41" fmla="*/ 68 h 89"/>
                <a:gd name="T42" fmla="*/ 405 w 421"/>
                <a:gd name="T43" fmla="*/ 7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1" h="89">
                  <a:moveTo>
                    <a:pt x="415" y="52"/>
                  </a:moveTo>
                  <a:cubicBezTo>
                    <a:pt x="277" y="52"/>
                    <a:pt x="277" y="52"/>
                    <a:pt x="277" y="52"/>
                  </a:cubicBezTo>
                  <a:cubicBezTo>
                    <a:pt x="266" y="0"/>
                    <a:pt x="266" y="0"/>
                    <a:pt x="266" y="0"/>
                  </a:cubicBezTo>
                  <a:cubicBezTo>
                    <a:pt x="154" y="0"/>
                    <a:pt x="154" y="0"/>
                    <a:pt x="154" y="0"/>
                  </a:cubicBezTo>
                  <a:cubicBezTo>
                    <a:pt x="143" y="52"/>
                    <a:pt x="143" y="52"/>
                    <a:pt x="143" y="52"/>
                  </a:cubicBezTo>
                  <a:cubicBezTo>
                    <a:pt x="6" y="52"/>
                    <a:pt x="6" y="52"/>
                    <a:pt x="6" y="52"/>
                  </a:cubicBezTo>
                  <a:cubicBezTo>
                    <a:pt x="3" y="52"/>
                    <a:pt x="0" y="55"/>
                    <a:pt x="0" y="58"/>
                  </a:cubicBezTo>
                  <a:cubicBezTo>
                    <a:pt x="0" y="83"/>
                    <a:pt x="0" y="83"/>
                    <a:pt x="0" y="83"/>
                  </a:cubicBezTo>
                  <a:cubicBezTo>
                    <a:pt x="0" y="86"/>
                    <a:pt x="3" y="89"/>
                    <a:pt x="6" y="89"/>
                  </a:cubicBezTo>
                  <a:cubicBezTo>
                    <a:pt x="415" y="89"/>
                    <a:pt x="415" y="89"/>
                    <a:pt x="415" y="89"/>
                  </a:cubicBezTo>
                  <a:cubicBezTo>
                    <a:pt x="418" y="89"/>
                    <a:pt x="421" y="86"/>
                    <a:pt x="421" y="83"/>
                  </a:cubicBezTo>
                  <a:cubicBezTo>
                    <a:pt x="421" y="58"/>
                    <a:pt x="421" y="58"/>
                    <a:pt x="421" y="58"/>
                  </a:cubicBezTo>
                  <a:cubicBezTo>
                    <a:pt x="421" y="55"/>
                    <a:pt x="418" y="52"/>
                    <a:pt x="415" y="52"/>
                  </a:cubicBezTo>
                  <a:close/>
                  <a:moveTo>
                    <a:pt x="405" y="73"/>
                  </a:moveTo>
                  <a:cubicBezTo>
                    <a:pt x="16" y="73"/>
                    <a:pt x="16" y="73"/>
                    <a:pt x="16" y="73"/>
                  </a:cubicBezTo>
                  <a:cubicBezTo>
                    <a:pt x="16" y="68"/>
                    <a:pt x="16" y="68"/>
                    <a:pt x="16" y="68"/>
                  </a:cubicBezTo>
                  <a:cubicBezTo>
                    <a:pt x="156" y="68"/>
                    <a:pt x="156" y="68"/>
                    <a:pt x="156" y="68"/>
                  </a:cubicBezTo>
                  <a:cubicBezTo>
                    <a:pt x="167" y="15"/>
                    <a:pt x="167" y="15"/>
                    <a:pt x="167" y="15"/>
                  </a:cubicBezTo>
                  <a:cubicBezTo>
                    <a:pt x="253" y="15"/>
                    <a:pt x="253" y="15"/>
                    <a:pt x="253" y="15"/>
                  </a:cubicBezTo>
                  <a:cubicBezTo>
                    <a:pt x="264" y="68"/>
                    <a:pt x="264" y="68"/>
                    <a:pt x="264" y="68"/>
                  </a:cubicBezTo>
                  <a:cubicBezTo>
                    <a:pt x="405" y="68"/>
                    <a:pt x="405" y="68"/>
                    <a:pt x="405" y="68"/>
                  </a:cubicBezTo>
                  <a:lnTo>
                    <a:pt x="405"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Rectangle 39">
            <a:extLst>
              <a:ext uri="{FF2B5EF4-FFF2-40B4-BE49-F238E27FC236}">
                <a16:creationId xmlns:a16="http://schemas.microsoft.com/office/drawing/2014/main" id="{270C3FB4-5A3B-4800-BB40-A02F17727C39}"/>
              </a:ext>
            </a:extLst>
          </p:cNvPr>
          <p:cNvSpPr/>
          <p:nvPr/>
        </p:nvSpPr>
        <p:spPr>
          <a:xfrm>
            <a:off x="2062468" y="2592823"/>
            <a:ext cx="697627" cy="369332"/>
          </a:xfrm>
          <a:prstGeom prst="rect">
            <a:avLst/>
          </a:prstGeom>
        </p:spPr>
        <p:txBody>
          <a:bodyPr wrap="none">
            <a:spAutoFit/>
          </a:bodyPr>
          <a:lstStyle/>
          <a:p>
            <a:pPr algn="ctr" fontAlgn="base">
              <a:spcBef>
                <a:spcPct val="0"/>
              </a:spcBef>
              <a:spcAft>
                <a:spcPct val="0"/>
              </a:spcAft>
            </a:pPr>
            <a:r>
              <a:rPr lang="en-US" dirty="0">
                <a:solidFill>
                  <a:schemeClr val="bg1"/>
                </a:solidFill>
                <a:latin typeface="Arial" pitchFamily="-110" charset="0"/>
                <a:ea typeface="ヒラギノ角ゴ ProN W3" pitchFamily="-110" charset="-128"/>
                <a:cs typeface="ヒラギノ角ゴ ProN W3" pitchFamily="-110" charset="-128"/>
                <a:sym typeface="Arial" pitchFamily="-110" charset="0"/>
              </a:rPr>
              <a:t>2000</a:t>
            </a:r>
          </a:p>
        </p:txBody>
      </p:sp>
      <p:sp>
        <p:nvSpPr>
          <p:cNvPr id="41" name="Rectangle 40">
            <a:extLst>
              <a:ext uri="{FF2B5EF4-FFF2-40B4-BE49-F238E27FC236}">
                <a16:creationId xmlns:a16="http://schemas.microsoft.com/office/drawing/2014/main" id="{B2E64A24-892F-4C60-A6C2-779923380B9C}"/>
              </a:ext>
            </a:extLst>
          </p:cNvPr>
          <p:cNvSpPr/>
          <p:nvPr/>
        </p:nvSpPr>
        <p:spPr>
          <a:xfrm>
            <a:off x="3477162" y="2592823"/>
            <a:ext cx="697627" cy="369332"/>
          </a:xfrm>
          <a:prstGeom prst="rect">
            <a:avLst/>
          </a:prstGeom>
        </p:spPr>
        <p:txBody>
          <a:bodyPr wrap="none">
            <a:spAutoFit/>
          </a:bodyPr>
          <a:lstStyle/>
          <a:p>
            <a:pPr algn="ctr" fontAlgn="base">
              <a:spcBef>
                <a:spcPct val="0"/>
              </a:spcBef>
              <a:spcAft>
                <a:spcPct val="0"/>
              </a:spcAft>
            </a:pPr>
            <a:r>
              <a:rPr lang="en-US" dirty="0">
                <a:solidFill>
                  <a:schemeClr val="bg1"/>
                </a:solidFill>
                <a:latin typeface="Arial" pitchFamily="-110" charset="0"/>
                <a:ea typeface="ヒラギノ角ゴ ProN W3" pitchFamily="-110" charset="-128"/>
                <a:cs typeface="ヒラギノ角ゴ ProN W3" pitchFamily="-110" charset="-128"/>
                <a:sym typeface="Arial" pitchFamily="-110" charset="0"/>
              </a:rPr>
              <a:t>2001</a:t>
            </a:r>
          </a:p>
        </p:txBody>
      </p:sp>
      <p:sp>
        <p:nvSpPr>
          <p:cNvPr id="42" name="Rectangle 41">
            <a:extLst>
              <a:ext uri="{FF2B5EF4-FFF2-40B4-BE49-F238E27FC236}">
                <a16:creationId xmlns:a16="http://schemas.microsoft.com/office/drawing/2014/main" id="{2C61C20D-3446-4263-8314-21E2D64AAB3B}"/>
              </a:ext>
            </a:extLst>
          </p:cNvPr>
          <p:cNvSpPr/>
          <p:nvPr/>
        </p:nvSpPr>
        <p:spPr>
          <a:xfrm>
            <a:off x="4891856" y="2592823"/>
            <a:ext cx="697627" cy="369332"/>
          </a:xfrm>
          <a:prstGeom prst="rect">
            <a:avLst/>
          </a:prstGeom>
        </p:spPr>
        <p:txBody>
          <a:bodyPr wrap="none">
            <a:spAutoFit/>
          </a:bodyPr>
          <a:lstStyle/>
          <a:p>
            <a:pPr algn="ctr" fontAlgn="base">
              <a:spcBef>
                <a:spcPct val="0"/>
              </a:spcBef>
              <a:spcAft>
                <a:spcPct val="0"/>
              </a:spcAft>
            </a:pPr>
            <a:r>
              <a:rPr lang="en-US" dirty="0">
                <a:solidFill>
                  <a:schemeClr val="bg1"/>
                </a:solidFill>
                <a:latin typeface="Arial" pitchFamily="-110" charset="0"/>
                <a:ea typeface="ヒラギノ角ゴ ProN W3" pitchFamily="-110" charset="-128"/>
                <a:cs typeface="ヒラギノ角ゴ ProN W3" pitchFamily="-110" charset="-128"/>
                <a:sym typeface="Arial" pitchFamily="-110" charset="0"/>
              </a:rPr>
              <a:t>2005</a:t>
            </a:r>
          </a:p>
        </p:txBody>
      </p:sp>
      <p:sp>
        <p:nvSpPr>
          <p:cNvPr id="43" name="Rectangle 42">
            <a:extLst>
              <a:ext uri="{FF2B5EF4-FFF2-40B4-BE49-F238E27FC236}">
                <a16:creationId xmlns:a16="http://schemas.microsoft.com/office/drawing/2014/main" id="{6A38032D-D8F9-483F-B8B0-20ADDE672D3E}"/>
              </a:ext>
            </a:extLst>
          </p:cNvPr>
          <p:cNvSpPr/>
          <p:nvPr/>
        </p:nvSpPr>
        <p:spPr>
          <a:xfrm>
            <a:off x="6306550" y="2592823"/>
            <a:ext cx="697627" cy="369332"/>
          </a:xfrm>
          <a:prstGeom prst="rect">
            <a:avLst/>
          </a:prstGeom>
        </p:spPr>
        <p:txBody>
          <a:bodyPr wrap="none">
            <a:spAutoFit/>
          </a:bodyPr>
          <a:lstStyle/>
          <a:p>
            <a:pPr algn="ctr" fontAlgn="base">
              <a:spcBef>
                <a:spcPct val="0"/>
              </a:spcBef>
              <a:spcAft>
                <a:spcPct val="0"/>
              </a:spcAft>
            </a:pPr>
            <a:r>
              <a:rPr lang="en-US" dirty="0">
                <a:solidFill>
                  <a:schemeClr val="bg1"/>
                </a:solidFill>
                <a:latin typeface="Arial" pitchFamily="-110" charset="0"/>
                <a:ea typeface="ヒラギノ角ゴ ProN W3" pitchFamily="-110" charset="-128"/>
                <a:cs typeface="ヒラギノ角ゴ ProN W3" pitchFamily="-110" charset="-128"/>
                <a:sym typeface="Arial" pitchFamily="-110" charset="0"/>
              </a:rPr>
              <a:t>2010</a:t>
            </a:r>
          </a:p>
        </p:txBody>
      </p:sp>
      <p:sp>
        <p:nvSpPr>
          <p:cNvPr id="44" name="Rectangle 43">
            <a:extLst>
              <a:ext uri="{FF2B5EF4-FFF2-40B4-BE49-F238E27FC236}">
                <a16:creationId xmlns:a16="http://schemas.microsoft.com/office/drawing/2014/main" id="{736E3349-98EE-4974-85C8-2E191EF76F94}"/>
              </a:ext>
            </a:extLst>
          </p:cNvPr>
          <p:cNvSpPr/>
          <p:nvPr/>
        </p:nvSpPr>
        <p:spPr>
          <a:xfrm>
            <a:off x="7721244" y="2592823"/>
            <a:ext cx="697627" cy="369332"/>
          </a:xfrm>
          <a:prstGeom prst="rect">
            <a:avLst/>
          </a:prstGeom>
        </p:spPr>
        <p:txBody>
          <a:bodyPr wrap="none">
            <a:spAutoFit/>
          </a:bodyPr>
          <a:lstStyle/>
          <a:p>
            <a:pPr algn="ctr" fontAlgn="base">
              <a:spcBef>
                <a:spcPct val="0"/>
              </a:spcBef>
              <a:spcAft>
                <a:spcPct val="0"/>
              </a:spcAft>
            </a:pPr>
            <a:r>
              <a:rPr lang="en-US" dirty="0">
                <a:solidFill>
                  <a:schemeClr val="bg1"/>
                </a:solidFill>
                <a:latin typeface="Arial" pitchFamily="-110" charset="0"/>
                <a:ea typeface="ヒラギノ角ゴ ProN W3" pitchFamily="-110" charset="-128"/>
                <a:cs typeface="ヒラギノ角ゴ ProN W3" pitchFamily="-110" charset="-128"/>
                <a:sym typeface="Arial" pitchFamily="-110" charset="0"/>
              </a:rPr>
              <a:t>2014</a:t>
            </a:r>
          </a:p>
        </p:txBody>
      </p:sp>
      <p:sp>
        <p:nvSpPr>
          <p:cNvPr id="45" name="Rectangle 44">
            <a:extLst>
              <a:ext uri="{FF2B5EF4-FFF2-40B4-BE49-F238E27FC236}">
                <a16:creationId xmlns:a16="http://schemas.microsoft.com/office/drawing/2014/main" id="{604C8DC7-C74E-447F-98AD-D5CCA114DACC}"/>
              </a:ext>
            </a:extLst>
          </p:cNvPr>
          <p:cNvSpPr/>
          <p:nvPr/>
        </p:nvSpPr>
        <p:spPr>
          <a:xfrm>
            <a:off x="9135938" y="2592823"/>
            <a:ext cx="697627" cy="369332"/>
          </a:xfrm>
          <a:prstGeom prst="rect">
            <a:avLst/>
          </a:prstGeom>
        </p:spPr>
        <p:txBody>
          <a:bodyPr wrap="none">
            <a:spAutoFit/>
          </a:bodyPr>
          <a:lstStyle/>
          <a:p>
            <a:pPr algn="ctr" fontAlgn="base">
              <a:spcBef>
                <a:spcPct val="0"/>
              </a:spcBef>
              <a:spcAft>
                <a:spcPct val="0"/>
              </a:spcAft>
            </a:pPr>
            <a:r>
              <a:rPr lang="en-US" dirty="0">
                <a:solidFill>
                  <a:schemeClr val="bg1"/>
                </a:solidFill>
                <a:latin typeface="Arial" pitchFamily="-110" charset="0"/>
                <a:ea typeface="ヒラギノ角ゴ ProN W3" pitchFamily="-110" charset="-128"/>
                <a:cs typeface="ヒラギノ角ゴ ProN W3" pitchFamily="-110" charset="-128"/>
                <a:sym typeface="Arial" pitchFamily="-110" charset="0"/>
              </a:rPr>
              <a:t>2015</a:t>
            </a:r>
          </a:p>
        </p:txBody>
      </p:sp>
      <p:sp>
        <p:nvSpPr>
          <p:cNvPr id="46" name="Rectangle 45">
            <a:extLst>
              <a:ext uri="{FF2B5EF4-FFF2-40B4-BE49-F238E27FC236}">
                <a16:creationId xmlns:a16="http://schemas.microsoft.com/office/drawing/2014/main" id="{8058539F-D7E9-49CD-863E-7583AB0BF0E3}"/>
              </a:ext>
            </a:extLst>
          </p:cNvPr>
          <p:cNvSpPr/>
          <p:nvPr/>
        </p:nvSpPr>
        <p:spPr>
          <a:xfrm>
            <a:off x="10550629" y="2592823"/>
            <a:ext cx="697627" cy="369332"/>
          </a:xfrm>
          <a:prstGeom prst="rect">
            <a:avLst/>
          </a:prstGeom>
        </p:spPr>
        <p:txBody>
          <a:bodyPr wrap="none">
            <a:spAutoFit/>
          </a:bodyPr>
          <a:lstStyle/>
          <a:p>
            <a:pPr algn="ctr" fontAlgn="base">
              <a:spcBef>
                <a:spcPct val="0"/>
              </a:spcBef>
              <a:spcAft>
                <a:spcPct val="0"/>
              </a:spcAft>
            </a:pPr>
            <a:r>
              <a:rPr lang="en-US" dirty="0">
                <a:solidFill>
                  <a:schemeClr val="bg1"/>
                </a:solidFill>
                <a:latin typeface="Arial" pitchFamily="-110" charset="0"/>
                <a:ea typeface="ヒラギノ角ゴ ProN W3" pitchFamily="-110" charset="-128"/>
                <a:cs typeface="ヒラギノ角ゴ ProN W3" pitchFamily="-110" charset="-128"/>
                <a:sym typeface="Arial" pitchFamily="-110" charset="0"/>
              </a:rPr>
              <a:t>2016</a:t>
            </a:r>
          </a:p>
        </p:txBody>
      </p:sp>
      <p:grpSp>
        <p:nvGrpSpPr>
          <p:cNvPr id="47" name="Group 46">
            <a:extLst>
              <a:ext uri="{FF2B5EF4-FFF2-40B4-BE49-F238E27FC236}">
                <a16:creationId xmlns:a16="http://schemas.microsoft.com/office/drawing/2014/main" id="{250453DE-FB27-4A33-833F-2FA7684E01B8}"/>
              </a:ext>
            </a:extLst>
          </p:cNvPr>
          <p:cNvGrpSpPr/>
          <p:nvPr/>
        </p:nvGrpSpPr>
        <p:grpSpPr>
          <a:xfrm>
            <a:off x="6382914" y="1961924"/>
            <a:ext cx="568714" cy="305873"/>
            <a:chOff x="5559425" y="1422400"/>
            <a:chExt cx="766763" cy="384175"/>
          </a:xfrm>
          <a:solidFill>
            <a:schemeClr val="bg1"/>
          </a:solidFill>
        </p:grpSpPr>
        <p:sp>
          <p:nvSpPr>
            <p:cNvPr id="48" name="Freeform 151">
              <a:extLst>
                <a:ext uri="{FF2B5EF4-FFF2-40B4-BE49-F238E27FC236}">
                  <a16:creationId xmlns:a16="http://schemas.microsoft.com/office/drawing/2014/main" id="{173E940B-0FF5-4EEE-99BB-5DEEF47B27D3}"/>
                </a:ext>
              </a:extLst>
            </p:cNvPr>
            <p:cNvSpPr>
              <a:spLocks noEditPoints="1"/>
            </p:cNvSpPr>
            <p:nvPr/>
          </p:nvSpPr>
          <p:spPr bwMode="auto">
            <a:xfrm>
              <a:off x="5559425" y="1422400"/>
              <a:ext cx="766763" cy="384175"/>
            </a:xfrm>
            <a:custGeom>
              <a:avLst/>
              <a:gdLst>
                <a:gd name="T0" fmla="*/ 376 w 464"/>
                <a:gd name="T1" fmla="*/ 63 h 229"/>
                <a:gd name="T2" fmla="*/ 360 w 464"/>
                <a:gd name="T3" fmla="*/ 64 h 229"/>
                <a:gd name="T4" fmla="*/ 310 w 464"/>
                <a:gd name="T5" fmla="*/ 42 h 229"/>
                <a:gd name="T6" fmla="*/ 296 w 464"/>
                <a:gd name="T7" fmla="*/ 43 h 229"/>
                <a:gd name="T8" fmla="*/ 233 w 464"/>
                <a:gd name="T9" fmla="*/ 0 h 229"/>
                <a:gd name="T10" fmla="*/ 172 w 464"/>
                <a:gd name="T11" fmla="*/ 37 h 229"/>
                <a:gd name="T12" fmla="*/ 139 w 464"/>
                <a:gd name="T13" fmla="*/ 28 h 229"/>
                <a:gd name="T14" fmla="*/ 79 w 464"/>
                <a:gd name="T15" fmla="*/ 63 h 229"/>
                <a:gd name="T16" fmla="*/ 0 w 464"/>
                <a:gd name="T17" fmla="*/ 146 h 229"/>
                <a:gd name="T18" fmla="*/ 88 w 464"/>
                <a:gd name="T19" fmla="*/ 229 h 229"/>
                <a:gd name="T20" fmla="*/ 376 w 464"/>
                <a:gd name="T21" fmla="*/ 229 h 229"/>
                <a:gd name="T22" fmla="*/ 464 w 464"/>
                <a:gd name="T23" fmla="*/ 146 h 229"/>
                <a:gd name="T24" fmla="*/ 376 w 464"/>
                <a:gd name="T25" fmla="*/ 63 h 229"/>
                <a:gd name="T26" fmla="*/ 168 w 464"/>
                <a:gd name="T27" fmla="*/ 167 h 229"/>
                <a:gd name="T28" fmla="*/ 189 w 464"/>
                <a:gd name="T29" fmla="*/ 163 h 229"/>
                <a:gd name="T30" fmla="*/ 190 w 464"/>
                <a:gd name="T31" fmla="*/ 162 h 229"/>
                <a:gd name="T32" fmla="*/ 194 w 464"/>
                <a:gd name="T33" fmla="*/ 176 h 229"/>
                <a:gd name="T34" fmla="*/ 193 w 464"/>
                <a:gd name="T35" fmla="*/ 176 h 229"/>
                <a:gd name="T36" fmla="*/ 165 w 464"/>
                <a:gd name="T37" fmla="*/ 182 h 229"/>
                <a:gd name="T38" fmla="*/ 114 w 464"/>
                <a:gd name="T39" fmla="*/ 127 h 229"/>
                <a:gd name="T40" fmla="*/ 168 w 464"/>
                <a:gd name="T41" fmla="*/ 70 h 229"/>
                <a:gd name="T42" fmla="*/ 193 w 464"/>
                <a:gd name="T43" fmla="*/ 75 h 229"/>
                <a:gd name="T44" fmla="*/ 194 w 464"/>
                <a:gd name="T45" fmla="*/ 75 h 229"/>
                <a:gd name="T46" fmla="*/ 190 w 464"/>
                <a:gd name="T47" fmla="*/ 89 h 229"/>
                <a:gd name="T48" fmla="*/ 188 w 464"/>
                <a:gd name="T49" fmla="*/ 89 h 229"/>
                <a:gd name="T50" fmla="*/ 169 w 464"/>
                <a:gd name="T51" fmla="*/ 84 h 229"/>
                <a:gd name="T52" fmla="*/ 131 w 464"/>
                <a:gd name="T53" fmla="*/ 126 h 229"/>
                <a:gd name="T54" fmla="*/ 168 w 464"/>
                <a:gd name="T55" fmla="*/ 167 h 229"/>
                <a:gd name="T56" fmla="*/ 244 w 464"/>
                <a:gd name="T57" fmla="*/ 182 h 229"/>
                <a:gd name="T58" fmla="*/ 198 w 464"/>
                <a:gd name="T59" fmla="*/ 127 h 229"/>
                <a:gd name="T60" fmla="*/ 246 w 464"/>
                <a:gd name="T61" fmla="*/ 70 h 229"/>
                <a:gd name="T62" fmla="*/ 293 w 464"/>
                <a:gd name="T63" fmla="*/ 125 h 229"/>
                <a:gd name="T64" fmla="*/ 244 w 464"/>
                <a:gd name="T65" fmla="*/ 182 h 229"/>
                <a:gd name="T66" fmla="*/ 350 w 464"/>
                <a:gd name="T67" fmla="*/ 216 h 229"/>
                <a:gd name="T68" fmla="*/ 302 w 464"/>
                <a:gd name="T69" fmla="*/ 216 h 229"/>
                <a:gd name="T70" fmla="*/ 302 w 464"/>
                <a:gd name="T71" fmla="*/ 208 h 229"/>
                <a:gd name="T72" fmla="*/ 310 w 464"/>
                <a:gd name="T73" fmla="*/ 201 h 229"/>
                <a:gd name="T74" fmla="*/ 336 w 464"/>
                <a:gd name="T75" fmla="*/ 167 h 229"/>
                <a:gd name="T76" fmla="*/ 323 w 464"/>
                <a:gd name="T77" fmla="*/ 155 h 229"/>
                <a:gd name="T78" fmla="*/ 309 w 464"/>
                <a:gd name="T79" fmla="*/ 160 h 229"/>
                <a:gd name="T80" fmla="*/ 308 w 464"/>
                <a:gd name="T81" fmla="*/ 161 h 229"/>
                <a:gd name="T82" fmla="*/ 303 w 464"/>
                <a:gd name="T83" fmla="*/ 152 h 229"/>
                <a:gd name="T84" fmla="*/ 304 w 464"/>
                <a:gd name="T85" fmla="*/ 152 h 229"/>
                <a:gd name="T86" fmla="*/ 325 w 464"/>
                <a:gd name="T87" fmla="*/ 144 h 229"/>
                <a:gd name="T88" fmla="*/ 348 w 464"/>
                <a:gd name="T89" fmla="*/ 165 h 229"/>
                <a:gd name="T90" fmla="*/ 323 w 464"/>
                <a:gd name="T91" fmla="*/ 203 h 229"/>
                <a:gd name="T92" fmla="*/ 320 w 464"/>
                <a:gd name="T93" fmla="*/ 206 h 229"/>
                <a:gd name="T94" fmla="*/ 350 w 464"/>
                <a:gd name="T95" fmla="*/ 206 h 229"/>
                <a:gd name="T96" fmla="*/ 350 w 464"/>
                <a:gd name="T97" fmla="*/ 21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4" h="229">
                  <a:moveTo>
                    <a:pt x="376" y="63"/>
                  </a:moveTo>
                  <a:cubicBezTo>
                    <a:pt x="371" y="63"/>
                    <a:pt x="365" y="63"/>
                    <a:pt x="360" y="64"/>
                  </a:cubicBezTo>
                  <a:cubicBezTo>
                    <a:pt x="348" y="51"/>
                    <a:pt x="330" y="42"/>
                    <a:pt x="310" y="42"/>
                  </a:cubicBezTo>
                  <a:cubicBezTo>
                    <a:pt x="305" y="42"/>
                    <a:pt x="300" y="43"/>
                    <a:pt x="296" y="43"/>
                  </a:cubicBezTo>
                  <a:cubicBezTo>
                    <a:pt x="287" y="18"/>
                    <a:pt x="262" y="0"/>
                    <a:pt x="233" y="0"/>
                  </a:cubicBezTo>
                  <a:cubicBezTo>
                    <a:pt x="206" y="0"/>
                    <a:pt x="183" y="15"/>
                    <a:pt x="172" y="37"/>
                  </a:cubicBezTo>
                  <a:cubicBezTo>
                    <a:pt x="162" y="32"/>
                    <a:pt x="151" y="28"/>
                    <a:pt x="139" y="28"/>
                  </a:cubicBezTo>
                  <a:cubicBezTo>
                    <a:pt x="113" y="28"/>
                    <a:pt x="90" y="43"/>
                    <a:pt x="79" y="63"/>
                  </a:cubicBezTo>
                  <a:cubicBezTo>
                    <a:pt x="35" y="67"/>
                    <a:pt x="0" y="103"/>
                    <a:pt x="0" y="146"/>
                  </a:cubicBezTo>
                  <a:cubicBezTo>
                    <a:pt x="0" y="192"/>
                    <a:pt x="40" y="229"/>
                    <a:pt x="88" y="229"/>
                  </a:cubicBezTo>
                  <a:cubicBezTo>
                    <a:pt x="98" y="229"/>
                    <a:pt x="366" y="229"/>
                    <a:pt x="376" y="229"/>
                  </a:cubicBezTo>
                  <a:cubicBezTo>
                    <a:pt x="425" y="229"/>
                    <a:pt x="464" y="192"/>
                    <a:pt x="464" y="146"/>
                  </a:cubicBezTo>
                  <a:cubicBezTo>
                    <a:pt x="464" y="100"/>
                    <a:pt x="425" y="63"/>
                    <a:pt x="376" y="63"/>
                  </a:cubicBezTo>
                  <a:close/>
                  <a:moveTo>
                    <a:pt x="168" y="167"/>
                  </a:moveTo>
                  <a:cubicBezTo>
                    <a:pt x="176" y="167"/>
                    <a:pt x="184" y="165"/>
                    <a:pt x="189" y="163"/>
                  </a:cubicBezTo>
                  <a:cubicBezTo>
                    <a:pt x="190" y="162"/>
                    <a:pt x="190" y="162"/>
                    <a:pt x="190" y="162"/>
                  </a:cubicBezTo>
                  <a:cubicBezTo>
                    <a:pt x="194" y="176"/>
                    <a:pt x="194" y="176"/>
                    <a:pt x="194" y="176"/>
                  </a:cubicBezTo>
                  <a:cubicBezTo>
                    <a:pt x="193" y="176"/>
                    <a:pt x="193" y="176"/>
                    <a:pt x="193" y="176"/>
                  </a:cubicBezTo>
                  <a:cubicBezTo>
                    <a:pt x="188" y="179"/>
                    <a:pt x="178" y="182"/>
                    <a:pt x="165" y="182"/>
                  </a:cubicBezTo>
                  <a:cubicBezTo>
                    <a:pt x="134" y="182"/>
                    <a:pt x="114" y="160"/>
                    <a:pt x="114" y="127"/>
                  </a:cubicBezTo>
                  <a:cubicBezTo>
                    <a:pt x="114" y="93"/>
                    <a:pt x="136" y="70"/>
                    <a:pt x="168" y="70"/>
                  </a:cubicBezTo>
                  <a:cubicBezTo>
                    <a:pt x="183" y="70"/>
                    <a:pt x="191" y="74"/>
                    <a:pt x="193" y="75"/>
                  </a:cubicBezTo>
                  <a:cubicBezTo>
                    <a:pt x="194" y="75"/>
                    <a:pt x="194" y="75"/>
                    <a:pt x="194" y="75"/>
                  </a:cubicBezTo>
                  <a:cubicBezTo>
                    <a:pt x="190" y="89"/>
                    <a:pt x="190" y="89"/>
                    <a:pt x="190" y="89"/>
                  </a:cubicBezTo>
                  <a:cubicBezTo>
                    <a:pt x="188" y="89"/>
                    <a:pt x="188" y="89"/>
                    <a:pt x="188" y="89"/>
                  </a:cubicBezTo>
                  <a:cubicBezTo>
                    <a:pt x="185" y="87"/>
                    <a:pt x="179" y="84"/>
                    <a:pt x="169" y="84"/>
                  </a:cubicBezTo>
                  <a:cubicBezTo>
                    <a:pt x="145" y="84"/>
                    <a:pt x="131" y="100"/>
                    <a:pt x="131" y="126"/>
                  </a:cubicBezTo>
                  <a:cubicBezTo>
                    <a:pt x="131" y="152"/>
                    <a:pt x="145" y="167"/>
                    <a:pt x="168" y="167"/>
                  </a:cubicBezTo>
                  <a:close/>
                  <a:moveTo>
                    <a:pt x="244" y="182"/>
                  </a:moveTo>
                  <a:cubicBezTo>
                    <a:pt x="217" y="182"/>
                    <a:pt x="198" y="159"/>
                    <a:pt x="198" y="127"/>
                  </a:cubicBezTo>
                  <a:cubicBezTo>
                    <a:pt x="198" y="93"/>
                    <a:pt x="217" y="70"/>
                    <a:pt x="246" y="70"/>
                  </a:cubicBezTo>
                  <a:cubicBezTo>
                    <a:pt x="274" y="70"/>
                    <a:pt x="293" y="92"/>
                    <a:pt x="293" y="125"/>
                  </a:cubicBezTo>
                  <a:cubicBezTo>
                    <a:pt x="293" y="164"/>
                    <a:pt x="268" y="182"/>
                    <a:pt x="244" y="182"/>
                  </a:cubicBezTo>
                  <a:close/>
                  <a:moveTo>
                    <a:pt x="350" y="216"/>
                  </a:moveTo>
                  <a:cubicBezTo>
                    <a:pt x="302" y="216"/>
                    <a:pt x="302" y="216"/>
                    <a:pt x="302" y="216"/>
                  </a:cubicBezTo>
                  <a:cubicBezTo>
                    <a:pt x="302" y="208"/>
                    <a:pt x="302" y="208"/>
                    <a:pt x="302" y="208"/>
                  </a:cubicBezTo>
                  <a:cubicBezTo>
                    <a:pt x="310" y="201"/>
                    <a:pt x="310" y="201"/>
                    <a:pt x="310" y="201"/>
                  </a:cubicBezTo>
                  <a:cubicBezTo>
                    <a:pt x="328" y="185"/>
                    <a:pt x="336" y="176"/>
                    <a:pt x="336" y="167"/>
                  </a:cubicBezTo>
                  <a:cubicBezTo>
                    <a:pt x="336" y="161"/>
                    <a:pt x="334" y="155"/>
                    <a:pt x="323" y="155"/>
                  </a:cubicBezTo>
                  <a:cubicBezTo>
                    <a:pt x="317" y="155"/>
                    <a:pt x="312" y="158"/>
                    <a:pt x="309" y="160"/>
                  </a:cubicBezTo>
                  <a:cubicBezTo>
                    <a:pt x="308" y="161"/>
                    <a:pt x="308" y="161"/>
                    <a:pt x="308" y="161"/>
                  </a:cubicBezTo>
                  <a:cubicBezTo>
                    <a:pt x="303" y="152"/>
                    <a:pt x="303" y="152"/>
                    <a:pt x="303" y="152"/>
                  </a:cubicBezTo>
                  <a:cubicBezTo>
                    <a:pt x="304" y="152"/>
                    <a:pt x="304" y="152"/>
                    <a:pt x="304" y="152"/>
                  </a:cubicBezTo>
                  <a:cubicBezTo>
                    <a:pt x="310" y="147"/>
                    <a:pt x="318" y="144"/>
                    <a:pt x="325" y="144"/>
                  </a:cubicBezTo>
                  <a:cubicBezTo>
                    <a:pt x="341" y="144"/>
                    <a:pt x="348" y="155"/>
                    <a:pt x="348" y="165"/>
                  </a:cubicBezTo>
                  <a:cubicBezTo>
                    <a:pt x="348" y="179"/>
                    <a:pt x="338" y="189"/>
                    <a:pt x="323" y="203"/>
                  </a:cubicBezTo>
                  <a:cubicBezTo>
                    <a:pt x="320" y="206"/>
                    <a:pt x="320" y="206"/>
                    <a:pt x="320" y="206"/>
                  </a:cubicBezTo>
                  <a:cubicBezTo>
                    <a:pt x="350" y="206"/>
                    <a:pt x="350" y="206"/>
                    <a:pt x="350" y="206"/>
                  </a:cubicBezTo>
                  <a:lnTo>
                    <a:pt x="350"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52">
              <a:extLst>
                <a:ext uri="{FF2B5EF4-FFF2-40B4-BE49-F238E27FC236}">
                  <a16:creationId xmlns:a16="http://schemas.microsoft.com/office/drawing/2014/main" id="{1F2C8496-55CB-4C24-A1EB-0D2A96F78B8C}"/>
                </a:ext>
              </a:extLst>
            </p:cNvPr>
            <p:cNvSpPr>
              <a:spLocks/>
            </p:cNvSpPr>
            <p:nvPr/>
          </p:nvSpPr>
          <p:spPr bwMode="auto">
            <a:xfrm>
              <a:off x="5913438" y="1563688"/>
              <a:ext cx="101600" cy="138113"/>
            </a:xfrm>
            <a:custGeom>
              <a:avLst/>
              <a:gdLst>
                <a:gd name="T0" fmla="*/ 31 w 62"/>
                <a:gd name="T1" fmla="*/ 0 h 83"/>
                <a:gd name="T2" fmla="*/ 0 w 62"/>
                <a:gd name="T3" fmla="*/ 42 h 83"/>
                <a:gd name="T4" fmla="*/ 31 w 62"/>
                <a:gd name="T5" fmla="*/ 83 h 83"/>
                <a:gd name="T6" fmla="*/ 62 w 62"/>
                <a:gd name="T7" fmla="*/ 41 h 83"/>
                <a:gd name="T8" fmla="*/ 31 w 62"/>
                <a:gd name="T9" fmla="*/ 0 h 83"/>
              </a:gdLst>
              <a:ahLst/>
              <a:cxnLst>
                <a:cxn ang="0">
                  <a:pos x="T0" y="T1"/>
                </a:cxn>
                <a:cxn ang="0">
                  <a:pos x="T2" y="T3"/>
                </a:cxn>
                <a:cxn ang="0">
                  <a:pos x="T4" y="T5"/>
                </a:cxn>
                <a:cxn ang="0">
                  <a:pos x="T6" y="T7"/>
                </a:cxn>
                <a:cxn ang="0">
                  <a:pos x="T8" y="T9"/>
                </a:cxn>
              </a:cxnLst>
              <a:rect l="0" t="0" r="r" b="b"/>
              <a:pathLst>
                <a:path w="62" h="83">
                  <a:moveTo>
                    <a:pt x="31" y="0"/>
                  </a:moveTo>
                  <a:cubicBezTo>
                    <a:pt x="10" y="0"/>
                    <a:pt x="0" y="21"/>
                    <a:pt x="0" y="42"/>
                  </a:cubicBezTo>
                  <a:cubicBezTo>
                    <a:pt x="0" y="62"/>
                    <a:pt x="10" y="83"/>
                    <a:pt x="31" y="83"/>
                  </a:cubicBezTo>
                  <a:cubicBezTo>
                    <a:pt x="52" y="83"/>
                    <a:pt x="62" y="62"/>
                    <a:pt x="62" y="41"/>
                  </a:cubicBezTo>
                  <a:cubicBezTo>
                    <a:pt x="62" y="21"/>
                    <a:pt x="52" y="0"/>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0" name="Freeform 150">
            <a:extLst>
              <a:ext uri="{FF2B5EF4-FFF2-40B4-BE49-F238E27FC236}">
                <a16:creationId xmlns:a16="http://schemas.microsoft.com/office/drawing/2014/main" id="{DF9F152A-26BD-4734-AD9A-E0BC1F5901B3}"/>
              </a:ext>
            </a:extLst>
          </p:cNvPr>
          <p:cNvSpPr>
            <a:spLocks noEditPoints="1"/>
          </p:cNvSpPr>
          <p:nvPr/>
        </p:nvSpPr>
        <p:spPr bwMode="auto">
          <a:xfrm>
            <a:off x="7875206" y="1892550"/>
            <a:ext cx="370709" cy="517448"/>
          </a:xfrm>
          <a:custGeom>
            <a:avLst/>
            <a:gdLst>
              <a:gd name="T0" fmla="*/ 207 w 276"/>
              <a:gd name="T1" fmla="*/ 183 h 380"/>
              <a:gd name="T2" fmla="*/ 206 w 276"/>
              <a:gd name="T3" fmla="*/ 161 h 380"/>
              <a:gd name="T4" fmla="*/ 253 w 276"/>
              <a:gd name="T5" fmla="*/ 221 h 380"/>
              <a:gd name="T6" fmla="*/ 276 w 276"/>
              <a:gd name="T7" fmla="*/ 231 h 380"/>
              <a:gd name="T8" fmla="*/ 245 w 276"/>
              <a:gd name="T9" fmla="*/ 172 h 380"/>
              <a:gd name="T10" fmla="*/ 218 w 276"/>
              <a:gd name="T11" fmla="*/ 136 h 380"/>
              <a:gd name="T12" fmla="*/ 216 w 276"/>
              <a:gd name="T13" fmla="*/ 112 h 380"/>
              <a:gd name="T14" fmla="*/ 251 w 276"/>
              <a:gd name="T15" fmla="*/ 35 h 380"/>
              <a:gd name="T16" fmla="*/ 254 w 276"/>
              <a:gd name="T17" fmla="*/ 0 h 380"/>
              <a:gd name="T18" fmla="*/ 228 w 276"/>
              <a:gd name="T19" fmla="*/ 29 h 380"/>
              <a:gd name="T20" fmla="*/ 204 w 276"/>
              <a:gd name="T21" fmla="*/ 75 h 380"/>
              <a:gd name="T22" fmla="*/ 195 w 276"/>
              <a:gd name="T23" fmla="*/ 102 h 380"/>
              <a:gd name="T24" fmla="*/ 158 w 276"/>
              <a:gd name="T25" fmla="*/ 116 h 380"/>
              <a:gd name="T26" fmla="*/ 95 w 276"/>
              <a:gd name="T27" fmla="*/ 123 h 380"/>
              <a:gd name="T28" fmla="*/ 58 w 276"/>
              <a:gd name="T29" fmla="*/ 136 h 380"/>
              <a:gd name="T30" fmla="*/ 72 w 276"/>
              <a:gd name="T31" fmla="*/ 144 h 380"/>
              <a:gd name="T32" fmla="*/ 131 w 276"/>
              <a:gd name="T33" fmla="*/ 144 h 380"/>
              <a:gd name="T34" fmla="*/ 177 w 276"/>
              <a:gd name="T35" fmla="*/ 140 h 380"/>
              <a:gd name="T36" fmla="*/ 185 w 276"/>
              <a:gd name="T37" fmla="*/ 162 h 380"/>
              <a:gd name="T38" fmla="*/ 145 w 276"/>
              <a:gd name="T39" fmla="*/ 353 h 380"/>
              <a:gd name="T40" fmla="*/ 74 w 276"/>
              <a:gd name="T41" fmla="*/ 273 h 380"/>
              <a:gd name="T42" fmla="*/ 73 w 276"/>
              <a:gd name="T43" fmla="*/ 264 h 380"/>
              <a:gd name="T44" fmla="*/ 97 w 276"/>
              <a:gd name="T45" fmla="*/ 294 h 380"/>
              <a:gd name="T46" fmla="*/ 108 w 276"/>
              <a:gd name="T47" fmla="*/ 298 h 380"/>
              <a:gd name="T48" fmla="*/ 92 w 276"/>
              <a:gd name="T49" fmla="*/ 269 h 380"/>
              <a:gd name="T50" fmla="*/ 80 w 276"/>
              <a:gd name="T51" fmla="*/ 252 h 380"/>
              <a:gd name="T52" fmla="*/ 78 w 276"/>
              <a:gd name="T53" fmla="*/ 239 h 380"/>
              <a:gd name="T54" fmla="*/ 95 w 276"/>
              <a:gd name="T55" fmla="*/ 201 h 380"/>
              <a:gd name="T56" fmla="*/ 97 w 276"/>
              <a:gd name="T57" fmla="*/ 184 h 380"/>
              <a:gd name="T58" fmla="*/ 84 w 276"/>
              <a:gd name="T59" fmla="*/ 198 h 380"/>
              <a:gd name="T60" fmla="*/ 72 w 276"/>
              <a:gd name="T61" fmla="*/ 221 h 380"/>
              <a:gd name="T62" fmla="*/ 68 w 276"/>
              <a:gd name="T63" fmla="*/ 235 h 380"/>
              <a:gd name="T64" fmla="*/ 57 w 276"/>
              <a:gd name="T65" fmla="*/ 241 h 380"/>
              <a:gd name="T66" fmla="*/ 37 w 276"/>
              <a:gd name="T67" fmla="*/ 243 h 380"/>
              <a:gd name="T68" fmla="*/ 5 w 276"/>
              <a:gd name="T69" fmla="*/ 248 h 380"/>
              <a:gd name="T70" fmla="*/ 2 w 276"/>
              <a:gd name="T71" fmla="*/ 254 h 380"/>
              <a:gd name="T72" fmla="*/ 21 w 276"/>
              <a:gd name="T73" fmla="*/ 255 h 380"/>
              <a:gd name="T74" fmla="*/ 54 w 276"/>
              <a:gd name="T75" fmla="*/ 254 h 380"/>
              <a:gd name="T76" fmla="*/ 63 w 276"/>
              <a:gd name="T77" fmla="*/ 261 h 380"/>
              <a:gd name="T78" fmla="*/ 59 w 276"/>
              <a:gd name="T79" fmla="*/ 356 h 380"/>
              <a:gd name="T80" fmla="*/ 145 w 276"/>
              <a:gd name="T81" fmla="*/ 380 h 380"/>
              <a:gd name="T82" fmla="*/ 216 w 276"/>
              <a:gd name="T83" fmla="*/ 355 h 380"/>
              <a:gd name="T84" fmla="*/ 196 w 276"/>
              <a:gd name="T85" fmla="*/ 114 h 380"/>
              <a:gd name="T86" fmla="*/ 196 w 276"/>
              <a:gd name="T87" fmla="*/ 137 h 380"/>
              <a:gd name="T88" fmla="*/ 61 w 276"/>
              <a:gd name="T89" fmla="*/ 249 h 380"/>
              <a:gd name="T90" fmla="*/ 75 w 276"/>
              <a:gd name="T91" fmla="*/ 249 h 380"/>
              <a:gd name="T92" fmla="*/ 61 w 276"/>
              <a:gd name="T93" fmla="*/ 249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6" h="380">
                <a:moveTo>
                  <a:pt x="216" y="355"/>
                </a:moveTo>
                <a:cubicBezTo>
                  <a:pt x="207" y="183"/>
                  <a:pt x="207" y="183"/>
                  <a:pt x="207" y="183"/>
                </a:cubicBezTo>
                <a:cubicBezTo>
                  <a:pt x="206" y="174"/>
                  <a:pt x="205" y="163"/>
                  <a:pt x="202" y="156"/>
                </a:cubicBezTo>
                <a:cubicBezTo>
                  <a:pt x="203" y="158"/>
                  <a:pt x="205" y="159"/>
                  <a:pt x="206" y="161"/>
                </a:cubicBezTo>
                <a:cubicBezTo>
                  <a:pt x="212" y="169"/>
                  <a:pt x="223" y="183"/>
                  <a:pt x="230" y="193"/>
                </a:cubicBezTo>
                <a:cubicBezTo>
                  <a:pt x="253" y="221"/>
                  <a:pt x="253" y="221"/>
                  <a:pt x="253" y="221"/>
                </a:cubicBezTo>
                <a:cubicBezTo>
                  <a:pt x="261" y="231"/>
                  <a:pt x="269" y="239"/>
                  <a:pt x="272" y="239"/>
                </a:cubicBezTo>
                <a:cubicBezTo>
                  <a:pt x="275" y="239"/>
                  <a:pt x="276" y="235"/>
                  <a:pt x="276" y="231"/>
                </a:cubicBezTo>
                <a:cubicBezTo>
                  <a:pt x="275" y="227"/>
                  <a:pt x="271" y="216"/>
                  <a:pt x="266" y="207"/>
                </a:cubicBezTo>
                <a:cubicBezTo>
                  <a:pt x="262" y="197"/>
                  <a:pt x="252" y="181"/>
                  <a:pt x="245" y="172"/>
                </a:cubicBezTo>
                <a:cubicBezTo>
                  <a:pt x="226" y="146"/>
                  <a:pt x="226" y="146"/>
                  <a:pt x="226" y="146"/>
                </a:cubicBezTo>
                <a:cubicBezTo>
                  <a:pt x="223" y="141"/>
                  <a:pt x="220" y="138"/>
                  <a:pt x="218" y="136"/>
                </a:cubicBezTo>
                <a:cubicBezTo>
                  <a:pt x="220" y="133"/>
                  <a:pt x="220" y="129"/>
                  <a:pt x="220" y="126"/>
                </a:cubicBezTo>
                <a:cubicBezTo>
                  <a:pt x="220" y="120"/>
                  <a:pt x="219" y="116"/>
                  <a:pt x="216" y="112"/>
                </a:cubicBezTo>
                <a:cubicBezTo>
                  <a:pt x="218" y="109"/>
                  <a:pt x="221" y="104"/>
                  <a:pt x="224" y="98"/>
                </a:cubicBezTo>
                <a:cubicBezTo>
                  <a:pt x="251" y="35"/>
                  <a:pt x="251" y="35"/>
                  <a:pt x="251" y="35"/>
                </a:cubicBezTo>
                <a:cubicBezTo>
                  <a:pt x="255" y="24"/>
                  <a:pt x="259" y="12"/>
                  <a:pt x="259" y="8"/>
                </a:cubicBezTo>
                <a:cubicBezTo>
                  <a:pt x="259" y="4"/>
                  <a:pt x="257" y="0"/>
                  <a:pt x="254" y="0"/>
                </a:cubicBezTo>
                <a:cubicBezTo>
                  <a:pt x="252" y="0"/>
                  <a:pt x="247" y="3"/>
                  <a:pt x="245" y="5"/>
                </a:cubicBezTo>
                <a:cubicBezTo>
                  <a:pt x="242" y="8"/>
                  <a:pt x="234" y="19"/>
                  <a:pt x="228" y="29"/>
                </a:cubicBezTo>
                <a:cubicBezTo>
                  <a:pt x="224" y="35"/>
                  <a:pt x="224" y="35"/>
                  <a:pt x="224" y="35"/>
                </a:cubicBezTo>
                <a:cubicBezTo>
                  <a:pt x="217" y="46"/>
                  <a:pt x="208" y="63"/>
                  <a:pt x="204" y="75"/>
                </a:cubicBezTo>
                <a:cubicBezTo>
                  <a:pt x="199" y="86"/>
                  <a:pt x="199" y="86"/>
                  <a:pt x="199" y="86"/>
                </a:cubicBezTo>
                <a:cubicBezTo>
                  <a:pt x="197" y="92"/>
                  <a:pt x="195" y="98"/>
                  <a:pt x="195" y="102"/>
                </a:cubicBezTo>
                <a:cubicBezTo>
                  <a:pt x="186" y="102"/>
                  <a:pt x="178" y="108"/>
                  <a:pt x="174" y="116"/>
                </a:cubicBezTo>
                <a:cubicBezTo>
                  <a:pt x="170" y="115"/>
                  <a:pt x="164" y="116"/>
                  <a:pt x="158" y="116"/>
                </a:cubicBezTo>
                <a:cubicBezTo>
                  <a:pt x="132" y="118"/>
                  <a:pt x="132" y="118"/>
                  <a:pt x="132" y="118"/>
                </a:cubicBezTo>
                <a:cubicBezTo>
                  <a:pt x="120" y="120"/>
                  <a:pt x="103" y="121"/>
                  <a:pt x="95" y="123"/>
                </a:cubicBezTo>
                <a:cubicBezTo>
                  <a:pt x="86" y="124"/>
                  <a:pt x="75" y="127"/>
                  <a:pt x="69" y="129"/>
                </a:cubicBezTo>
                <a:cubicBezTo>
                  <a:pt x="63" y="131"/>
                  <a:pt x="58" y="134"/>
                  <a:pt x="58" y="136"/>
                </a:cubicBezTo>
                <a:cubicBezTo>
                  <a:pt x="58" y="138"/>
                  <a:pt x="60" y="140"/>
                  <a:pt x="62" y="141"/>
                </a:cubicBezTo>
                <a:cubicBezTo>
                  <a:pt x="64" y="142"/>
                  <a:pt x="68" y="144"/>
                  <a:pt x="72" y="144"/>
                </a:cubicBezTo>
                <a:cubicBezTo>
                  <a:pt x="76" y="145"/>
                  <a:pt x="89" y="145"/>
                  <a:pt x="101" y="144"/>
                </a:cubicBezTo>
                <a:cubicBezTo>
                  <a:pt x="131" y="144"/>
                  <a:pt x="131" y="144"/>
                  <a:pt x="131" y="144"/>
                </a:cubicBezTo>
                <a:cubicBezTo>
                  <a:pt x="143" y="143"/>
                  <a:pt x="159" y="142"/>
                  <a:pt x="168" y="142"/>
                </a:cubicBezTo>
                <a:cubicBezTo>
                  <a:pt x="172" y="142"/>
                  <a:pt x="175" y="141"/>
                  <a:pt x="177" y="140"/>
                </a:cubicBezTo>
                <a:cubicBezTo>
                  <a:pt x="179" y="143"/>
                  <a:pt x="183" y="146"/>
                  <a:pt x="186" y="148"/>
                </a:cubicBezTo>
                <a:cubicBezTo>
                  <a:pt x="186" y="152"/>
                  <a:pt x="186" y="157"/>
                  <a:pt x="185" y="162"/>
                </a:cubicBezTo>
                <a:cubicBezTo>
                  <a:pt x="177" y="353"/>
                  <a:pt x="177" y="353"/>
                  <a:pt x="177" y="353"/>
                </a:cubicBezTo>
                <a:cubicBezTo>
                  <a:pt x="167" y="353"/>
                  <a:pt x="156" y="353"/>
                  <a:pt x="145" y="353"/>
                </a:cubicBezTo>
                <a:cubicBezTo>
                  <a:pt x="121" y="353"/>
                  <a:pt x="98" y="354"/>
                  <a:pt x="78" y="355"/>
                </a:cubicBezTo>
                <a:cubicBezTo>
                  <a:pt x="74" y="273"/>
                  <a:pt x="74" y="273"/>
                  <a:pt x="74" y="273"/>
                </a:cubicBezTo>
                <a:cubicBezTo>
                  <a:pt x="73" y="269"/>
                  <a:pt x="73" y="265"/>
                  <a:pt x="72" y="262"/>
                </a:cubicBezTo>
                <a:cubicBezTo>
                  <a:pt x="73" y="263"/>
                  <a:pt x="73" y="263"/>
                  <a:pt x="73" y="264"/>
                </a:cubicBezTo>
                <a:cubicBezTo>
                  <a:pt x="76" y="268"/>
                  <a:pt x="82" y="275"/>
                  <a:pt x="85" y="280"/>
                </a:cubicBezTo>
                <a:cubicBezTo>
                  <a:pt x="97" y="294"/>
                  <a:pt x="97" y="294"/>
                  <a:pt x="97" y="294"/>
                </a:cubicBezTo>
                <a:cubicBezTo>
                  <a:pt x="100" y="298"/>
                  <a:pt x="105" y="302"/>
                  <a:pt x="106" y="302"/>
                </a:cubicBezTo>
                <a:cubicBezTo>
                  <a:pt x="107" y="302"/>
                  <a:pt x="108" y="300"/>
                  <a:pt x="108" y="298"/>
                </a:cubicBezTo>
                <a:cubicBezTo>
                  <a:pt x="107" y="296"/>
                  <a:pt x="105" y="291"/>
                  <a:pt x="103" y="286"/>
                </a:cubicBezTo>
                <a:cubicBezTo>
                  <a:pt x="101" y="282"/>
                  <a:pt x="96" y="274"/>
                  <a:pt x="92" y="269"/>
                </a:cubicBezTo>
                <a:cubicBezTo>
                  <a:pt x="83" y="256"/>
                  <a:pt x="83" y="256"/>
                  <a:pt x="83" y="256"/>
                </a:cubicBezTo>
                <a:cubicBezTo>
                  <a:pt x="82" y="255"/>
                  <a:pt x="81" y="253"/>
                  <a:pt x="80" y="252"/>
                </a:cubicBezTo>
                <a:cubicBezTo>
                  <a:pt x="81" y="251"/>
                  <a:pt x="81" y="250"/>
                  <a:pt x="81" y="248"/>
                </a:cubicBezTo>
                <a:cubicBezTo>
                  <a:pt x="81" y="245"/>
                  <a:pt x="80" y="242"/>
                  <a:pt x="78" y="239"/>
                </a:cubicBezTo>
                <a:cubicBezTo>
                  <a:pt x="79" y="238"/>
                  <a:pt x="81" y="236"/>
                  <a:pt x="82" y="232"/>
                </a:cubicBezTo>
                <a:cubicBezTo>
                  <a:pt x="95" y="201"/>
                  <a:pt x="95" y="201"/>
                  <a:pt x="95" y="201"/>
                </a:cubicBezTo>
                <a:cubicBezTo>
                  <a:pt x="98" y="196"/>
                  <a:pt x="100" y="190"/>
                  <a:pt x="100" y="188"/>
                </a:cubicBezTo>
                <a:cubicBezTo>
                  <a:pt x="100" y="186"/>
                  <a:pt x="99" y="184"/>
                  <a:pt x="97" y="184"/>
                </a:cubicBezTo>
                <a:cubicBezTo>
                  <a:pt x="96" y="184"/>
                  <a:pt x="94" y="185"/>
                  <a:pt x="92" y="186"/>
                </a:cubicBezTo>
                <a:cubicBezTo>
                  <a:pt x="91" y="188"/>
                  <a:pt x="87" y="193"/>
                  <a:pt x="84" y="198"/>
                </a:cubicBezTo>
                <a:cubicBezTo>
                  <a:pt x="82" y="201"/>
                  <a:pt x="82" y="201"/>
                  <a:pt x="82" y="201"/>
                </a:cubicBezTo>
                <a:cubicBezTo>
                  <a:pt x="79" y="206"/>
                  <a:pt x="74" y="215"/>
                  <a:pt x="72" y="221"/>
                </a:cubicBezTo>
                <a:cubicBezTo>
                  <a:pt x="70" y="227"/>
                  <a:pt x="70" y="227"/>
                  <a:pt x="70" y="227"/>
                </a:cubicBezTo>
                <a:cubicBezTo>
                  <a:pt x="68" y="230"/>
                  <a:pt x="68" y="233"/>
                  <a:pt x="68" y="235"/>
                </a:cubicBezTo>
                <a:cubicBezTo>
                  <a:pt x="68" y="235"/>
                  <a:pt x="68" y="235"/>
                  <a:pt x="68" y="235"/>
                </a:cubicBezTo>
                <a:cubicBezTo>
                  <a:pt x="63" y="235"/>
                  <a:pt x="59" y="237"/>
                  <a:pt x="57" y="241"/>
                </a:cubicBezTo>
                <a:cubicBezTo>
                  <a:pt x="55" y="241"/>
                  <a:pt x="52" y="241"/>
                  <a:pt x="49" y="241"/>
                </a:cubicBezTo>
                <a:cubicBezTo>
                  <a:pt x="37" y="243"/>
                  <a:pt x="37" y="243"/>
                  <a:pt x="37" y="243"/>
                </a:cubicBezTo>
                <a:cubicBezTo>
                  <a:pt x="31" y="243"/>
                  <a:pt x="22" y="244"/>
                  <a:pt x="18" y="245"/>
                </a:cubicBezTo>
                <a:cubicBezTo>
                  <a:pt x="14" y="245"/>
                  <a:pt x="8" y="247"/>
                  <a:pt x="5" y="248"/>
                </a:cubicBezTo>
                <a:cubicBezTo>
                  <a:pt x="2" y="249"/>
                  <a:pt x="0" y="250"/>
                  <a:pt x="0" y="251"/>
                </a:cubicBezTo>
                <a:cubicBezTo>
                  <a:pt x="0" y="252"/>
                  <a:pt x="1" y="253"/>
                  <a:pt x="2" y="254"/>
                </a:cubicBezTo>
                <a:cubicBezTo>
                  <a:pt x="3" y="254"/>
                  <a:pt x="5" y="255"/>
                  <a:pt x="7" y="255"/>
                </a:cubicBezTo>
                <a:cubicBezTo>
                  <a:pt x="9" y="256"/>
                  <a:pt x="15" y="256"/>
                  <a:pt x="21" y="255"/>
                </a:cubicBezTo>
                <a:cubicBezTo>
                  <a:pt x="36" y="255"/>
                  <a:pt x="36" y="255"/>
                  <a:pt x="36" y="255"/>
                </a:cubicBezTo>
                <a:cubicBezTo>
                  <a:pt x="42" y="255"/>
                  <a:pt x="50" y="254"/>
                  <a:pt x="54" y="254"/>
                </a:cubicBezTo>
                <a:cubicBezTo>
                  <a:pt x="55" y="254"/>
                  <a:pt x="55" y="254"/>
                  <a:pt x="56" y="254"/>
                </a:cubicBezTo>
                <a:cubicBezTo>
                  <a:pt x="57" y="257"/>
                  <a:pt x="60" y="259"/>
                  <a:pt x="63" y="261"/>
                </a:cubicBezTo>
                <a:cubicBezTo>
                  <a:pt x="63" y="261"/>
                  <a:pt x="63" y="262"/>
                  <a:pt x="63" y="262"/>
                </a:cubicBezTo>
                <a:cubicBezTo>
                  <a:pt x="59" y="356"/>
                  <a:pt x="59" y="356"/>
                  <a:pt x="59" y="356"/>
                </a:cubicBezTo>
                <a:cubicBezTo>
                  <a:pt x="32" y="359"/>
                  <a:pt x="14" y="363"/>
                  <a:pt x="14" y="367"/>
                </a:cubicBezTo>
                <a:cubicBezTo>
                  <a:pt x="14" y="374"/>
                  <a:pt x="73" y="380"/>
                  <a:pt x="145" y="380"/>
                </a:cubicBezTo>
                <a:cubicBezTo>
                  <a:pt x="217" y="380"/>
                  <a:pt x="276" y="374"/>
                  <a:pt x="276" y="367"/>
                </a:cubicBezTo>
                <a:cubicBezTo>
                  <a:pt x="276" y="362"/>
                  <a:pt x="252" y="358"/>
                  <a:pt x="216" y="355"/>
                </a:cubicBezTo>
                <a:close/>
                <a:moveTo>
                  <a:pt x="185" y="126"/>
                </a:moveTo>
                <a:cubicBezTo>
                  <a:pt x="185" y="119"/>
                  <a:pt x="190" y="114"/>
                  <a:pt x="196" y="114"/>
                </a:cubicBezTo>
                <a:cubicBezTo>
                  <a:pt x="202" y="114"/>
                  <a:pt x="207" y="119"/>
                  <a:pt x="207" y="126"/>
                </a:cubicBezTo>
                <a:cubicBezTo>
                  <a:pt x="207" y="132"/>
                  <a:pt x="202" y="137"/>
                  <a:pt x="196" y="137"/>
                </a:cubicBezTo>
                <a:cubicBezTo>
                  <a:pt x="190" y="137"/>
                  <a:pt x="185" y="132"/>
                  <a:pt x="185" y="126"/>
                </a:cubicBezTo>
                <a:close/>
                <a:moveTo>
                  <a:pt x="61" y="249"/>
                </a:moveTo>
                <a:cubicBezTo>
                  <a:pt x="61" y="245"/>
                  <a:pt x="64" y="242"/>
                  <a:pt x="68" y="242"/>
                </a:cubicBezTo>
                <a:cubicBezTo>
                  <a:pt x="72" y="242"/>
                  <a:pt x="75" y="245"/>
                  <a:pt x="75" y="249"/>
                </a:cubicBezTo>
                <a:cubicBezTo>
                  <a:pt x="75" y="252"/>
                  <a:pt x="72" y="255"/>
                  <a:pt x="68" y="255"/>
                </a:cubicBezTo>
                <a:cubicBezTo>
                  <a:pt x="64" y="255"/>
                  <a:pt x="61" y="252"/>
                  <a:pt x="61" y="2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Arrow: Left 20">
            <a:extLst>
              <a:ext uri="{FF2B5EF4-FFF2-40B4-BE49-F238E27FC236}">
                <a16:creationId xmlns:a16="http://schemas.microsoft.com/office/drawing/2014/main" id="{03EC00DF-C6C1-4DB4-AB21-A5E2B8F5F46C}"/>
              </a:ext>
            </a:extLst>
          </p:cNvPr>
          <p:cNvSpPr/>
          <p:nvPr/>
        </p:nvSpPr>
        <p:spPr bwMode="auto">
          <a:xfrm rot="16200000">
            <a:off x="6818408" y="1824618"/>
            <a:ext cx="131152" cy="238428"/>
          </a:xfrm>
          <a:prstGeom prst="leftArrow">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grpSp>
        <p:nvGrpSpPr>
          <p:cNvPr id="52" name="Group 51">
            <a:extLst>
              <a:ext uri="{FF2B5EF4-FFF2-40B4-BE49-F238E27FC236}">
                <a16:creationId xmlns:a16="http://schemas.microsoft.com/office/drawing/2014/main" id="{8FDEF1D5-4CB4-4F42-8A67-A420CF2CBDC2}"/>
              </a:ext>
            </a:extLst>
          </p:cNvPr>
          <p:cNvGrpSpPr/>
          <p:nvPr/>
        </p:nvGrpSpPr>
        <p:grpSpPr>
          <a:xfrm>
            <a:off x="9256757" y="1878256"/>
            <a:ext cx="471488" cy="484188"/>
            <a:chOff x="8170863" y="3251200"/>
            <a:chExt cx="471488" cy="484188"/>
          </a:xfrm>
          <a:solidFill>
            <a:schemeClr val="bg1"/>
          </a:solidFill>
        </p:grpSpPr>
        <p:sp>
          <p:nvSpPr>
            <p:cNvPr id="53" name="Freeform 36">
              <a:extLst>
                <a:ext uri="{FF2B5EF4-FFF2-40B4-BE49-F238E27FC236}">
                  <a16:creationId xmlns:a16="http://schemas.microsoft.com/office/drawing/2014/main" id="{96A06CB3-7176-4B3D-8EF2-8F36602BD15F}"/>
                </a:ext>
              </a:extLst>
            </p:cNvPr>
            <p:cNvSpPr>
              <a:spLocks noEditPoints="1"/>
            </p:cNvSpPr>
            <p:nvPr/>
          </p:nvSpPr>
          <p:spPr bwMode="auto">
            <a:xfrm>
              <a:off x="8170863" y="3251200"/>
              <a:ext cx="471488" cy="484188"/>
            </a:xfrm>
            <a:custGeom>
              <a:avLst/>
              <a:gdLst>
                <a:gd name="T0" fmla="*/ 257 w 285"/>
                <a:gd name="T1" fmla="*/ 153 h 288"/>
                <a:gd name="T2" fmla="*/ 260 w 285"/>
                <a:gd name="T3" fmla="*/ 158 h 288"/>
                <a:gd name="T4" fmla="*/ 237 w 285"/>
                <a:gd name="T5" fmla="*/ 164 h 288"/>
                <a:gd name="T6" fmla="*/ 233 w 285"/>
                <a:gd name="T7" fmla="*/ 163 h 288"/>
                <a:gd name="T8" fmla="*/ 245 w 285"/>
                <a:gd name="T9" fmla="*/ 182 h 288"/>
                <a:gd name="T10" fmla="*/ 231 w 285"/>
                <a:gd name="T11" fmla="*/ 212 h 288"/>
                <a:gd name="T12" fmla="*/ 211 w 285"/>
                <a:gd name="T13" fmla="*/ 234 h 288"/>
                <a:gd name="T14" fmla="*/ 203 w 285"/>
                <a:gd name="T15" fmla="*/ 202 h 288"/>
                <a:gd name="T16" fmla="*/ 174 w 285"/>
                <a:gd name="T17" fmla="*/ 181 h 288"/>
                <a:gd name="T18" fmla="*/ 169 w 285"/>
                <a:gd name="T19" fmla="*/ 151 h 288"/>
                <a:gd name="T20" fmla="*/ 184 w 285"/>
                <a:gd name="T21" fmla="*/ 128 h 288"/>
                <a:gd name="T22" fmla="*/ 215 w 285"/>
                <a:gd name="T23" fmla="*/ 105 h 288"/>
                <a:gd name="T24" fmla="*/ 196 w 285"/>
                <a:gd name="T25" fmla="*/ 103 h 288"/>
                <a:gd name="T26" fmla="*/ 223 w 285"/>
                <a:gd name="T27" fmla="*/ 79 h 288"/>
                <a:gd name="T28" fmla="*/ 245 w 285"/>
                <a:gd name="T29" fmla="*/ 86 h 288"/>
                <a:gd name="T30" fmla="*/ 259 w 285"/>
                <a:gd name="T31" fmla="*/ 70 h 288"/>
                <a:gd name="T32" fmla="*/ 20 w 285"/>
                <a:gd name="T33" fmla="*/ 80 h 288"/>
                <a:gd name="T34" fmla="*/ 37 w 285"/>
                <a:gd name="T35" fmla="*/ 73 h 288"/>
                <a:gd name="T36" fmla="*/ 48 w 285"/>
                <a:gd name="T37" fmla="*/ 74 h 288"/>
                <a:gd name="T38" fmla="*/ 60 w 285"/>
                <a:gd name="T39" fmla="*/ 83 h 288"/>
                <a:gd name="T40" fmla="*/ 67 w 285"/>
                <a:gd name="T41" fmla="*/ 73 h 288"/>
                <a:gd name="T42" fmla="*/ 71 w 285"/>
                <a:gd name="T43" fmla="*/ 73 h 288"/>
                <a:gd name="T44" fmla="*/ 90 w 285"/>
                <a:gd name="T45" fmla="*/ 75 h 288"/>
                <a:gd name="T46" fmla="*/ 98 w 285"/>
                <a:gd name="T47" fmla="*/ 94 h 288"/>
                <a:gd name="T48" fmla="*/ 89 w 285"/>
                <a:gd name="T49" fmla="*/ 85 h 288"/>
                <a:gd name="T50" fmla="*/ 80 w 285"/>
                <a:gd name="T51" fmla="*/ 92 h 288"/>
                <a:gd name="T52" fmla="*/ 68 w 285"/>
                <a:gd name="T53" fmla="*/ 105 h 288"/>
                <a:gd name="T54" fmla="*/ 89 w 285"/>
                <a:gd name="T55" fmla="*/ 94 h 288"/>
                <a:gd name="T56" fmla="*/ 111 w 285"/>
                <a:gd name="T57" fmla="*/ 111 h 288"/>
                <a:gd name="T58" fmla="*/ 100 w 285"/>
                <a:gd name="T59" fmla="*/ 120 h 288"/>
                <a:gd name="T60" fmla="*/ 89 w 285"/>
                <a:gd name="T61" fmla="*/ 139 h 288"/>
                <a:gd name="T62" fmla="*/ 61 w 285"/>
                <a:gd name="T63" fmla="*/ 153 h 288"/>
                <a:gd name="T64" fmla="*/ 79 w 285"/>
                <a:gd name="T65" fmla="*/ 175 h 288"/>
                <a:gd name="T66" fmla="*/ 119 w 285"/>
                <a:gd name="T67" fmla="*/ 181 h 288"/>
                <a:gd name="T68" fmla="*/ 131 w 285"/>
                <a:gd name="T69" fmla="*/ 217 h 288"/>
                <a:gd name="T70" fmla="*/ 99 w 285"/>
                <a:gd name="T71" fmla="*/ 251 h 288"/>
                <a:gd name="T72" fmla="*/ 92 w 285"/>
                <a:gd name="T73" fmla="*/ 247 h 288"/>
                <a:gd name="T74" fmla="*/ 84 w 285"/>
                <a:gd name="T75" fmla="*/ 186 h 288"/>
                <a:gd name="T76" fmla="*/ 46 w 285"/>
                <a:gd name="T77" fmla="*/ 153 h 288"/>
                <a:gd name="T78" fmla="*/ 22 w 285"/>
                <a:gd name="T79" fmla="*/ 114 h 288"/>
                <a:gd name="T80" fmla="*/ 247 w 285"/>
                <a:gd name="T81" fmla="*/ 53 h 288"/>
                <a:gd name="T82" fmla="*/ 207 w 285"/>
                <a:gd name="T83" fmla="*/ 61 h 288"/>
                <a:gd name="T84" fmla="*/ 181 w 285"/>
                <a:gd name="T85" fmla="*/ 108 h 288"/>
                <a:gd name="T86" fmla="*/ 85 w 285"/>
                <a:gd name="T87" fmla="*/ 96 h 288"/>
                <a:gd name="T88" fmla="*/ 87 w 285"/>
                <a:gd name="T89" fmla="*/ 159 h 288"/>
                <a:gd name="T90" fmla="*/ 110 w 285"/>
                <a:gd name="T91" fmla="*/ 259 h 288"/>
                <a:gd name="T92" fmla="*/ 43 w 285"/>
                <a:gd name="T93" fmla="*/ 58 h 288"/>
                <a:gd name="T94" fmla="*/ 35 w 285"/>
                <a:gd name="T95" fmla="*/ 63 h 288"/>
                <a:gd name="T96" fmla="*/ 47 w 285"/>
                <a:gd name="T97" fmla="*/ 64 h 288"/>
                <a:gd name="T98" fmla="*/ 60 w 285"/>
                <a:gd name="T99" fmla="*/ 67 h 288"/>
                <a:gd name="T100" fmla="*/ 66 w 285"/>
                <a:gd name="T101" fmla="*/ 68 h 288"/>
                <a:gd name="T102" fmla="*/ 90 w 285"/>
                <a:gd name="T103" fmla="*/ 57 h 288"/>
                <a:gd name="T104" fmla="*/ 67 w 285"/>
                <a:gd name="T105" fmla="*/ 63 h 288"/>
                <a:gd name="T106" fmla="*/ 67 w 285"/>
                <a:gd name="T107" fmla="*/ 58 h 288"/>
                <a:gd name="T108" fmla="*/ 72 w 285"/>
                <a:gd name="T109" fmla="*/ 52 h 288"/>
                <a:gd name="T110" fmla="*/ 107 w 285"/>
                <a:gd name="T111" fmla="*/ 46 h 288"/>
                <a:gd name="T112" fmla="*/ 134 w 285"/>
                <a:gd name="T113" fmla="*/ 90 h 288"/>
                <a:gd name="T114" fmla="*/ 111 w 285"/>
                <a:gd name="T115" fmla="*/ 66 h 288"/>
                <a:gd name="T116" fmla="*/ 126 w 285"/>
                <a:gd name="T117" fmla="*/ 47 h 288"/>
                <a:gd name="T118" fmla="*/ 163 w 285"/>
                <a:gd name="T119" fmla="*/ 49 h 288"/>
                <a:gd name="T120" fmla="*/ 153 w 285"/>
                <a:gd name="T121" fmla="*/ 82 h 288"/>
                <a:gd name="T122" fmla="*/ 245 w 285"/>
                <a:gd name="T123" fmla="*/ 219 h 288"/>
                <a:gd name="T124" fmla="*/ 248 w 285"/>
                <a:gd name="T125" fmla="*/ 20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 h="288">
                  <a:moveTo>
                    <a:pt x="284" y="175"/>
                  </a:moveTo>
                  <a:cubicBezTo>
                    <a:pt x="284" y="176"/>
                    <a:pt x="284" y="176"/>
                    <a:pt x="284" y="177"/>
                  </a:cubicBezTo>
                  <a:cubicBezTo>
                    <a:pt x="284" y="177"/>
                    <a:pt x="284" y="177"/>
                    <a:pt x="284" y="177"/>
                  </a:cubicBezTo>
                  <a:cubicBezTo>
                    <a:pt x="284" y="177"/>
                    <a:pt x="283" y="177"/>
                    <a:pt x="283" y="177"/>
                  </a:cubicBezTo>
                  <a:cubicBezTo>
                    <a:pt x="283" y="177"/>
                    <a:pt x="282" y="177"/>
                    <a:pt x="282" y="177"/>
                  </a:cubicBezTo>
                  <a:cubicBezTo>
                    <a:pt x="281" y="176"/>
                    <a:pt x="282" y="175"/>
                    <a:pt x="281" y="174"/>
                  </a:cubicBezTo>
                  <a:cubicBezTo>
                    <a:pt x="281" y="174"/>
                    <a:pt x="281" y="174"/>
                    <a:pt x="281" y="174"/>
                  </a:cubicBezTo>
                  <a:cubicBezTo>
                    <a:pt x="281" y="174"/>
                    <a:pt x="281" y="174"/>
                    <a:pt x="281" y="173"/>
                  </a:cubicBezTo>
                  <a:cubicBezTo>
                    <a:pt x="280" y="173"/>
                    <a:pt x="281" y="173"/>
                    <a:pt x="281" y="173"/>
                  </a:cubicBezTo>
                  <a:cubicBezTo>
                    <a:pt x="280" y="172"/>
                    <a:pt x="280" y="172"/>
                    <a:pt x="280" y="172"/>
                  </a:cubicBezTo>
                  <a:cubicBezTo>
                    <a:pt x="280" y="172"/>
                    <a:pt x="279" y="172"/>
                    <a:pt x="279" y="171"/>
                  </a:cubicBezTo>
                  <a:cubicBezTo>
                    <a:pt x="279" y="170"/>
                    <a:pt x="279" y="170"/>
                    <a:pt x="279" y="169"/>
                  </a:cubicBezTo>
                  <a:cubicBezTo>
                    <a:pt x="279" y="169"/>
                    <a:pt x="279" y="169"/>
                    <a:pt x="279" y="169"/>
                  </a:cubicBezTo>
                  <a:cubicBezTo>
                    <a:pt x="278" y="169"/>
                    <a:pt x="278" y="169"/>
                    <a:pt x="278" y="168"/>
                  </a:cubicBezTo>
                  <a:cubicBezTo>
                    <a:pt x="278" y="168"/>
                    <a:pt x="278" y="167"/>
                    <a:pt x="278" y="167"/>
                  </a:cubicBezTo>
                  <a:cubicBezTo>
                    <a:pt x="278" y="167"/>
                    <a:pt x="278" y="166"/>
                    <a:pt x="278" y="166"/>
                  </a:cubicBezTo>
                  <a:cubicBezTo>
                    <a:pt x="277" y="166"/>
                    <a:pt x="277" y="165"/>
                    <a:pt x="277" y="165"/>
                  </a:cubicBezTo>
                  <a:cubicBezTo>
                    <a:pt x="277" y="164"/>
                    <a:pt x="278" y="163"/>
                    <a:pt x="277" y="162"/>
                  </a:cubicBezTo>
                  <a:cubicBezTo>
                    <a:pt x="277" y="162"/>
                    <a:pt x="276" y="161"/>
                    <a:pt x="276" y="161"/>
                  </a:cubicBezTo>
                  <a:cubicBezTo>
                    <a:pt x="275" y="161"/>
                    <a:pt x="275" y="161"/>
                    <a:pt x="274" y="161"/>
                  </a:cubicBezTo>
                  <a:cubicBezTo>
                    <a:pt x="274" y="161"/>
                    <a:pt x="274" y="161"/>
                    <a:pt x="274" y="160"/>
                  </a:cubicBezTo>
                  <a:cubicBezTo>
                    <a:pt x="274" y="160"/>
                    <a:pt x="273" y="160"/>
                    <a:pt x="273" y="160"/>
                  </a:cubicBezTo>
                  <a:cubicBezTo>
                    <a:pt x="273" y="159"/>
                    <a:pt x="273" y="159"/>
                    <a:pt x="273" y="158"/>
                  </a:cubicBezTo>
                  <a:cubicBezTo>
                    <a:pt x="272" y="158"/>
                    <a:pt x="272" y="158"/>
                    <a:pt x="272" y="158"/>
                  </a:cubicBezTo>
                  <a:cubicBezTo>
                    <a:pt x="272" y="157"/>
                    <a:pt x="272" y="157"/>
                    <a:pt x="271" y="157"/>
                  </a:cubicBezTo>
                  <a:cubicBezTo>
                    <a:pt x="271" y="157"/>
                    <a:pt x="271" y="156"/>
                    <a:pt x="271" y="156"/>
                  </a:cubicBezTo>
                  <a:cubicBezTo>
                    <a:pt x="271" y="156"/>
                    <a:pt x="270" y="156"/>
                    <a:pt x="270" y="156"/>
                  </a:cubicBezTo>
                  <a:cubicBezTo>
                    <a:pt x="270" y="156"/>
                    <a:pt x="269" y="155"/>
                    <a:pt x="269" y="155"/>
                  </a:cubicBezTo>
                  <a:cubicBezTo>
                    <a:pt x="269" y="155"/>
                    <a:pt x="269" y="155"/>
                    <a:pt x="268" y="155"/>
                  </a:cubicBezTo>
                  <a:cubicBezTo>
                    <a:pt x="268" y="154"/>
                    <a:pt x="267" y="155"/>
                    <a:pt x="267" y="155"/>
                  </a:cubicBezTo>
                  <a:cubicBezTo>
                    <a:pt x="266" y="155"/>
                    <a:pt x="265" y="155"/>
                    <a:pt x="265" y="155"/>
                  </a:cubicBezTo>
                  <a:cubicBezTo>
                    <a:pt x="263" y="155"/>
                    <a:pt x="262" y="155"/>
                    <a:pt x="261" y="155"/>
                  </a:cubicBezTo>
                  <a:cubicBezTo>
                    <a:pt x="260" y="155"/>
                    <a:pt x="259" y="155"/>
                    <a:pt x="258" y="155"/>
                  </a:cubicBezTo>
                  <a:cubicBezTo>
                    <a:pt x="258" y="155"/>
                    <a:pt x="258" y="154"/>
                    <a:pt x="258" y="154"/>
                  </a:cubicBezTo>
                  <a:cubicBezTo>
                    <a:pt x="258" y="154"/>
                    <a:pt x="257" y="154"/>
                    <a:pt x="257" y="154"/>
                  </a:cubicBezTo>
                  <a:cubicBezTo>
                    <a:pt x="257" y="154"/>
                    <a:pt x="257" y="154"/>
                    <a:pt x="257" y="153"/>
                  </a:cubicBezTo>
                  <a:cubicBezTo>
                    <a:pt x="256" y="153"/>
                    <a:pt x="256" y="153"/>
                    <a:pt x="255" y="153"/>
                  </a:cubicBezTo>
                  <a:cubicBezTo>
                    <a:pt x="255" y="153"/>
                    <a:pt x="254" y="152"/>
                    <a:pt x="254" y="152"/>
                  </a:cubicBezTo>
                  <a:cubicBezTo>
                    <a:pt x="253" y="152"/>
                    <a:pt x="253" y="153"/>
                    <a:pt x="252" y="152"/>
                  </a:cubicBezTo>
                  <a:cubicBezTo>
                    <a:pt x="252" y="152"/>
                    <a:pt x="252" y="152"/>
                    <a:pt x="252" y="152"/>
                  </a:cubicBezTo>
                  <a:cubicBezTo>
                    <a:pt x="252" y="152"/>
                    <a:pt x="252" y="152"/>
                    <a:pt x="251" y="151"/>
                  </a:cubicBezTo>
                  <a:cubicBezTo>
                    <a:pt x="251" y="151"/>
                    <a:pt x="251" y="151"/>
                    <a:pt x="251" y="151"/>
                  </a:cubicBezTo>
                  <a:cubicBezTo>
                    <a:pt x="250" y="151"/>
                    <a:pt x="250" y="151"/>
                    <a:pt x="250" y="151"/>
                  </a:cubicBezTo>
                  <a:cubicBezTo>
                    <a:pt x="249" y="151"/>
                    <a:pt x="249" y="151"/>
                    <a:pt x="249" y="150"/>
                  </a:cubicBezTo>
                  <a:cubicBezTo>
                    <a:pt x="249" y="150"/>
                    <a:pt x="249" y="149"/>
                    <a:pt x="249" y="149"/>
                  </a:cubicBezTo>
                  <a:cubicBezTo>
                    <a:pt x="248" y="149"/>
                    <a:pt x="248" y="149"/>
                    <a:pt x="248" y="148"/>
                  </a:cubicBezTo>
                  <a:cubicBezTo>
                    <a:pt x="247" y="148"/>
                    <a:pt x="246" y="148"/>
                    <a:pt x="245" y="148"/>
                  </a:cubicBezTo>
                  <a:cubicBezTo>
                    <a:pt x="245" y="148"/>
                    <a:pt x="244" y="148"/>
                    <a:pt x="244" y="148"/>
                  </a:cubicBezTo>
                  <a:cubicBezTo>
                    <a:pt x="244" y="149"/>
                    <a:pt x="244" y="149"/>
                    <a:pt x="245" y="149"/>
                  </a:cubicBezTo>
                  <a:cubicBezTo>
                    <a:pt x="245" y="149"/>
                    <a:pt x="245" y="150"/>
                    <a:pt x="245" y="150"/>
                  </a:cubicBezTo>
                  <a:cubicBezTo>
                    <a:pt x="245" y="150"/>
                    <a:pt x="245" y="150"/>
                    <a:pt x="245" y="150"/>
                  </a:cubicBezTo>
                  <a:cubicBezTo>
                    <a:pt x="245" y="150"/>
                    <a:pt x="245" y="150"/>
                    <a:pt x="245" y="150"/>
                  </a:cubicBezTo>
                  <a:cubicBezTo>
                    <a:pt x="246" y="150"/>
                    <a:pt x="246" y="151"/>
                    <a:pt x="246" y="151"/>
                  </a:cubicBezTo>
                  <a:cubicBezTo>
                    <a:pt x="246" y="151"/>
                    <a:pt x="247" y="151"/>
                    <a:pt x="247" y="151"/>
                  </a:cubicBezTo>
                  <a:cubicBezTo>
                    <a:pt x="247" y="152"/>
                    <a:pt x="247" y="152"/>
                    <a:pt x="247" y="152"/>
                  </a:cubicBezTo>
                  <a:cubicBezTo>
                    <a:pt x="247" y="152"/>
                    <a:pt x="247" y="152"/>
                    <a:pt x="248" y="152"/>
                  </a:cubicBezTo>
                  <a:cubicBezTo>
                    <a:pt x="248" y="153"/>
                    <a:pt x="248" y="153"/>
                    <a:pt x="248" y="153"/>
                  </a:cubicBezTo>
                  <a:cubicBezTo>
                    <a:pt x="248" y="153"/>
                    <a:pt x="248" y="154"/>
                    <a:pt x="249" y="154"/>
                  </a:cubicBezTo>
                  <a:cubicBezTo>
                    <a:pt x="249" y="154"/>
                    <a:pt x="249" y="154"/>
                    <a:pt x="249" y="155"/>
                  </a:cubicBezTo>
                  <a:cubicBezTo>
                    <a:pt x="249" y="155"/>
                    <a:pt x="249" y="155"/>
                    <a:pt x="249" y="155"/>
                  </a:cubicBezTo>
                  <a:cubicBezTo>
                    <a:pt x="250" y="155"/>
                    <a:pt x="250" y="155"/>
                    <a:pt x="250" y="156"/>
                  </a:cubicBezTo>
                  <a:cubicBezTo>
                    <a:pt x="250" y="156"/>
                    <a:pt x="250" y="156"/>
                    <a:pt x="250" y="156"/>
                  </a:cubicBezTo>
                  <a:cubicBezTo>
                    <a:pt x="251" y="157"/>
                    <a:pt x="252" y="157"/>
                    <a:pt x="252" y="157"/>
                  </a:cubicBezTo>
                  <a:cubicBezTo>
                    <a:pt x="253" y="156"/>
                    <a:pt x="253" y="156"/>
                    <a:pt x="253" y="156"/>
                  </a:cubicBezTo>
                  <a:cubicBezTo>
                    <a:pt x="253" y="155"/>
                    <a:pt x="254" y="155"/>
                    <a:pt x="254" y="155"/>
                  </a:cubicBezTo>
                  <a:cubicBezTo>
                    <a:pt x="254" y="154"/>
                    <a:pt x="254" y="154"/>
                    <a:pt x="254" y="153"/>
                  </a:cubicBezTo>
                  <a:cubicBezTo>
                    <a:pt x="255" y="153"/>
                    <a:pt x="255" y="154"/>
                    <a:pt x="256" y="154"/>
                  </a:cubicBezTo>
                  <a:cubicBezTo>
                    <a:pt x="256" y="154"/>
                    <a:pt x="256" y="155"/>
                    <a:pt x="256" y="155"/>
                  </a:cubicBezTo>
                  <a:cubicBezTo>
                    <a:pt x="256" y="155"/>
                    <a:pt x="256" y="155"/>
                    <a:pt x="256" y="156"/>
                  </a:cubicBezTo>
                  <a:cubicBezTo>
                    <a:pt x="257" y="156"/>
                    <a:pt x="257" y="156"/>
                    <a:pt x="257" y="156"/>
                  </a:cubicBezTo>
                  <a:cubicBezTo>
                    <a:pt x="257" y="157"/>
                    <a:pt x="259" y="156"/>
                    <a:pt x="259" y="157"/>
                  </a:cubicBezTo>
                  <a:cubicBezTo>
                    <a:pt x="260" y="158"/>
                    <a:pt x="260" y="157"/>
                    <a:pt x="260" y="158"/>
                  </a:cubicBezTo>
                  <a:cubicBezTo>
                    <a:pt x="260" y="159"/>
                    <a:pt x="260" y="159"/>
                    <a:pt x="260" y="160"/>
                  </a:cubicBezTo>
                  <a:cubicBezTo>
                    <a:pt x="260" y="160"/>
                    <a:pt x="259" y="160"/>
                    <a:pt x="259" y="160"/>
                  </a:cubicBezTo>
                  <a:cubicBezTo>
                    <a:pt x="259" y="160"/>
                    <a:pt x="259" y="161"/>
                    <a:pt x="259" y="161"/>
                  </a:cubicBezTo>
                  <a:cubicBezTo>
                    <a:pt x="259" y="161"/>
                    <a:pt x="258" y="161"/>
                    <a:pt x="258" y="161"/>
                  </a:cubicBezTo>
                  <a:cubicBezTo>
                    <a:pt x="258" y="161"/>
                    <a:pt x="258" y="162"/>
                    <a:pt x="258" y="162"/>
                  </a:cubicBezTo>
                  <a:cubicBezTo>
                    <a:pt x="258" y="162"/>
                    <a:pt x="257" y="162"/>
                    <a:pt x="257" y="162"/>
                  </a:cubicBezTo>
                  <a:cubicBezTo>
                    <a:pt x="257" y="162"/>
                    <a:pt x="257" y="163"/>
                    <a:pt x="257" y="163"/>
                  </a:cubicBezTo>
                  <a:cubicBezTo>
                    <a:pt x="257" y="163"/>
                    <a:pt x="257" y="163"/>
                    <a:pt x="257" y="163"/>
                  </a:cubicBezTo>
                  <a:cubicBezTo>
                    <a:pt x="257" y="163"/>
                    <a:pt x="257" y="164"/>
                    <a:pt x="256" y="164"/>
                  </a:cubicBezTo>
                  <a:cubicBezTo>
                    <a:pt x="256" y="164"/>
                    <a:pt x="256" y="164"/>
                    <a:pt x="255" y="165"/>
                  </a:cubicBezTo>
                  <a:cubicBezTo>
                    <a:pt x="255" y="165"/>
                    <a:pt x="255" y="165"/>
                    <a:pt x="255" y="165"/>
                  </a:cubicBezTo>
                  <a:cubicBezTo>
                    <a:pt x="255" y="165"/>
                    <a:pt x="255" y="165"/>
                    <a:pt x="255" y="165"/>
                  </a:cubicBezTo>
                  <a:cubicBezTo>
                    <a:pt x="255" y="165"/>
                    <a:pt x="254" y="165"/>
                    <a:pt x="254" y="165"/>
                  </a:cubicBezTo>
                  <a:cubicBezTo>
                    <a:pt x="254" y="165"/>
                    <a:pt x="254" y="165"/>
                    <a:pt x="254" y="166"/>
                  </a:cubicBezTo>
                  <a:cubicBezTo>
                    <a:pt x="254" y="166"/>
                    <a:pt x="254" y="166"/>
                    <a:pt x="254" y="166"/>
                  </a:cubicBezTo>
                  <a:cubicBezTo>
                    <a:pt x="253" y="167"/>
                    <a:pt x="253" y="166"/>
                    <a:pt x="252" y="166"/>
                  </a:cubicBezTo>
                  <a:cubicBezTo>
                    <a:pt x="252" y="167"/>
                    <a:pt x="251" y="167"/>
                    <a:pt x="250" y="167"/>
                  </a:cubicBezTo>
                  <a:cubicBezTo>
                    <a:pt x="250" y="167"/>
                    <a:pt x="249" y="166"/>
                    <a:pt x="249" y="167"/>
                  </a:cubicBezTo>
                  <a:cubicBezTo>
                    <a:pt x="249" y="167"/>
                    <a:pt x="249" y="168"/>
                    <a:pt x="248" y="168"/>
                  </a:cubicBezTo>
                  <a:cubicBezTo>
                    <a:pt x="248" y="168"/>
                    <a:pt x="248" y="168"/>
                    <a:pt x="247" y="168"/>
                  </a:cubicBezTo>
                  <a:cubicBezTo>
                    <a:pt x="247" y="168"/>
                    <a:pt x="247" y="168"/>
                    <a:pt x="247" y="169"/>
                  </a:cubicBezTo>
                  <a:cubicBezTo>
                    <a:pt x="247" y="169"/>
                    <a:pt x="246" y="169"/>
                    <a:pt x="246" y="169"/>
                  </a:cubicBezTo>
                  <a:cubicBezTo>
                    <a:pt x="246" y="169"/>
                    <a:pt x="245" y="169"/>
                    <a:pt x="245" y="169"/>
                  </a:cubicBezTo>
                  <a:cubicBezTo>
                    <a:pt x="245" y="169"/>
                    <a:pt x="245" y="170"/>
                    <a:pt x="245" y="170"/>
                  </a:cubicBezTo>
                  <a:cubicBezTo>
                    <a:pt x="245" y="170"/>
                    <a:pt x="244" y="170"/>
                    <a:pt x="244" y="170"/>
                  </a:cubicBezTo>
                  <a:cubicBezTo>
                    <a:pt x="244" y="170"/>
                    <a:pt x="243" y="170"/>
                    <a:pt x="243" y="170"/>
                  </a:cubicBezTo>
                  <a:cubicBezTo>
                    <a:pt x="243" y="170"/>
                    <a:pt x="243" y="170"/>
                    <a:pt x="243" y="171"/>
                  </a:cubicBezTo>
                  <a:cubicBezTo>
                    <a:pt x="243" y="171"/>
                    <a:pt x="242" y="171"/>
                    <a:pt x="242" y="171"/>
                  </a:cubicBezTo>
                  <a:cubicBezTo>
                    <a:pt x="242" y="171"/>
                    <a:pt x="241" y="171"/>
                    <a:pt x="241" y="171"/>
                  </a:cubicBezTo>
                  <a:cubicBezTo>
                    <a:pt x="240" y="171"/>
                    <a:pt x="238" y="167"/>
                    <a:pt x="238" y="166"/>
                  </a:cubicBezTo>
                  <a:cubicBezTo>
                    <a:pt x="238" y="166"/>
                    <a:pt x="238" y="166"/>
                    <a:pt x="238" y="166"/>
                  </a:cubicBezTo>
                  <a:cubicBezTo>
                    <a:pt x="238" y="165"/>
                    <a:pt x="238" y="165"/>
                    <a:pt x="237" y="165"/>
                  </a:cubicBezTo>
                  <a:cubicBezTo>
                    <a:pt x="237" y="165"/>
                    <a:pt x="237" y="165"/>
                    <a:pt x="237" y="165"/>
                  </a:cubicBezTo>
                  <a:cubicBezTo>
                    <a:pt x="237" y="165"/>
                    <a:pt x="237" y="165"/>
                    <a:pt x="237" y="165"/>
                  </a:cubicBezTo>
                  <a:cubicBezTo>
                    <a:pt x="237" y="165"/>
                    <a:pt x="237" y="164"/>
                    <a:pt x="237" y="164"/>
                  </a:cubicBezTo>
                  <a:cubicBezTo>
                    <a:pt x="237" y="164"/>
                    <a:pt x="237" y="164"/>
                    <a:pt x="237" y="164"/>
                  </a:cubicBezTo>
                  <a:cubicBezTo>
                    <a:pt x="236" y="164"/>
                    <a:pt x="236" y="163"/>
                    <a:pt x="236" y="163"/>
                  </a:cubicBezTo>
                  <a:cubicBezTo>
                    <a:pt x="236" y="162"/>
                    <a:pt x="236" y="162"/>
                    <a:pt x="236" y="162"/>
                  </a:cubicBezTo>
                  <a:cubicBezTo>
                    <a:pt x="235" y="162"/>
                    <a:pt x="235" y="162"/>
                    <a:pt x="235" y="162"/>
                  </a:cubicBezTo>
                  <a:cubicBezTo>
                    <a:pt x="235" y="162"/>
                    <a:pt x="235" y="161"/>
                    <a:pt x="235" y="161"/>
                  </a:cubicBezTo>
                  <a:cubicBezTo>
                    <a:pt x="235" y="161"/>
                    <a:pt x="235" y="161"/>
                    <a:pt x="234" y="161"/>
                  </a:cubicBezTo>
                  <a:cubicBezTo>
                    <a:pt x="234" y="161"/>
                    <a:pt x="234" y="160"/>
                    <a:pt x="234" y="160"/>
                  </a:cubicBezTo>
                  <a:cubicBezTo>
                    <a:pt x="234" y="159"/>
                    <a:pt x="234" y="159"/>
                    <a:pt x="234" y="158"/>
                  </a:cubicBezTo>
                  <a:cubicBezTo>
                    <a:pt x="234" y="158"/>
                    <a:pt x="234" y="158"/>
                    <a:pt x="234" y="158"/>
                  </a:cubicBezTo>
                  <a:cubicBezTo>
                    <a:pt x="234" y="157"/>
                    <a:pt x="233" y="157"/>
                    <a:pt x="233" y="157"/>
                  </a:cubicBezTo>
                  <a:cubicBezTo>
                    <a:pt x="233" y="157"/>
                    <a:pt x="233" y="157"/>
                    <a:pt x="233" y="156"/>
                  </a:cubicBezTo>
                  <a:cubicBezTo>
                    <a:pt x="232" y="156"/>
                    <a:pt x="232" y="156"/>
                    <a:pt x="232" y="155"/>
                  </a:cubicBezTo>
                  <a:cubicBezTo>
                    <a:pt x="232" y="155"/>
                    <a:pt x="232" y="155"/>
                    <a:pt x="232" y="155"/>
                  </a:cubicBezTo>
                  <a:cubicBezTo>
                    <a:pt x="232" y="155"/>
                    <a:pt x="231" y="155"/>
                    <a:pt x="231" y="155"/>
                  </a:cubicBezTo>
                  <a:cubicBezTo>
                    <a:pt x="231" y="155"/>
                    <a:pt x="231" y="155"/>
                    <a:pt x="231" y="154"/>
                  </a:cubicBezTo>
                  <a:cubicBezTo>
                    <a:pt x="231" y="154"/>
                    <a:pt x="231" y="154"/>
                    <a:pt x="231" y="153"/>
                  </a:cubicBezTo>
                  <a:cubicBezTo>
                    <a:pt x="230" y="153"/>
                    <a:pt x="230" y="153"/>
                    <a:pt x="230" y="153"/>
                  </a:cubicBezTo>
                  <a:cubicBezTo>
                    <a:pt x="230" y="152"/>
                    <a:pt x="230" y="152"/>
                    <a:pt x="230" y="151"/>
                  </a:cubicBezTo>
                  <a:cubicBezTo>
                    <a:pt x="229" y="151"/>
                    <a:pt x="229" y="151"/>
                    <a:pt x="229" y="151"/>
                  </a:cubicBezTo>
                  <a:cubicBezTo>
                    <a:pt x="229" y="151"/>
                    <a:pt x="229" y="151"/>
                    <a:pt x="229" y="151"/>
                  </a:cubicBezTo>
                  <a:cubicBezTo>
                    <a:pt x="228" y="151"/>
                    <a:pt x="228" y="151"/>
                    <a:pt x="228" y="151"/>
                  </a:cubicBezTo>
                  <a:cubicBezTo>
                    <a:pt x="228" y="151"/>
                    <a:pt x="228" y="151"/>
                    <a:pt x="228" y="152"/>
                  </a:cubicBezTo>
                  <a:cubicBezTo>
                    <a:pt x="228" y="152"/>
                    <a:pt x="228" y="152"/>
                    <a:pt x="228" y="152"/>
                  </a:cubicBezTo>
                  <a:cubicBezTo>
                    <a:pt x="228" y="152"/>
                    <a:pt x="227" y="153"/>
                    <a:pt x="228" y="153"/>
                  </a:cubicBezTo>
                  <a:cubicBezTo>
                    <a:pt x="228" y="153"/>
                    <a:pt x="228" y="153"/>
                    <a:pt x="228" y="153"/>
                  </a:cubicBezTo>
                  <a:cubicBezTo>
                    <a:pt x="229" y="153"/>
                    <a:pt x="230" y="155"/>
                    <a:pt x="230" y="156"/>
                  </a:cubicBezTo>
                  <a:cubicBezTo>
                    <a:pt x="230" y="156"/>
                    <a:pt x="230" y="156"/>
                    <a:pt x="230" y="156"/>
                  </a:cubicBezTo>
                  <a:cubicBezTo>
                    <a:pt x="230" y="156"/>
                    <a:pt x="230" y="157"/>
                    <a:pt x="230" y="157"/>
                  </a:cubicBezTo>
                  <a:cubicBezTo>
                    <a:pt x="230" y="157"/>
                    <a:pt x="230" y="157"/>
                    <a:pt x="230" y="157"/>
                  </a:cubicBezTo>
                  <a:cubicBezTo>
                    <a:pt x="230" y="157"/>
                    <a:pt x="230" y="157"/>
                    <a:pt x="230" y="158"/>
                  </a:cubicBezTo>
                  <a:cubicBezTo>
                    <a:pt x="230" y="158"/>
                    <a:pt x="230" y="158"/>
                    <a:pt x="231" y="158"/>
                  </a:cubicBezTo>
                  <a:cubicBezTo>
                    <a:pt x="231" y="158"/>
                    <a:pt x="231" y="158"/>
                    <a:pt x="231" y="158"/>
                  </a:cubicBezTo>
                  <a:cubicBezTo>
                    <a:pt x="231" y="159"/>
                    <a:pt x="231" y="159"/>
                    <a:pt x="231" y="159"/>
                  </a:cubicBezTo>
                  <a:cubicBezTo>
                    <a:pt x="232" y="159"/>
                    <a:pt x="232" y="161"/>
                    <a:pt x="232" y="161"/>
                  </a:cubicBezTo>
                  <a:cubicBezTo>
                    <a:pt x="232" y="161"/>
                    <a:pt x="232" y="161"/>
                    <a:pt x="232" y="162"/>
                  </a:cubicBezTo>
                  <a:cubicBezTo>
                    <a:pt x="232" y="162"/>
                    <a:pt x="232" y="162"/>
                    <a:pt x="232" y="163"/>
                  </a:cubicBezTo>
                  <a:cubicBezTo>
                    <a:pt x="232" y="163"/>
                    <a:pt x="232" y="163"/>
                    <a:pt x="233" y="163"/>
                  </a:cubicBezTo>
                  <a:cubicBezTo>
                    <a:pt x="233" y="163"/>
                    <a:pt x="233" y="163"/>
                    <a:pt x="233" y="163"/>
                  </a:cubicBezTo>
                  <a:cubicBezTo>
                    <a:pt x="233" y="164"/>
                    <a:pt x="233" y="164"/>
                    <a:pt x="233" y="164"/>
                  </a:cubicBezTo>
                  <a:cubicBezTo>
                    <a:pt x="234" y="164"/>
                    <a:pt x="234" y="164"/>
                    <a:pt x="234" y="164"/>
                  </a:cubicBezTo>
                  <a:cubicBezTo>
                    <a:pt x="234" y="164"/>
                    <a:pt x="234" y="164"/>
                    <a:pt x="234" y="164"/>
                  </a:cubicBezTo>
                  <a:cubicBezTo>
                    <a:pt x="234" y="165"/>
                    <a:pt x="234" y="165"/>
                    <a:pt x="234" y="165"/>
                  </a:cubicBezTo>
                  <a:cubicBezTo>
                    <a:pt x="234" y="166"/>
                    <a:pt x="234" y="166"/>
                    <a:pt x="234" y="166"/>
                  </a:cubicBezTo>
                  <a:cubicBezTo>
                    <a:pt x="234" y="166"/>
                    <a:pt x="235" y="166"/>
                    <a:pt x="235" y="166"/>
                  </a:cubicBezTo>
                  <a:cubicBezTo>
                    <a:pt x="235" y="166"/>
                    <a:pt x="235" y="166"/>
                    <a:pt x="235" y="167"/>
                  </a:cubicBezTo>
                  <a:cubicBezTo>
                    <a:pt x="235" y="167"/>
                    <a:pt x="235" y="167"/>
                    <a:pt x="235" y="167"/>
                  </a:cubicBezTo>
                  <a:cubicBezTo>
                    <a:pt x="236" y="167"/>
                    <a:pt x="236" y="167"/>
                    <a:pt x="236" y="167"/>
                  </a:cubicBezTo>
                  <a:cubicBezTo>
                    <a:pt x="236" y="167"/>
                    <a:pt x="236" y="167"/>
                    <a:pt x="236" y="167"/>
                  </a:cubicBezTo>
                  <a:cubicBezTo>
                    <a:pt x="236" y="168"/>
                    <a:pt x="236" y="168"/>
                    <a:pt x="236" y="168"/>
                  </a:cubicBezTo>
                  <a:cubicBezTo>
                    <a:pt x="236" y="168"/>
                    <a:pt x="236" y="168"/>
                    <a:pt x="237" y="168"/>
                  </a:cubicBezTo>
                  <a:cubicBezTo>
                    <a:pt x="237" y="168"/>
                    <a:pt x="237" y="168"/>
                    <a:pt x="237" y="168"/>
                  </a:cubicBezTo>
                  <a:cubicBezTo>
                    <a:pt x="237" y="169"/>
                    <a:pt x="237" y="169"/>
                    <a:pt x="238" y="169"/>
                  </a:cubicBezTo>
                  <a:cubicBezTo>
                    <a:pt x="238" y="169"/>
                    <a:pt x="238" y="170"/>
                    <a:pt x="238" y="170"/>
                  </a:cubicBezTo>
                  <a:cubicBezTo>
                    <a:pt x="238" y="170"/>
                    <a:pt x="240" y="172"/>
                    <a:pt x="240" y="173"/>
                  </a:cubicBezTo>
                  <a:cubicBezTo>
                    <a:pt x="240" y="173"/>
                    <a:pt x="240" y="173"/>
                    <a:pt x="241" y="173"/>
                  </a:cubicBezTo>
                  <a:cubicBezTo>
                    <a:pt x="241" y="173"/>
                    <a:pt x="241" y="174"/>
                    <a:pt x="241" y="174"/>
                  </a:cubicBezTo>
                  <a:cubicBezTo>
                    <a:pt x="241" y="174"/>
                    <a:pt x="241" y="174"/>
                    <a:pt x="241" y="173"/>
                  </a:cubicBezTo>
                  <a:cubicBezTo>
                    <a:pt x="242" y="173"/>
                    <a:pt x="242" y="173"/>
                    <a:pt x="243" y="173"/>
                  </a:cubicBezTo>
                  <a:cubicBezTo>
                    <a:pt x="243" y="173"/>
                    <a:pt x="244" y="173"/>
                    <a:pt x="244" y="173"/>
                  </a:cubicBezTo>
                  <a:cubicBezTo>
                    <a:pt x="245" y="173"/>
                    <a:pt x="246" y="173"/>
                    <a:pt x="247" y="173"/>
                  </a:cubicBezTo>
                  <a:cubicBezTo>
                    <a:pt x="247" y="172"/>
                    <a:pt x="247" y="172"/>
                    <a:pt x="248" y="172"/>
                  </a:cubicBezTo>
                  <a:cubicBezTo>
                    <a:pt x="248" y="172"/>
                    <a:pt x="249" y="172"/>
                    <a:pt x="249" y="172"/>
                  </a:cubicBezTo>
                  <a:cubicBezTo>
                    <a:pt x="249" y="173"/>
                    <a:pt x="249" y="173"/>
                    <a:pt x="249" y="174"/>
                  </a:cubicBezTo>
                  <a:cubicBezTo>
                    <a:pt x="249" y="174"/>
                    <a:pt x="249" y="175"/>
                    <a:pt x="249" y="176"/>
                  </a:cubicBezTo>
                  <a:cubicBezTo>
                    <a:pt x="249" y="176"/>
                    <a:pt x="249" y="176"/>
                    <a:pt x="249" y="176"/>
                  </a:cubicBezTo>
                  <a:cubicBezTo>
                    <a:pt x="249" y="176"/>
                    <a:pt x="249" y="177"/>
                    <a:pt x="248" y="177"/>
                  </a:cubicBezTo>
                  <a:cubicBezTo>
                    <a:pt x="248" y="177"/>
                    <a:pt x="248" y="177"/>
                    <a:pt x="248" y="177"/>
                  </a:cubicBezTo>
                  <a:cubicBezTo>
                    <a:pt x="248" y="177"/>
                    <a:pt x="248" y="177"/>
                    <a:pt x="247" y="178"/>
                  </a:cubicBezTo>
                  <a:cubicBezTo>
                    <a:pt x="247" y="178"/>
                    <a:pt x="247" y="179"/>
                    <a:pt x="247" y="179"/>
                  </a:cubicBezTo>
                  <a:cubicBezTo>
                    <a:pt x="247" y="179"/>
                    <a:pt x="247" y="179"/>
                    <a:pt x="247" y="180"/>
                  </a:cubicBezTo>
                  <a:cubicBezTo>
                    <a:pt x="246" y="180"/>
                    <a:pt x="246" y="180"/>
                    <a:pt x="246" y="180"/>
                  </a:cubicBezTo>
                  <a:cubicBezTo>
                    <a:pt x="246" y="181"/>
                    <a:pt x="246" y="181"/>
                    <a:pt x="246" y="181"/>
                  </a:cubicBezTo>
                  <a:cubicBezTo>
                    <a:pt x="246" y="181"/>
                    <a:pt x="245" y="181"/>
                    <a:pt x="245" y="182"/>
                  </a:cubicBezTo>
                  <a:cubicBezTo>
                    <a:pt x="245" y="182"/>
                    <a:pt x="245" y="182"/>
                    <a:pt x="245" y="183"/>
                  </a:cubicBezTo>
                  <a:cubicBezTo>
                    <a:pt x="245" y="184"/>
                    <a:pt x="244" y="183"/>
                    <a:pt x="243" y="184"/>
                  </a:cubicBezTo>
                  <a:cubicBezTo>
                    <a:pt x="243" y="184"/>
                    <a:pt x="243" y="184"/>
                    <a:pt x="243" y="184"/>
                  </a:cubicBezTo>
                  <a:cubicBezTo>
                    <a:pt x="243" y="185"/>
                    <a:pt x="243" y="185"/>
                    <a:pt x="243" y="185"/>
                  </a:cubicBezTo>
                  <a:cubicBezTo>
                    <a:pt x="242" y="185"/>
                    <a:pt x="242" y="185"/>
                    <a:pt x="241" y="185"/>
                  </a:cubicBezTo>
                  <a:cubicBezTo>
                    <a:pt x="241" y="185"/>
                    <a:pt x="241" y="186"/>
                    <a:pt x="241" y="186"/>
                  </a:cubicBezTo>
                  <a:cubicBezTo>
                    <a:pt x="241" y="186"/>
                    <a:pt x="240" y="186"/>
                    <a:pt x="240" y="186"/>
                  </a:cubicBezTo>
                  <a:cubicBezTo>
                    <a:pt x="240" y="187"/>
                    <a:pt x="240" y="187"/>
                    <a:pt x="239" y="187"/>
                  </a:cubicBezTo>
                  <a:cubicBezTo>
                    <a:pt x="239" y="187"/>
                    <a:pt x="239" y="187"/>
                    <a:pt x="239" y="188"/>
                  </a:cubicBezTo>
                  <a:cubicBezTo>
                    <a:pt x="238" y="188"/>
                    <a:pt x="238" y="188"/>
                    <a:pt x="238" y="188"/>
                  </a:cubicBezTo>
                  <a:cubicBezTo>
                    <a:pt x="238" y="189"/>
                    <a:pt x="238" y="189"/>
                    <a:pt x="238" y="189"/>
                  </a:cubicBezTo>
                  <a:cubicBezTo>
                    <a:pt x="238" y="189"/>
                    <a:pt x="238" y="190"/>
                    <a:pt x="238" y="190"/>
                  </a:cubicBezTo>
                  <a:cubicBezTo>
                    <a:pt x="237" y="191"/>
                    <a:pt x="236" y="190"/>
                    <a:pt x="236" y="190"/>
                  </a:cubicBezTo>
                  <a:cubicBezTo>
                    <a:pt x="236" y="191"/>
                    <a:pt x="235" y="192"/>
                    <a:pt x="235" y="192"/>
                  </a:cubicBezTo>
                  <a:cubicBezTo>
                    <a:pt x="235" y="192"/>
                    <a:pt x="234" y="192"/>
                    <a:pt x="234" y="193"/>
                  </a:cubicBezTo>
                  <a:cubicBezTo>
                    <a:pt x="234" y="193"/>
                    <a:pt x="234" y="194"/>
                    <a:pt x="234" y="194"/>
                  </a:cubicBezTo>
                  <a:cubicBezTo>
                    <a:pt x="234" y="195"/>
                    <a:pt x="234" y="196"/>
                    <a:pt x="234" y="197"/>
                  </a:cubicBezTo>
                  <a:cubicBezTo>
                    <a:pt x="234" y="197"/>
                    <a:pt x="234" y="198"/>
                    <a:pt x="234" y="199"/>
                  </a:cubicBezTo>
                  <a:cubicBezTo>
                    <a:pt x="235" y="199"/>
                    <a:pt x="235" y="199"/>
                    <a:pt x="235" y="199"/>
                  </a:cubicBezTo>
                  <a:cubicBezTo>
                    <a:pt x="235" y="199"/>
                    <a:pt x="235" y="200"/>
                    <a:pt x="235" y="200"/>
                  </a:cubicBezTo>
                  <a:cubicBezTo>
                    <a:pt x="236" y="200"/>
                    <a:pt x="236" y="200"/>
                    <a:pt x="236" y="201"/>
                  </a:cubicBezTo>
                  <a:cubicBezTo>
                    <a:pt x="236" y="201"/>
                    <a:pt x="236" y="201"/>
                    <a:pt x="236" y="201"/>
                  </a:cubicBezTo>
                  <a:cubicBezTo>
                    <a:pt x="236" y="202"/>
                    <a:pt x="236" y="202"/>
                    <a:pt x="236" y="203"/>
                  </a:cubicBezTo>
                  <a:cubicBezTo>
                    <a:pt x="236" y="203"/>
                    <a:pt x="237" y="203"/>
                    <a:pt x="237" y="204"/>
                  </a:cubicBezTo>
                  <a:cubicBezTo>
                    <a:pt x="237" y="204"/>
                    <a:pt x="237" y="204"/>
                    <a:pt x="237" y="204"/>
                  </a:cubicBezTo>
                  <a:cubicBezTo>
                    <a:pt x="237" y="205"/>
                    <a:pt x="237" y="205"/>
                    <a:pt x="237" y="205"/>
                  </a:cubicBezTo>
                  <a:cubicBezTo>
                    <a:pt x="237" y="206"/>
                    <a:pt x="236" y="206"/>
                    <a:pt x="236" y="207"/>
                  </a:cubicBezTo>
                  <a:cubicBezTo>
                    <a:pt x="236" y="207"/>
                    <a:pt x="236" y="207"/>
                    <a:pt x="236" y="208"/>
                  </a:cubicBezTo>
                  <a:cubicBezTo>
                    <a:pt x="236" y="208"/>
                    <a:pt x="236" y="208"/>
                    <a:pt x="236" y="208"/>
                  </a:cubicBezTo>
                  <a:cubicBezTo>
                    <a:pt x="235" y="208"/>
                    <a:pt x="236" y="209"/>
                    <a:pt x="235" y="209"/>
                  </a:cubicBezTo>
                  <a:cubicBezTo>
                    <a:pt x="235" y="209"/>
                    <a:pt x="235" y="209"/>
                    <a:pt x="235" y="209"/>
                  </a:cubicBezTo>
                  <a:cubicBezTo>
                    <a:pt x="234" y="209"/>
                    <a:pt x="235" y="210"/>
                    <a:pt x="234" y="210"/>
                  </a:cubicBezTo>
                  <a:cubicBezTo>
                    <a:pt x="233" y="210"/>
                    <a:pt x="233" y="210"/>
                    <a:pt x="232" y="210"/>
                  </a:cubicBezTo>
                  <a:cubicBezTo>
                    <a:pt x="232" y="210"/>
                    <a:pt x="232" y="211"/>
                    <a:pt x="232" y="211"/>
                  </a:cubicBezTo>
                  <a:cubicBezTo>
                    <a:pt x="232" y="211"/>
                    <a:pt x="231" y="211"/>
                    <a:pt x="231" y="211"/>
                  </a:cubicBezTo>
                  <a:cubicBezTo>
                    <a:pt x="231" y="211"/>
                    <a:pt x="231" y="212"/>
                    <a:pt x="231" y="212"/>
                  </a:cubicBezTo>
                  <a:cubicBezTo>
                    <a:pt x="230" y="212"/>
                    <a:pt x="230" y="212"/>
                    <a:pt x="229" y="212"/>
                  </a:cubicBezTo>
                  <a:cubicBezTo>
                    <a:pt x="229" y="212"/>
                    <a:pt x="229" y="212"/>
                    <a:pt x="229" y="213"/>
                  </a:cubicBezTo>
                  <a:cubicBezTo>
                    <a:pt x="229" y="213"/>
                    <a:pt x="229" y="213"/>
                    <a:pt x="229" y="214"/>
                  </a:cubicBezTo>
                  <a:cubicBezTo>
                    <a:pt x="229" y="214"/>
                    <a:pt x="229" y="214"/>
                    <a:pt x="229" y="214"/>
                  </a:cubicBezTo>
                  <a:cubicBezTo>
                    <a:pt x="229" y="215"/>
                    <a:pt x="229" y="215"/>
                    <a:pt x="229" y="215"/>
                  </a:cubicBezTo>
                  <a:cubicBezTo>
                    <a:pt x="229" y="215"/>
                    <a:pt x="229" y="215"/>
                    <a:pt x="229" y="215"/>
                  </a:cubicBezTo>
                  <a:cubicBezTo>
                    <a:pt x="229" y="216"/>
                    <a:pt x="230" y="216"/>
                    <a:pt x="230" y="217"/>
                  </a:cubicBezTo>
                  <a:cubicBezTo>
                    <a:pt x="230" y="218"/>
                    <a:pt x="229" y="218"/>
                    <a:pt x="229" y="219"/>
                  </a:cubicBezTo>
                  <a:cubicBezTo>
                    <a:pt x="229" y="219"/>
                    <a:pt x="229" y="219"/>
                    <a:pt x="229" y="219"/>
                  </a:cubicBezTo>
                  <a:cubicBezTo>
                    <a:pt x="229" y="219"/>
                    <a:pt x="229" y="219"/>
                    <a:pt x="228" y="219"/>
                  </a:cubicBezTo>
                  <a:cubicBezTo>
                    <a:pt x="228" y="220"/>
                    <a:pt x="227" y="220"/>
                    <a:pt x="227" y="220"/>
                  </a:cubicBezTo>
                  <a:cubicBezTo>
                    <a:pt x="226" y="220"/>
                    <a:pt x="226" y="220"/>
                    <a:pt x="226" y="221"/>
                  </a:cubicBezTo>
                  <a:cubicBezTo>
                    <a:pt x="226" y="221"/>
                    <a:pt x="226" y="221"/>
                    <a:pt x="226" y="221"/>
                  </a:cubicBezTo>
                  <a:cubicBezTo>
                    <a:pt x="226" y="221"/>
                    <a:pt x="225" y="222"/>
                    <a:pt x="226" y="222"/>
                  </a:cubicBezTo>
                  <a:cubicBezTo>
                    <a:pt x="226" y="222"/>
                    <a:pt x="226" y="223"/>
                    <a:pt x="226" y="223"/>
                  </a:cubicBezTo>
                  <a:cubicBezTo>
                    <a:pt x="226" y="224"/>
                    <a:pt x="226" y="224"/>
                    <a:pt x="226" y="224"/>
                  </a:cubicBezTo>
                  <a:cubicBezTo>
                    <a:pt x="226" y="224"/>
                    <a:pt x="225" y="224"/>
                    <a:pt x="225" y="225"/>
                  </a:cubicBezTo>
                  <a:cubicBezTo>
                    <a:pt x="225" y="225"/>
                    <a:pt x="225" y="225"/>
                    <a:pt x="225" y="225"/>
                  </a:cubicBezTo>
                  <a:cubicBezTo>
                    <a:pt x="225" y="225"/>
                    <a:pt x="225" y="225"/>
                    <a:pt x="225" y="226"/>
                  </a:cubicBezTo>
                  <a:cubicBezTo>
                    <a:pt x="224" y="226"/>
                    <a:pt x="224" y="226"/>
                    <a:pt x="224" y="226"/>
                  </a:cubicBezTo>
                  <a:cubicBezTo>
                    <a:pt x="223" y="227"/>
                    <a:pt x="224" y="227"/>
                    <a:pt x="223" y="227"/>
                  </a:cubicBezTo>
                  <a:cubicBezTo>
                    <a:pt x="223" y="227"/>
                    <a:pt x="223" y="227"/>
                    <a:pt x="223" y="227"/>
                  </a:cubicBezTo>
                  <a:cubicBezTo>
                    <a:pt x="223" y="228"/>
                    <a:pt x="222" y="228"/>
                    <a:pt x="222" y="228"/>
                  </a:cubicBezTo>
                  <a:cubicBezTo>
                    <a:pt x="222" y="228"/>
                    <a:pt x="222" y="228"/>
                    <a:pt x="222" y="229"/>
                  </a:cubicBezTo>
                  <a:cubicBezTo>
                    <a:pt x="222" y="229"/>
                    <a:pt x="222" y="229"/>
                    <a:pt x="222" y="230"/>
                  </a:cubicBezTo>
                  <a:cubicBezTo>
                    <a:pt x="221" y="230"/>
                    <a:pt x="221" y="230"/>
                    <a:pt x="221" y="230"/>
                  </a:cubicBezTo>
                  <a:cubicBezTo>
                    <a:pt x="221" y="230"/>
                    <a:pt x="221" y="230"/>
                    <a:pt x="221" y="230"/>
                  </a:cubicBezTo>
                  <a:cubicBezTo>
                    <a:pt x="220" y="230"/>
                    <a:pt x="220" y="231"/>
                    <a:pt x="220" y="231"/>
                  </a:cubicBezTo>
                  <a:cubicBezTo>
                    <a:pt x="220" y="231"/>
                    <a:pt x="220" y="231"/>
                    <a:pt x="220" y="231"/>
                  </a:cubicBezTo>
                  <a:cubicBezTo>
                    <a:pt x="219" y="232"/>
                    <a:pt x="219" y="231"/>
                    <a:pt x="218" y="232"/>
                  </a:cubicBezTo>
                  <a:cubicBezTo>
                    <a:pt x="218" y="232"/>
                    <a:pt x="218" y="232"/>
                    <a:pt x="218" y="233"/>
                  </a:cubicBezTo>
                  <a:cubicBezTo>
                    <a:pt x="217" y="233"/>
                    <a:pt x="217" y="233"/>
                    <a:pt x="216" y="233"/>
                  </a:cubicBezTo>
                  <a:cubicBezTo>
                    <a:pt x="216" y="233"/>
                    <a:pt x="215" y="233"/>
                    <a:pt x="215" y="233"/>
                  </a:cubicBezTo>
                  <a:cubicBezTo>
                    <a:pt x="214" y="233"/>
                    <a:pt x="214" y="233"/>
                    <a:pt x="213" y="233"/>
                  </a:cubicBezTo>
                  <a:cubicBezTo>
                    <a:pt x="212" y="233"/>
                    <a:pt x="212" y="233"/>
                    <a:pt x="211" y="233"/>
                  </a:cubicBezTo>
                  <a:cubicBezTo>
                    <a:pt x="211" y="233"/>
                    <a:pt x="211" y="234"/>
                    <a:pt x="211" y="234"/>
                  </a:cubicBezTo>
                  <a:cubicBezTo>
                    <a:pt x="211" y="234"/>
                    <a:pt x="210" y="234"/>
                    <a:pt x="210" y="234"/>
                  </a:cubicBezTo>
                  <a:cubicBezTo>
                    <a:pt x="209" y="234"/>
                    <a:pt x="209" y="234"/>
                    <a:pt x="209" y="233"/>
                  </a:cubicBezTo>
                  <a:cubicBezTo>
                    <a:pt x="209" y="233"/>
                    <a:pt x="209" y="233"/>
                    <a:pt x="208" y="233"/>
                  </a:cubicBezTo>
                  <a:cubicBezTo>
                    <a:pt x="208" y="233"/>
                    <a:pt x="208" y="233"/>
                    <a:pt x="208" y="232"/>
                  </a:cubicBezTo>
                  <a:cubicBezTo>
                    <a:pt x="208" y="232"/>
                    <a:pt x="208" y="232"/>
                    <a:pt x="208" y="232"/>
                  </a:cubicBezTo>
                  <a:cubicBezTo>
                    <a:pt x="207" y="232"/>
                    <a:pt x="207" y="232"/>
                    <a:pt x="207" y="231"/>
                  </a:cubicBezTo>
                  <a:cubicBezTo>
                    <a:pt x="207" y="231"/>
                    <a:pt x="207" y="230"/>
                    <a:pt x="207" y="230"/>
                  </a:cubicBezTo>
                  <a:cubicBezTo>
                    <a:pt x="207" y="229"/>
                    <a:pt x="207" y="229"/>
                    <a:pt x="207" y="228"/>
                  </a:cubicBezTo>
                  <a:cubicBezTo>
                    <a:pt x="207" y="228"/>
                    <a:pt x="207" y="228"/>
                    <a:pt x="207" y="228"/>
                  </a:cubicBezTo>
                  <a:cubicBezTo>
                    <a:pt x="207" y="227"/>
                    <a:pt x="206" y="227"/>
                    <a:pt x="206" y="227"/>
                  </a:cubicBezTo>
                  <a:cubicBezTo>
                    <a:pt x="206" y="227"/>
                    <a:pt x="206" y="226"/>
                    <a:pt x="206" y="226"/>
                  </a:cubicBezTo>
                  <a:cubicBezTo>
                    <a:pt x="206" y="225"/>
                    <a:pt x="206" y="225"/>
                    <a:pt x="205" y="225"/>
                  </a:cubicBezTo>
                  <a:cubicBezTo>
                    <a:pt x="204" y="225"/>
                    <a:pt x="205" y="224"/>
                    <a:pt x="205" y="224"/>
                  </a:cubicBezTo>
                  <a:cubicBezTo>
                    <a:pt x="204" y="224"/>
                    <a:pt x="204" y="224"/>
                    <a:pt x="204" y="224"/>
                  </a:cubicBezTo>
                  <a:cubicBezTo>
                    <a:pt x="204" y="224"/>
                    <a:pt x="204" y="224"/>
                    <a:pt x="204" y="224"/>
                  </a:cubicBezTo>
                  <a:cubicBezTo>
                    <a:pt x="204" y="223"/>
                    <a:pt x="204" y="223"/>
                    <a:pt x="204" y="223"/>
                  </a:cubicBezTo>
                  <a:cubicBezTo>
                    <a:pt x="204" y="222"/>
                    <a:pt x="204" y="222"/>
                    <a:pt x="204" y="221"/>
                  </a:cubicBezTo>
                  <a:cubicBezTo>
                    <a:pt x="204" y="220"/>
                    <a:pt x="204" y="219"/>
                    <a:pt x="204" y="218"/>
                  </a:cubicBezTo>
                  <a:cubicBezTo>
                    <a:pt x="204" y="217"/>
                    <a:pt x="203" y="217"/>
                    <a:pt x="203" y="217"/>
                  </a:cubicBezTo>
                  <a:cubicBezTo>
                    <a:pt x="203" y="217"/>
                    <a:pt x="203" y="217"/>
                    <a:pt x="202" y="216"/>
                  </a:cubicBezTo>
                  <a:cubicBezTo>
                    <a:pt x="202" y="216"/>
                    <a:pt x="202" y="216"/>
                    <a:pt x="202" y="215"/>
                  </a:cubicBezTo>
                  <a:cubicBezTo>
                    <a:pt x="202" y="215"/>
                    <a:pt x="202" y="215"/>
                    <a:pt x="202" y="215"/>
                  </a:cubicBezTo>
                  <a:cubicBezTo>
                    <a:pt x="202" y="214"/>
                    <a:pt x="202" y="214"/>
                    <a:pt x="202" y="214"/>
                  </a:cubicBezTo>
                  <a:cubicBezTo>
                    <a:pt x="201" y="214"/>
                    <a:pt x="202" y="213"/>
                    <a:pt x="202" y="213"/>
                  </a:cubicBezTo>
                  <a:cubicBezTo>
                    <a:pt x="201" y="213"/>
                    <a:pt x="201" y="213"/>
                    <a:pt x="201" y="212"/>
                  </a:cubicBezTo>
                  <a:cubicBezTo>
                    <a:pt x="201" y="212"/>
                    <a:pt x="201" y="212"/>
                    <a:pt x="201" y="212"/>
                  </a:cubicBezTo>
                  <a:cubicBezTo>
                    <a:pt x="200" y="212"/>
                    <a:pt x="201" y="211"/>
                    <a:pt x="200" y="211"/>
                  </a:cubicBezTo>
                  <a:cubicBezTo>
                    <a:pt x="200" y="210"/>
                    <a:pt x="200" y="210"/>
                    <a:pt x="200" y="210"/>
                  </a:cubicBezTo>
                  <a:cubicBezTo>
                    <a:pt x="199" y="210"/>
                    <a:pt x="199" y="210"/>
                    <a:pt x="199" y="209"/>
                  </a:cubicBezTo>
                  <a:cubicBezTo>
                    <a:pt x="199" y="209"/>
                    <a:pt x="199" y="209"/>
                    <a:pt x="200" y="208"/>
                  </a:cubicBezTo>
                  <a:cubicBezTo>
                    <a:pt x="200" y="208"/>
                    <a:pt x="200" y="207"/>
                    <a:pt x="200" y="206"/>
                  </a:cubicBezTo>
                  <a:cubicBezTo>
                    <a:pt x="200" y="206"/>
                    <a:pt x="200" y="206"/>
                    <a:pt x="200" y="205"/>
                  </a:cubicBezTo>
                  <a:cubicBezTo>
                    <a:pt x="200" y="205"/>
                    <a:pt x="201" y="205"/>
                    <a:pt x="201" y="205"/>
                  </a:cubicBezTo>
                  <a:cubicBezTo>
                    <a:pt x="201" y="205"/>
                    <a:pt x="201" y="205"/>
                    <a:pt x="201" y="204"/>
                  </a:cubicBezTo>
                  <a:cubicBezTo>
                    <a:pt x="202" y="204"/>
                    <a:pt x="202" y="203"/>
                    <a:pt x="202" y="203"/>
                  </a:cubicBezTo>
                  <a:cubicBezTo>
                    <a:pt x="202" y="202"/>
                    <a:pt x="202" y="202"/>
                    <a:pt x="203" y="202"/>
                  </a:cubicBezTo>
                  <a:cubicBezTo>
                    <a:pt x="202" y="202"/>
                    <a:pt x="202" y="201"/>
                    <a:pt x="202" y="201"/>
                  </a:cubicBezTo>
                  <a:cubicBezTo>
                    <a:pt x="202" y="201"/>
                    <a:pt x="201" y="200"/>
                    <a:pt x="201" y="200"/>
                  </a:cubicBezTo>
                  <a:cubicBezTo>
                    <a:pt x="201" y="199"/>
                    <a:pt x="201" y="199"/>
                    <a:pt x="201" y="199"/>
                  </a:cubicBezTo>
                  <a:cubicBezTo>
                    <a:pt x="201" y="198"/>
                    <a:pt x="202" y="197"/>
                    <a:pt x="201" y="197"/>
                  </a:cubicBezTo>
                  <a:cubicBezTo>
                    <a:pt x="201" y="196"/>
                    <a:pt x="201" y="196"/>
                    <a:pt x="201" y="195"/>
                  </a:cubicBezTo>
                  <a:cubicBezTo>
                    <a:pt x="201" y="195"/>
                    <a:pt x="200" y="194"/>
                    <a:pt x="200" y="194"/>
                  </a:cubicBezTo>
                  <a:cubicBezTo>
                    <a:pt x="200" y="194"/>
                    <a:pt x="200" y="193"/>
                    <a:pt x="199" y="193"/>
                  </a:cubicBezTo>
                  <a:cubicBezTo>
                    <a:pt x="199" y="193"/>
                    <a:pt x="199" y="192"/>
                    <a:pt x="199" y="192"/>
                  </a:cubicBezTo>
                  <a:cubicBezTo>
                    <a:pt x="198" y="191"/>
                    <a:pt x="198" y="191"/>
                    <a:pt x="197" y="191"/>
                  </a:cubicBezTo>
                  <a:cubicBezTo>
                    <a:pt x="197" y="190"/>
                    <a:pt x="197" y="190"/>
                    <a:pt x="197" y="189"/>
                  </a:cubicBezTo>
                  <a:cubicBezTo>
                    <a:pt x="196" y="189"/>
                    <a:pt x="196" y="189"/>
                    <a:pt x="196" y="189"/>
                  </a:cubicBezTo>
                  <a:cubicBezTo>
                    <a:pt x="196" y="188"/>
                    <a:pt x="197" y="188"/>
                    <a:pt x="197" y="188"/>
                  </a:cubicBezTo>
                  <a:cubicBezTo>
                    <a:pt x="197" y="187"/>
                    <a:pt x="197" y="187"/>
                    <a:pt x="197" y="187"/>
                  </a:cubicBezTo>
                  <a:cubicBezTo>
                    <a:pt x="197" y="186"/>
                    <a:pt x="197" y="186"/>
                    <a:pt x="197" y="185"/>
                  </a:cubicBezTo>
                  <a:cubicBezTo>
                    <a:pt x="197" y="185"/>
                    <a:pt x="197" y="184"/>
                    <a:pt x="197" y="184"/>
                  </a:cubicBezTo>
                  <a:cubicBezTo>
                    <a:pt x="197" y="183"/>
                    <a:pt x="197" y="183"/>
                    <a:pt x="197" y="183"/>
                  </a:cubicBezTo>
                  <a:cubicBezTo>
                    <a:pt x="196" y="182"/>
                    <a:pt x="196" y="182"/>
                    <a:pt x="196" y="182"/>
                  </a:cubicBezTo>
                  <a:cubicBezTo>
                    <a:pt x="196" y="182"/>
                    <a:pt x="196" y="183"/>
                    <a:pt x="195" y="183"/>
                  </a:cubicBezTo>
                  <a:cubicBezTo>
                    <a:pt x="195" y="183"/>
                    <a:pt x="195" y="183"/>
                    <a:pt x="194" y="182"/>
                  </a:cubicBezTo>
                  <a:cubicBezTo>
                    <a:pt x="194" y="182"/>
                    <a:pt x="194" y="182"/>
                    <a:pt x="193" y="182"/>
                  </a:cubicBezTo>
                  <a:cubicBezTo>
                    <a:pt x="193" y="182"/>
                    <a:pt x="192" y="182"/>
                    <a:pt x="192" y="182"/>
                  </a:cubicBezTo>
                  <a:cubicBezTo>
                    <a:pt x="192" y="181"/>
                    <a:pt x="192" y="181"/>
                    <a:pt x="192" y="181"/>
                  </a:cubicBezTo>
                  <a:cubicBezTo>
                    <a:pt x="192" y="180"/>
                    <a:pt x="191" y="180"/>
                    <a:pt x="192" y="180"/>
                  </a:cubicBezTo>
                  <a:cubicBezTo>
                    <a:pt x="191" y="180"/>
                    <a:pt x="190" y="180"/>
                    <a:pt x="189" y="180"/>
                  </a:cubicBezTo>
                  <a:cubicBezTo>
                    <a:pt x="189" y="180"/>
                    <a:pt x="188" y="180"/>
                    <a:pt x="187" y="180"/>
                  </a:cubicBezTo>
                  <a:cubicBezTo>
                    <a:pt x="187" y="180"/>
                    <a:pt x="186" y="180"/>
                    <a:pt x="186" y="180"/>
                  </a:cubicBezTo>
                  <a:cubicBezTo>
                    <a:pt x="186" y="180"/>
                    <a:pt x="186" y="180"/>
                    <a:pt x="186" y="180"/>
                  </a:cubicBezTo>
                  <a:cubicBezTo>
                    <a:pt x="186" y="181"/>
                    <a:pt x="186" y="181"/>
                    <a:pt x="185" y="181"/>
                  </a:cubicBezTo>
                  <a:cubicBezTo>
                    <a:pt x="185" y="181"/>
                    <a:pt x="185" y="181"/>
                    <a:pt x="185" y="181"/>
                  </a:cubicBezTo>
                  <a:cubicBezTo>
                    <a:pt x="184" y="181"/>
                    <a:pt x="184" y="181"/>
                    <a:pt x="184" y="181"/>
                  </a:cubicBezTo>
                  <a:cubicBezTo>
                    <a:pt x="184" y="181"/>
                    <a:pt x="184" y="182"/>
                    <a:pt x="184" y="182"/>
                  </a:cubicBezTo>
                  <a:cubicBezTo>
                    <a:pt x="183" y="182"/>
                    <a:pt x="183" y="182"/>
                    <a:pt x="183" y="182"/>
                  </a:cubicBezTo>
                  <a:cubicBezTo>
                    <a:pt x="182" y="182"/>
                    <a:pt x="180" y="182"/>
                    <a:pt x="179" y="182"/>
                  </a:cubicBezTo>
                  <a:cubicBezTo>
                    <a:pt x="178" y="182"/>
                    <a:pt x="178" y="182"/>
                    <a:pt x="177" y="182"/>
                  </a:cubicBezTo>
                  <a:cubicBezTo>
                    <a:pt x="177" y="182"/>
                    <a:pt x="176" y="182"/>
                    <a:pt x="175" y="182"/>
                  </a:cubicBezTo>
                  <a:cubicBezTo>
                    <a:pt x="175" y="182"/>
                    <a:pt x="175" y="181"/>
                    <a:pt x="174" y="181"/>
                  </a:cubicBezTo>
                  <a:cubicBezTo>
                    <a:pt x="174" y="181"/>
                    <a:pt x="174" y="181"/>
                    <a:pt x="174" y="181"/>
                  </a:cubicBezTo>
                  <a:cubicBezTo>
                    <a:pt x="174" y="181"/>
                    <a:pt x="174" y="181"/>
                    <a:pt x="174" y="181"/>
                  </a:cubicBezTo>
                  <a:cubicBezTo>
                    <a:pt x="173" y="181"/>
                    <a:pt x="173" y="181"/>
                    <a:pt x="173" y="181"/>
                  </a:cubicBezTo>
                  <a:cubicBezTo>
                    <a:pt x="172" y="181"/>
                    <a:pt x="172" y="181"/>
                    <a:pt x="172" y="180"/>
                  </a:cubicBezTo>
                  <a:cubicBezTo>
                    <a:pt x="172" y="180"/>
                    <a:pt x="172" y="180"/>
                    <a:pt x="172" y="180"/>
                  </a:cubicBezTo>
                  <a:cubicBezTo>
                    <a:pt x="172" y="179"/>
                    <a:pt x="171" y="179"/>
                    <a:pt x="171" y="179"/>
                  </a:cubicBezTo>
                  <a:cubicBezTo>
                    <a:pt x="171" y="179"/>
                    <a:pt x="171" y="179"/>
                    <a:pt x="171" y="179"/>
                  </a:cubicBezTo>
                  <a:cubicBezTo>
                    <a:pt x="171" y="179"/>
                    <a:pt x="171" y="179"/>
                    <a:pt x="170" y="178"/>
                  </a:cubicBezTo>
                  <a:cubicBezTo>
                    <a:pt x="170" y="178"/>
                    <a:pt x="170" y="178"/>
                    <a:pt x="170" y="178"/>
                  </a:cubicBezTo>
                  <a:cubicBezTo>
                    <a:pt x="170" y="177"/>
                    <a:pt x="169" y="178"/>
                    <a:pt x="169" y="177"/>
                  </a:cubicBezTo>
                  <a:cubicBezTo>
                    <a:pt x="169" y="177"/>
                    <a:pt x="169" y="177"/>
                    <a:pt x="169" y="177"/>
                  </a:cubicBezTo>
                  <a:cubicBezTo>
                    <a:pt x="169" y="176"/>
                    <a:pt x="169" y="176"/>
                    <a:pt x="169" y="176"/>
                  </a:cubicBezTo>
                  <a:cubicBezTo>
                    <a:pt x="168" y="176"/>
                    <a:pt x="169" y="176"/>
                    <a:pt x="169" y="175"/>
                  </a:cubicBezTo>
                  <a:cubicBezTo>
                    <a:pt x="168" y="175"/>
                    <a:pt x="168" y="175"/>
                    <a:pt x="168" y="175"/>
                  </a:cubicBezTo>
                  <a:cubicBezTo>
                    <a:pt x="167" y="175"/>
                    <a:pt x="167" y="174"/>
                    <a:pt x="166" y="174"/>
                  </a:cubicBezTo>
                  <a:cubicBezTo>
                    <a:pt x="166" y="174"/>
                    <a:pt x="166" y="174"/>
                    <a:pt x="166" y="174"/>
                  </a:cubicBezTo>
                  <a:cubicBezTo>
                    <a:pt x="166" y="174"/>
                    <a:pt x="166" y="173"/>
                    <a:pt x="165" y="173"/>
                  </a:cubicBezTo>
                  <a:cubicBezTo>
                    <a:pt x="165" y="172"/>
                    <a:pt x="165" y="172"/>
                    <a:pt x="165" y="172"/>
                  </a:cubicBezTo>
                  <a:cubicBezTo>
                    <a:pt x="165" y="171"/>
                    <a:pt x="165" y="171"/>
                    <a:pt x="164" y="171"/>
                  </a:cubicBezTo>
                  <a:cubicBezTo>
                    <a:pt x="164" y="170"/>
                    <a:pt x="164" y="170"/>
                    <a:pt x="164" y="170"/>
                  </a:cubicBezTo>
                  <a:cubicBezTo>
                    <a:pt x="164" y="169"/>
                    <a:pt x="164" y="168"/>
                    <a:pt x="164" y="167"/>
                  </a:cubicBezTo>
                  <a:cubicBezTo>
                    <a:pt x="164" y="166"/>
                    <a:pt x="164" y="166"/>
                    <a:pt x="164" y="165"/>
                  </a:cubicBezTo>
                  <a:cubicBezTo>
                    <a:pt x="164" y="165"/>
                    <a:pt x="165" y="165"/>
                    <a:pt x="165" y="164"/>
                  </a:cubicBezTo>
                  <a:cubicBezTo>
                    <a:pt x="165" y="163"/>
                    <a:pt x="165" y="163"/>
                    <a:pt x="165" y="162"/>
                  </a:cubicBezTo>
                  <a:cubicBezTo>
                    <a:pt x="165" y="162"/>
                    <a:pt x="165" y="162"/>
                    <a:pt x="164" y="161"/>
                  </a:cubicBezTo>
                  <a:cubicBezTo>
                    <a:pt x="164" y="161"/>
                    <a:pt x="164" y="161"/>
                    <a:pt x="164" y="161"/>
                  </a:cubicBezTo>
                  <a:cubicBezTo>
                    <a:pt x="163" y="160"/>
                    <a:pt x="164" y="159"/>
                    <a:pt x="164" y="159"/>
                  </a:cubicBezTo>
                  <a:cubicBezTo>
                    <a:pt x="164" y="159"/>
                    <a:pt x="164" y="158"/>
                    <a:pt x="165" y="158"/>
                  </a:cubicBezTo>
                  <a:cubicBezTo>
                    <a:pt x="165" y="158"/>
                    <a:pt x="165" y="157"/>
                    <a:pt x="165" y="157"/>
                  </a:cubicBezTo>
                  <a:cubicBezTo>
                    <a:pt x="165" y="157"/>
                    <a:pt x="165" y="157"/>
                    <a:pt x="165" y="156"/>
                  </a:cubicBezTo>
                  <a:cubicBezTo>
                    <a:pt x="166" y="156"/>
                    <a:pt x="165" y="156"/>
                    <a:pt x="166" y="156"/>
                  </a:cubicBezTo>
                  <a:cubicBezTo>
                    <a:pt x="166" y="155"/>
                    <a:pt x="167" y="155"/>
                    <a:pt x="167" y="154"/>
                  </a:cubicBezTo>
                  <a:cubicBezTo>
                    <a:pt x="167" y="154"/>
                    <a:pt x="167" y="154"/>
                    <a:pt x="167" y="154"/>
                  </a:cubicBezTo>
                  <a:cubicBezTo>
                    <a:pt x="167" y="153"/>
                    <a:pt x="168" y="153"/>
                    <a:pt x="168" y="153"/>
                  </a:cubicBezTo>
                  <a:cubicBezTo>
                    <a:pt x="168" y="153"/>
                    <a:pt x="168" y="152"/>
                    <a:pt x="168" y="152"/>
                  </a:cubicBezTo>
                  <a:cubicBezTo>
                    <a:pt x="168" y="152"/>
                    <a:pt x="168" y="152"/>
                    <a:pt x="169" y="151"/>
                  </a:cubicBezTo>
                  <a:cubicBezTo>
                    <a:pt x="169" y="151"/>
                    <a:pt x="169" y="150"/>
                    <a:pt x="170" y="150"/>
                  </a:cubicBezTo>
                  <a:cubicBezTo>
                    <a:pt x="170" y="150"/>
                    <a:pt x="171" y="150"/>
                    <a:pt x="171" y="150"/>
                  </a:cubicBezTo>
                  <a:cubicBezTo>
                    <a:pt x="171" y="150"/>
                    <a:pt x="171" y="150"/>
                    <a:pt x="171" y="150"/>
                  </a:cubicBezTo>
                  <a:cubicBezTo>
                    <a:pt x="172" y="149"/>
                    <a:pt x="172" y="149"/>
                    <a:pt x="172" y="148"/>
                  </a:cubicBezTo>
                  <a:cubicBezTo>
                    <a:pt x="172" y="147"/>
                    <a:pt x="172" y="147"/>
                    <a:pt x="172" y="146"/>
                  </a:cubicBezTo>
                  <a:cubicBezTo>
                    <a:pt x="173" y="146"/>
                    <a:pt x="173" y="146"/>
                    <a:pt x="173" y="145"/>
                  </a:cubicBezTo>
                  <a:cubicBezTo>
                    <a:pt x="173" y="145"/>
                    <a:pt x="173" y="145"/>
                    <a:pt x="173" y="144"/>
                  </a:cubicBezTo>
                  <a:cubicBezTo>
                    <a:pt x="173" y="143"/>
                    <a:pt x="174" y="144"/>
                    <a:pt x="174" y="143"/>
                  </a:cubicBezTo>
                  <a:cubicBezTo>
                    <a:pt x="175" y="143"/>
                    <a:pt x="175" y="143"/>
                    <a:pt x="176" y="143"/>
                  </a:cubicBezTo>
                  <a:cubicBezTo>
                    <a:pt x="177" y="143"/>
                    <a:pt x="176" y="142"/>
                    <a:pt x="177" y="142"/>
                  </a:cubicBezTo>
                  <a:cubicBezTo>
                    <a:pt x="177" y="141"/>
                    <a:pt x="178" y="141"/>
                    <a:pt x="178" y="140"/>
                  </a:cubicBezTo>
                  <a:cubicBezTo>
                    <a:pt x="178" y="140"/>
                    <a:pt x="177" y="140"/>
                    <a:pt x="178" y="139"/>
                  </a:cubicBezTo>
                  <a:cubicBezTo>
                    <a:pt x="178" y="139"/>
                    <a:pt x="178" y="139"/>
                    <a:pt x="178" y="139"/>
                  </a:cubicBezTo>
                  <a:cubicBezTo>
                    <a:pt x="178" y="139"/>
                    <a:pt x="178" y="138"/>
                    <a:pt x="177" y="138"/>
                  </a:cubicBezTo>
                  <a:cubicBezTo>
                    <a:pt x="177" y="138"/>
                    <a:pt x="177" y="138"/>
                    <a:pt x="177" y="138"/>
                  </a:cubicBezTo>
                  <a:cubicBezTo>
                    <a:pt x="177" y="138"/>
                    <a:pt x="177" y="137"/>
                    <a:pt x="177" y="137"/>
                  </a:cubicBezTo>
                  <a:cubicBezTo>
                    <a:pt x="176" y="137"/>
                    <a:pt x="176" y="137"/>
                    <a:pt x="176" y="137"/>
                  </a:cubicBezTo>
                  <a:cubicBezTo>
                    <a:pt x="176" y="138"/>
                    <a:pt x="176" y="138"/>
                    <a:pt x="176" y="138"/>
                  </a:cubicBezTo>
                  <a:cubicBezTo>
                    <a:pt x="176" y="138"/>
                    <a:pt x="175" y="139"/>
                    <a:pt x="175" y="138"/>
                  </a:cubicBezTo>
                  <a:cubicBezTo>
                    <a:pt x="174" y="138"/>
                    <a:pt x="174" y="137"/>
                    <a:pt x="174" y="137"/>
                  </a:cubicBezTo>
                  <a:cubicBezTo>
                    <a:pt x="174" y="137"/>
                    <a:pt x="175" y="136"/>
                    <a:pt x="174" y="136"/>
                  </a:cubicBezTo>
                  <a:cubicBezTo>
                    <a:pt x="174" y="136"/>
                    <a:pt x="174" y="136"/>
                    <a:pt x="174" y="136"/>
                  </a:cubicBezTo>
                  <a:cubicBezTo>
                    <a:pt x="173" y="136"/>
                    <a:pt x="173" y="135"/>
                    <a:pt x="173" y="135"/>
                  </a:cubicBezTo>
                  <a:cubicBezTo>
                    <a:pt x="173" y="134"/>
                    <a:pt x="173" y="134"/>
                    <a:pt x="173" y="133"/>
                  </a:cubicBezTo>
                  <a:cubicBezTo>
                    <a:pt x="173" y="133"/>
                    <a:pt x="174" y="133"/>
                    <a:pt x="174" y="133"/>
                  </a:cubicBezTo>
                  <a:cubicBezTo>
                    <a:pt x="174" y="133"/>
                    <a:pt x="174" y="133"/>
                    <a:pt x="174" y="132"/>
                  </a:cubicBezTo>
                  <a:cubicBezTo>
                    <a:pt x="174" y="132"/>
                    <a:pt x="174" y="132"/>
                    <a:pt x="174" y="131"/>
                  </a:cubicBezTo>
                  <a:cubicBezTo>
                    <a:pt x="174" y="130"/>
                    <a:pt x="174" y="130"/>
                    <a:pt x="174" y="130"/>
                  </a:cubicBezTo>
                  <a:cubicBezTo>
                    <a:pt x="173" y="129"/>
                    <a:pt x="173" y="129"/>
                    <a:pt x="173" y="129"/>
                  </a:cubicBezTo>
                  <a:cubicBezTo>
                    <a:pt x="174" y="129"/>
                    <a:pt x="174" y="129"/>
                    <a:pt x="174" y="129"/>
                  </a:cubicBezTo>
                  <a:cubicBezTo>
                    <a:pt x="174" y="128"/>
                    <a:pt x="174" y="129"/>
                    <a:pt x="174" y="128"/>
                  </a:cubicBezTo>
                  <a:cubicBezTo>
                    <a:pt x="174" y="128"/>
                    <a:pt x="174" y="128"/>
                    <a:pt x="174" y="128"/>
                  </a:cubicBezTo>
                  <a:cubicBezTo>
                    <a:pt x="174" y="127"/>
                    <a:pt x="175" y="127"/>
                    <a:pt x="175" y="127"/>
                  </a:cubicBezTo>
                  <a:cubicBezTo>
                    <a:pt x="176" y="128"/>
                    <a:pt x="176" y="128"/>
                    <a:pt x="176" y="128"/>
                  </a:cubicBezTo>
                  <a:cubicBezTo>
                    <a:pt x="177" y="129"/>
                    <a:pt x="177" y="129"/>
                    <a:pt x="178" y="128"/>
                  </a:cubicBezTo>
                  <a:cubicBezTo>
                    <a:pt x="180" y="128"/>
                    <a:pt x="182" y="128"/>
                    <a:pt x="184" y="128"/>
                  </a:cubicBezTo>
                  <a:cubicBezTo>
                    <a:pt x="185" y="128"/>
                    <a:pt x="185" y="128"/>
                    <a:pt x="185" y="128"/>
                  </a:cubicBezTo>
                  <a:cubicBezTo>
                    <a:pt x="185" y="128"/>
                    <a:pt x="184" y="128"/>
                    <a:pt x="184" y="128"/>
                  </a:cubicBezTo>
                  <a:cubicBezTo>
                    <a:pt x="184" y="127"/>
                    <a:pt x="185" y="125"/>
                    <a:pt x="184" y="124"/>
                  </a:cubicBezTo>
                  <a:cubicBezTo>
                    <a:pt x="184" y="123"/>
                    <a:pt x="181" y="123"/>
                    <a:pt x="181" y="122"/>
                  </a:cubicBezTo>
                  <a:cubicBezTo>
                    <a:pt x="181" y="122"/>
                    <a:pt x="180" y="122"/>
                    <a:pt x="180" y="122"/>
                  </a:cubicBezTo>
                  <a:cubicBezTo>
                    <a:pt x="179" y="122"/>
                    <a:pt x="179" y="121"/>
                    <a:pt x="178" y="121"/>
                  </a:cubicBezTo>
                  <a:cubicBezTo>
                    <a:pt x="178" y="119"/>
                    <a:pt x="181" y="120"/>
                    <a:pt x="182" y="119"/>
                  </a:cubicBezTo>
                  <a:cubicBezTo>
                    <a:pt x="183" y="119"/>
                    <a:pt x="182" y="118"/>
                    <a:pt x="183" y="118"/>
                  </a:cubicBezTo>
                  <a:cubicBezTo>
                    <a:pt x="184" y="118"/>
                    <a:pt x="184" y="118"/>
                    <a:pt x="184" y="118"/>
                  </a:cubicBezTo>
                  <a:cubicBezTo>
                    <a:pt x="185" y="118"/>
                    <a:pt x="186" y="118"/>
                    <a:pt x="186" y="118"/>
                  </a:cubicBezTo>
                  <a:cubicBezTo>
                    <a:pt x="187" y="117"/>
                    <a:pt x="187" y="117"/>
                    <a:pt x="188" y="116"/>
                  </a:cubicBezTo>
                  <a:cubicBezTo>
                    <a:pt x="188" y="116"/>
                    <a:pt x="189" y="115"/>
                    <a:pt x="190" y="115"/>
                  </a:cubicBezTo>
                  <a:cubicBezTo>
                    <a:pt x="190" y="115"/>
                    <a:pt x="191" y="115"/>
                    <a:pt x="191" y="114"/>
                  </a:cubicBezTo>
                  <a:cubicBezTo>
                    <a:pt x="191" y="114"/>
                    <a:pt x="191" y="114"/>
                    <a:pt x="191" y="113"/>
                  </a:cubicBezTo>
                  <a:cubicBezTo>
                    <a:pt x="192" y="112"/>
                    <a:pt x="192" y="112"/>
                    <a:pt x="193" y="112"/>
                  </a:cubicBezTo>
                  <a:cubicBezTo>
                    <a:pt x="193" y="111"/>
                    <a:pt x="195" y="111"/>
                    <a:pt x="195" y="110"/>
                  </a:cubicBezTo>
                  <a:cubicBezTo>
                    <a:pt x="196" y="109"/>
                    <a:pt x="195" y="108"/>
                    <a:pt x="195" y="107"/>
                  </a:cubicBezTo>
                  <a:cubicBezTo>
                    <a:pt x="196" y="107"/>
                    <a:pt x="196" y="105"/>
                    <a:pt x="196" y="105"/>
                  </a:cubicBezTo>
                  <a:cubicBezTo>
                    <a:pt x="197" y="104"/>
                    <a:pt x="198" y="105"/>
                    <a:pt x="198" y="106"/>
                  </a:cubicBezTo>
                  <a:cubicBezTo>
                    <a:pt x="198" y="107"/>
                    <a:pt x="196" y="108"/>
                    <a:pt x="197" y="110"/>
                  </a:cubicBezTo>
                  <a:cubicBezTo>
                    <a:pt x="197" y="110"/>
                    <a:pt x="198" y="110"/>
                    <a:pt x="199" y="110"/>
                  </a:cubicBezTo>
                  <a:cubicBezTo>
                    <a:pt x="199" y="110"/>
                    <a:pt x="199" y="111"/>
                    <a:pt x="200" y="111"/>
                  </a:cubicBezTo>
                  <a:cubicBezTo>
                    <a:pt x="200" y="111"/>
                    <a:pt x="200" y="110"/>
                    <a:pt x="200" y="110"/>
                  </a:cubicBezTo>
                  <a:cubicBezTo>
                    <a:pt x="201" y="110"/>
                    <a:pt x="202" y="110"/>
                    <a:pt x="202" y="110"/>
                  </a:cubicBezTo>
                  <a:cubicBezTo>
                    <a:pt x="203" y="110"/>
                    <a:pt x="203" y="111"/>
                    <a:pt x="203" y="111"/>
                  </a:cubicBezTo>
                  <a:cubicBezTo>
                    <a:pt x="204" y="112"/>
                    <a:pt x="204" y="111"/>
                    <a:pt x="205" y="111"/>
                  </a:cubicBezTo>
                  <a:cubicBezTo>
                    <a:pt x="205" y="110"/>
                    <a:pt x="205" y="110"/>
                    <a:pt x="205" y="110"/>
                  </a:cubicBezTo>
                  <a:cubicBezTo>
                    <a:pt x="205" y="110"/>
                    <a:pt x="205" y="110"/>
                    <a:pt x="206" y="110"/>
                  </a:cubicBezTo>
                  <a:cubicBezTo>
                    <a:pt x="206" y="110"/>
                    <a:pt x="206" y="110"/>
                    <a:pt x="206" y="109"/>
                  </a:cubicBezTo>
                  <a:cubicBezTo>
                    <a:pt x="206" y="109"/>
                    <a:pt x="206" y="109"/>
                    <a:pt x="207" y="109"/>
                  </a:cubicBezTo>
                  <a:cubicBezTo>
                    <a:pt x="207" y="109"/>
                    <a:pt x="208" y="109"/>
                    <a:pt x="208" y="109"/>
                  </a:cubicBezTo>
                  <a:cubicBezTo>
                    <a:pt x="209" y="110"/>
                    <a:pt x="211" y="110"/>
                    <a:pt x="211" y="109"/>
                  </a:cubicBezTo>
                  <a:cubicBezTo>
                    <a:pt x="211" y="108"/>
                    <a:pt x="211" y="107"/>
                    <a:pt x="211" y="107"/>
                  </a:cubicBezTo>
                  <a:cubicBezTo>
                    <a:pt x="211" y="106"/>
                    <a:pt x="211" y="105"/>
                    <a:pt x="211" y="105"/>
                  </a:cubicBezTo>
                  <a:cubicBezTo>
                    <a:pt x="213" y="105"/>
                    <a:pt x="212" y="102"/>
                    <a:pt x="214" y="103"/>
                  </a:cubicBezTo>
                  <a:cubicBezTo>
                    <a:pt x="215" y="103"/>
                    <a:pt x="213" y="105"/>
                    <a:pt x="215" y="105"/>
                  </a:cubicBezTo>
                  <a:cubicBezTo>
                    <a:pt x="215" y="104"/>
                    <a:pt x="215" y="103"/>
                    <a:pt x="215" y="103"/>
                  </a:cubicBezTo>
                  <a:cubicBezTo>
                    <a:pt x="213" y="102"/>
                    <a:pt x="215" y="101"/>
                    <a:pt x="216" y="100"/>
                  </a:cubicBezTo>
                  <a:cubicBezTo>
                    <a:pt x="217" y="100"/>
                    <a:pt x="218" y="101"/>
                    <a:pt x="219" y="101"/>
                  </a:cubicBezTo>
                  <a:cubicBezTo>
                    <a:pt x="220" y="101"/>
                    <a:pt x="220" y="100"/>
                    <a:pt x="222" y="100"/>
                  </a:cubicBezTo>
                  <a:cubicBezTo>
                    <a:pt x="221" y="100"/>
                    <a:pt x="222" y="98"/>
                    <a:pt x="220" y="99"/>
                  </a:cubicBezTo>
                  <a:cubicBezTo>
                    <a:pt x="219" y="99"/>
                    <a:pt x="218" y="99"/>
                    <a:pt x="217" y="99"/>
                  </a:cubicBezTo>
                  <a:cubicBezTo>
                    <a:pt x="217" y="99"/>
                    <a:pt x="216" y="99"/>
                    <a:pt x="216" y="99"/>
                  </a:cubicBezTo>
                  <a:cubicBezTo>
                    <a:pt x="216" y="100"/>
                    <a:pt x="216" y="100"/>
                    <a:pt x="216" y="100"/>
                  </a:cubicBezTo>
                  <a:cubicBezTo>
                    <a:pt x="215" y="100"/>
                    <a:pt x="214" y="100"/>
                    <a:pt x="214" y="99"/>
                  </a:cubicBezTo>
                  <a:cubicBezTo>
                    <a:pt x="213" y="99"/>
                    <a:pt x="213" y="99"/>
                    <a:pt x="212" y="99"/>
                  </a:cubicBezTo>
                  <a:cubicBezTo>
                    <a:pt x="212" y="99"/>
                    <a:pt x="212" y="98"/>
                    <a:pt x="212" y="97"/>
                  </a:cubicBezTo>
                  <a:cubicBezTo>
                    <a:pt x="212" y="97"/>
                    <a:pt x="212" y="96"/>
                    <a:pt x="212" y="95"/>
                  </a:cubicBezTo>
                  <a:cubicBezTo>
                    <a:pt x="212" y="95"/>
                    <a:pt x="211" y="95"/>
                    <a:pt x="212" y="95"/>
                  </a:cubicBezTo>
                  <a:cubicBezTo>
                    <a:pt x="212" y="94"/>
                    <a:pt x="212" y="94"/>
                    <a:pt x="212" y="94"/>
                  </a:cubicBezTo>
                  <a:cubicBezTo>
                    <a:pt x="213" y="94"/>
                    <a:pt x="213" y="93"/>
                    <a:pt x="214" y="93"/>
                  </a:cubicBezTo>
                  <a:cubicBezTo>
                    <a:pt x="214" y="92"/>
                    <a:pt x="214" y="92"/>
                    <a:pt x="215" y="91"/>
                  </a:cubicBezTo>
                  <a:cubicBezTo>
                    <a:pt x="216" y="91"/>
                    <a:pt x="217" y="90"/>
                    <a:pt x="216" y="89"/>
                  </a:cubicBezTo>
                  <a:cubicBezTo>
                    <a:pt x="216" y="88"/>
                    <a:pt x="214" y="89"/>
                    <a:pt x="213" y="89"/>
                  </a:cubicBezTo>
                  <a:cubicBezTo>
                    <a:pt x="212" y="90"/>
                    <a:pt x="213" y="90"/>
                    <a:pt x="212" y="91"/>
                  </a:cubicBezTo>
                  <a:cubicBezTo>
                    <a:pt x="212" y="92"/>
                    <a:pt x="211" y="93"/>
                    <a:pt x="210" y="93"/>
                  </a:cubicBezTo>
                  <a:cubicBezTo>
                    <a:pt x="209" y="93"/>
                    <a:pt x="209" y="93"/>
                    <a:pt x="208" y="94"/>
                  </a:cubicBezTo>
                  <a:cubicBezTo>
                    <a:pt x="208" y="95"/>
                    <a:pt x="207" y="95"/>
                    <a:pt x="207" y="96"/>
                  </a:cubicBezTo>
                  <a:cubicBezTo>
                    <a:pt x="207" y="97"/>
                    <a:pt x="207" y="98"/>
                    <a:pt x="207" y="99"/>
                  </a:cubicBezTo>
                  <a:cubicBezTo>
                    <a:pt x="208" y="99"/>
                    <a:pt x="209" y="99"/>
                    <a:pt x="209" y="99"/>
                  </a:cubicBezTo>
                  <a:cubicBezTo>
                    <a:pt x="210" y="99"/>
                    <a:pt x="210" y="100"/>
                    <a:pt x="209" y="101"/>
                  </a:cubicBezTo>
                  <a:cubicBezTo>
                    <a:pt x="209" y="101"/>
                    <a:pt x="208" y="101"/>
                    <a:pt x="208" y="102"/>
                  </a:cubicBezTo>
                  <a:cubicBezTo>
                    <a:pt x="206" y="103"/>
                    <a:pt x="207" y="105"/>
                    <a:pt x="207" y="107"/>
                  </a:cubicBezTo>
                  <a:cubicBezTo>
                    <a:pt x="206" y="107"/>
                    <a:pt x="205" y="107"/>
                    <a:pt x="205" y="107"/>
                  </a:cubicBezTo>
                  <a:cubicBezTo>
                    <a:pt x="204" y="108"/>
                    <a:pt x="204" y="108"/>
                    <a:pt x="203" y="108"/>
                  </a:cubicBezTo>
                  <a:cubicBezTo>
                    <a:pt x="201" y="108"/>
                    <a:pt x="202" y="106"/>
                    <a:pt x="202" y="105"/>
                  </a:cubicBezTo>
                  <a:cubicBezTo>
                    <a:pt x="202" y="105"/>
                    <a:pt x="201" y="105"/>
                    <a:pt x="201" y="105"/>
                  </a:cubicBezTo>
                  <a:cubicBezTo>
                    <a:pt x="200" y="104"/>
                    <a:pt x="201" y="104"/>
                    <a:pt x="200" y="104"/>
                  </a:cubicBezTo>
                  <a:cubicBezTo>
                    <a:pt x="200" y="103"/>
                    <a:pt x="200" y="103"/>
                    <a:pt x="200" y="103"/>
                  </a:cubicBezTo>
                  <a:cubicBezTo>
                    <a:pt x="200" y="102"/>
                    <a:pt x="200" y="102"/>
                    <a:pt x="200" y="101"/>
                  </a:cubicBezTo>
                  <a:cubicBezTo>
                    <a:pt x="199" y="100"/>
                    <a:pt x="198" y="102"/>
                    <a:pt x="198" y="102"/>
                  </a:cubicBezTo>
                  <a:cubicBezTo>
                    <a:pt x="198" y="103"/>
                    <a:pt x="197" y="103"/>
                    <a:pt x="196" y="103"/>
                  </a:cubicBezTo>
                  <a:cubicBezTo>
                    <a:pt x="196" y="104"/>
                    <a:pt x="194" y="103"/>
                    <a:pt x="194" y="103"/>
                  </a:cubicBezTo>
                  <a:cubicBezTo>
                    <a:pt x="193" y="103"/>
                    <a:pt x="193" y="103"/>
                    <a:pt x="193" y="103"/>
                  </a:cubicBezTo>
                  <a:cubicBezTo>
                    <a:pt x="192" y="103"/>
                    <a:pt x="193" y="102"/>
                    <a:pt x="192" y="102"/>
                  </a:cubicBezTo>
                  <a:cubicBezTo>
                    <a:pt x="192" y="102"/>
                    <a:pt x="192" y="102"/>
                    <a:pt x="191" y="102"/>
                  </a:cubicBezTo>
                  <a:cubicBezTo>
                    <a:pt x="190" y="101"/>
                    <a:pt x="191" y="99"/>
                    <a:pt x="191" y="98"/>
                  </a:cubicBezTo>
                  <a:cubicBezTo>
                    <a:pt x="191" y="98"/>
                    <a:pt x="191" y="97"/>
                    <a:pt x="191" y="96"/>
                  </a:cubicBezTo>
                  <a:cubicBezTo>
                    <a:pt x="192" y="95"/>
                    <a:pt x="192" y="96"/>
                    <a:pt x="192" y="95"/>
                  </a:cubicBezTo>
                  <a:cubicBezTo>
                    <a:pt x="193" y="95"/>
                    <a:pt x="193" y="95"/>
                    <a:pt x="194" y="94"/>
                  </a:cubicBezTo>
                  <a:cubicBezTo>
                    <a:pt x="195" y="94"/>
                    <a:pt x="195" y="94"/>
                    <a:pt x="196" y="94"/>
                  </a:cubicBezTo>
                  <a:cubicBezTo>
                    <a:pt x="196" y="93"/>
                    <a:pt x="196" y="93"/>
                    <a:pt x="196" y="93"/>
                  </a:cubicBezTo>
                  <a:cubicBezTo>
                    <a:pt x="197" y="93"/>
                    <a:pt x="197" y="93"/>
                    <a:pt x="197" y="93"/>
                  </a:cubicBezTo>
                  <a:cubicBezTo>
                    <a:pt x="198" y="92"/>
                    <a:pt x="197" y="92"/>
                    <a:pt x="198" y="92"/>
                  </a:cubicBezTo>
                  <a:cubicBezTo>
                    <a:pt x="198" y="91"/>
                    <a:pt x="198" y="91"/>
                    <a:pt x="199" y="91"/>
                  </a:cubicBezTo>
                  <a:cubicBezTo>
                    <a:pt x="200" y="91"/>
                    <a:pt x="199" y="91"/>
                    <a:pt x="200" y="90"/>
                  </a:cubicBezTo>
                  <a:cubicBezTo>
                    <a:pt x="200" y="89"/>
                    <a:pt x="200" y="89"/>
                    <a:pt x="201" y="89"/>
                  </a:cubicBezTo>
                  <a:cubicBezTo>
                    <a:pt x="201" y="88"/>
                    <a:pt x="201" y="88"/>
                    <a:pt x="202" y="87"/>
                  </a:cubicBezTo>
                  <a:cubicBezTo>
                    <a:pt x="202" y="87"/>
                    <a:pt x="203" y="87"/>
                    <a:pt x="203" y="86"/>
                  </a:cubicBezTo>
                  <a:cubicBezTo>
                    <a:pt x="203" y="86"/>
                    <a:pt x="204" y="86"/>
                    <a:pt x="204" y="85"/>
                  </a:cubicBezTo>
                  <a:cubicBezTo>
                    <a:pt x="204" y="85"/>
                    <a:pt x="204" y="85"/>
                    <a:pt x="204" y="84"/>
                  </a:cubicBezTo>
                  <a:cubicBezTo>
                    <a:pt x="204" y="84"/>
                    <a:pt x="204" y="84"/>
                    <a:pt x="204" y="83"/>
                  </a:cubicBezTo>
                  <a:cubicBezTo>
                    <a:pt x="204" y="83"/>
                    <a:pt x="203" y="83"/>
                    <a:pt x="203" y="82"/>
                  </a:cubicBezTo>
                  <a:cubicBezTo>
                    <a:pt x="204" y="82"/>
                    <a:pt x="205" y="83"/>
                    <a:pt x="206" y="82"/>
                  </a:cubicBezTo>
                  <a:cubicBezTo>
                    <a:pt x="206" y="82"/>
                    <a:pt x="206" y="82"/>
                    <a:pt x="206" y="82"/>
                  </a:cubicBezTo>
                  <a:cubicBezTo>
                    <a:pt x="206" y="81"/>
                    <a:pt x="207" y="81"/>
                    <a:pt x="207" y="81"/>
                  </a:cubicBezTo>
                  <a:cubicBezTo>
                    <a:pt x="208" y="80"/>
                    <a:pt x="207" y="79"/>
                    <a:pt x="208" y="79"/>
                  </a:cubicBezTo>
                  <a:cubicBezTo>
                    <a:pt x="209" y="79"/>
                    <a:pt x="210" y="79"/>
                    <a:pt x="211" y="79"/>
                  </a:cubicBezTo>
                  <a:cubicBezTo>
                    <a:pt x="211" y="78"/>
                    <a:pt x="212" y="79"/>
                    <a:pt x="212" y="79"/>
                  </a:cubicBezTo>
                  <a:cubicBezTo>
                    <a:pt x="213" y="78"/>
                    <a:pt x="213" y="78"/>
                    <a:pt x="214" y="78"/>
                  </a:cubicBezTo>
                  <a:cubicBezTo>
                    <a:pt x="214" y="78"/>
                    <a:pt x="214" y="78"/>
                    <a:pt x="214" y="77"/>
                  </a:cubicBezTo>
                  <a:cubicBezTo>
                    <a:pt x="215" y="77"/>
                    <a:pt x="215" y="77"/>
                    <a:pt x="215" y="77"/>
                  </a:cubicBezTo>
                  <a:cubicBezTo>
                    <a:pt x="216" y="78"/>
                    <a:pt x="216" y="78"/>
                    <a:pt x="216" y="78"/>
                  </a:cubicBezTo>
                  <a:cubicBezTo>
                    <a:pt x="217" y="78"/>
                    <a:pt x="218" y="78"/>
                    <a:pt x="219" y="78"/>
                  </a:cubicBezTo>
                  <a:cubicBezTo>
                    <a:pt x="219" y="78"/>
                    <a:pt x="220" y="77"/>
                    <a:pt x="220" y="77"/>
                  </a:cubicBezTo>
                  <a:cubicBezTo>
                    <a:pt x="220" y="76"/>
                    <a:pt x="220" y="77"/>
                    <a:pt x="221" y="77"/>
                  </a:cubicBezTo>
                  <a:cubicBezTo>
                    <a:pt x="221" y="77"/>
                    <a:pt x="222" y="77"/>
                    <a:pt x="222" y="77"/>
                  </a:cubicBezTo>
                  <a:cubicBezTo>
                    <a:pt x="224" y="78"/>
                    <a:pt x="222" y="78"/>
                    <a:pt x="223" y="79"/>
                  </a:cubicBezTo>
                  <a:cubicBezTo>
                    <a:pt x="223" y="80"/>
                    <a:pt x="225" y="80"/>
                    <a:pt x="225" y="80"/>
                  </a:cubicBezTo>
                  <a:cubicBezTo>
                    <a:pt x="226" y="80"/>
                    <a:pt x="227" y="81"/>
                    <a:pt x="228" y="81"/>
                  </a:cubicBezTo>
                  <a:cubicBezTo>
                    <a:pt x="229" y="81"/>
                    <a:pt x="230" y="80"/>
                    <a:pt x="230" y="81"/>
                  </a:cubicBezTo>
                  <a:cubicBezTo>
                    <a:pt x="231" y="81"/>
                    <a:pt x="230" y="82"/>
                    <a:pt x="231" y="82"/>
                  </a:cubicBezTo>
                  <a:cubicBezTo>
                    <a:pt x="231" y="82"/>
                    <a:pt x="232" y="82"/>
                    <a:pt x="233" y="82"/>
                  </a:cubicBezTo>
                  <a:cubicBezTo>
                    <a:pt x="233" y="82"/>
                    <a:pt x="233" y="83"/>
                    <a:pt x="234" y="83"/>
                  </a:cubicBezTo>
                  <a:cubicBezTo>
                    <a:pt x="234" y="83"/>
                    <a:pt x="235" y="83"/>
                    <a:pt x="235" y="83"/>
                  </a:cubicBezTo>
                  <a:cubicBezTo>
                    <a:pt x="236" y="84"/>
                    <a:pt x="236" y="84"/>
                    <a:pt x="237" y="85"/>
                  </a:cubicBezTo>
                  <a:cubicBezTo>
                    <a:pt x="237" y="85"/>
                    <a:pt x="236" y="86"/>
                    <a:pt x="236" y="86"/>
                  </a:cubicBezTo>
                  <a:cubicBezTo>
                    <a:pt x="235" y="87"/>
                    <a:pt x="236" y="87"/>
                    <a:pt x="235" y="87"/>
                  </a:cubicBezTo>
                  <a:cubicBezTo>
                    <a:pt x="235" y="88"/>
                    <a:pt x="234" y="88"/>
                    <a:pt x="234" y="88"/>
                  </a:cubicBezTo>
                  <a:cubicBezTo>
                    <a:pt x="233" y="88"/>
                    <a:pt x="229" y="88"/>
                    <a:pt x="229" y="87"/>
                  </a:cubicBezTo>
                  <a:cubicBezTo>
                    <a:pt x="229" y="87"/>
                    <a:pt x="229" y="86"/>
                    <a:pt x="228" y="86"/>
                  </a:cubicBezTo>
                  <a:cubicBezTo>
                    <a:pt x="228" y="86"/>
                    <a:pt x="227" y="86"/>
                    <a:pt x="227" y="86"/>
                  </a:cubicBezTo>
                  <a:cubicBezTo>
                    <a:pt x="227" y="86"/>
                    <a:pt x="227" y="86"/>
                    <a:pt x="226" y="86"/>
                  </a:cubicBezTo>
                  <a:cubicBezTo>
                    <a:pt x="226" y="86"/>
                    <a:pt x="226" y="85"/>
                    <a:pt x="226" y="85"/>
                  </a:cubicBezTo>
                  <a:cubicBezTo>
                    <a:pt x="226" y="85"/>
                    <a:pt x="226" y="85"/>
                    <a:pt x="226" y="85"/>
                  </a:cubicBezTo>
                  <a:cubicBezTo>
                    <a:pt x="226" y="86"/>
                    <a:pt x="226" y="87"/>
                    <a:pt x="228" y="87"/>
                  </a:cubicBezTo>
                  <a:cubicBezTo>
                    <a:pt x="228" y="88"/>
                    <a:pt x="228" y="88"/>
                    <a:pt x="229" y="89"/>
                  </a:cubicBezTo>
                  <a:cubicBezTo>
                    <a:pt x="229" y="89"/>
                    <a:pt x="229" y="90"/>
                    <a:pt x="229" y="91"/>
                  </a:cubicBezTo>
                  <a:cubicBezTo>
                    <a:pt x="229" y="92"/>
                    <a:pt x="229" y="91"/>
                    <a:pt x="230" y="91"/>
                  </a:cubicBezTo>
                  <a:cubicBezTo>
                    <a:pt x="231" y="92"/>
                    <a:pt x="231" y="92"/>
                    <a:pt x="231" y="93"/>
                  </a:cubicBezTo>
                  <a:cubicBezTo>
                    <a:pt x="232" y="93"/>
                    <a:pt x="233" y="92"/>
                    <a:pt x="233" y="92"/>
                  </a:cubicBezTo>
                  <a:cubicBezTo>
                    <a:pt x="233" y="92"/>
                    <a:pt x="232" y="91"/>
                    <a:pt x="232" y="91"/>
                  </a:cubicBezTo>
                  <a:cubicBezTo>
                    <a:pt x="231" y="91"/>
                    <a:pt x="231" y="91"/>
                    <a:pt x="230" y="90"/>
                  </a:cubicBezTo>
                  <a:cubicBezTo>
                    <a:pt x="230" y="89"/>
                    <a:pt x="230" y="90"/>
                    <a:pt x="231" y="89"/>
                  </a:cubicBezTo>
                  <a:cubicBezTo>
                    <a:pt x="232" y="89"/>
                    <a:pt x="234" y="91"/>
                    <a:pt x="235" y="90"/>
                  </a:cubicBezTo>
                  <a:cubicBezTo>
                    <a:pt x="235" y="90"/>
                    <a:pt x="235" y="89"/>
                    <a:pt x="236" y="88"/>
                  </a:cubicBezTo>
                  <a:cubicBezTo>
                    <a:pt x="236" y="88"/>
                    <a:pt x="237" y="88"/>
                    <a:pt x="237" y="88"/>
                  </a:cubicBezTo>
                  <a:cubicBezTo>
                    <a:pt x="238" y="87"/>
                    <a:pt x="238" y="87"/>
                    <a:pt x="239" y="87"/>
                  </a:cubicBezTo>
                  <a:cubicBezTo>
                    <a:pt x="240" y="87"/>
                    <a:pt x="241" y="87"/>
                    <a:pt x="241" y="87"/>
                  </a:cubicBezTo>
                  <a:cubicBezTo>
                    <a:pt x="242" y="86"/>
                    <a:pt x="241" y="84"/>
                    <a:pt x="240" y="83"/>
                  </a:cubicBezTo>
                  <a:cubicBezTo>
                    <a:pt x="239" y="83"/>
                    <a:pt x="241" y="81"/>
                    <a:pt x="242" y="82"/>
                  </a:cubicBezTo>
                  <a:cubicBezTo>
                    <a:pt x="243" y="82"/>
                    <a:pt x="244" y="83"/>
                    <a:pt x="244" y="83"/>
                  </a:cubicBezTo>
                  <a:cubicBezTo>
                    <a:pt x="244" y="84"/>
                    <a:pt x="242" y="84"/>
                    <a:pt x="242" y="84"/>
                  </a:cubicBezTo>
                  <a:cubicBezTo>
                    <a:pt x="241" y="85"/>
                    <a:pt x="244" y="87"/>
                    <a:pt x="245" y="86"/>
                  </a:cubicBezTo>
                  <a:cubicBezTo>
                    <a:pt x="246" y="85"/>
                    <a:pt x="246" y="85"/>
                    <a:pt x="247" y="84"/>
                  </a:cubicBezTo>
                  <a:cubicBezTo>
                    <a:pt x="247" y="84"/>
                    <a:pt x="248" y="84"/>
                    <a:pt x="248" y="83"/>
                  </a:cubicBezTo>
                  <a:cubicBezTo>
                    <a:pt x="248" y="83"/>
                    <a:pt x="249" y="83"/>
                    <a:pt x="250" y="83"/>
                  </a:cubicBezTo>
                  <a:cubicBezTo>
                    <a:pt x="250" y="83"/>
                    <a:pt x="250" y="82"/>
                    <a:pt x="251" y="82"/>
                  </a:cubicBezTo>
                  <a:cubicBezTo>
                    <a:pt x="251" y="81"/>
                    <a:pt x="253" y="82"/>
                    <a:pt x="253" y="82"/>
                  </a:cubicBezTo>
                  <a:cubicBezTo>
                    <a:pt x="253" y="83"/>
                    <a:pt x="252" y="83"/>
                    <a:pt x="253" y="84"/>
                  </a:cubicBezTo>
                  <a:cubicBezTo>
                    <a:pt x="253" y="84"/>
                    <a:pt x="253" y="85"/>
                    <a:pt x="254" y="84"/>
                  </a:cubicBezTo>
                  <a:cubicBezTo>
                    <a:pt x="254" y="84"/>
                    <a:pt x="254" y="83"/>
                    <a:pt x="255" y="83"/>
                  </a:cubicBezTo>
                  <a:cubicBezTo>
                    <a:pt x="255" y="83"/>
                    <a:pt x="256" y="83"/>
                    <a:pt x="257" y="83"/>
                  </a:cubicBezTo>
                  <a:cubicBezTo>
                    <a:pt x="257" y="80"/>
                    <a:pt x="260" y="83"/>
                    <a:pt x="261" y="83"/>
                  </a:cubicBezTo>
                  <a:cubicBezTo>
                    <a:pt x="261" y="83"/>
                    <a:pt x="261" y="83"/>
                    <a:pt x="261" y="82"/>
                  </a:cubicBezTo>
                  <a:cubicBezTo>
                    <a:pt x="262" y="82"/>
                    <a:pt x="262" y="82"/>
                    <a:pt x="262" y="82"/>
                  </a:cubicBezTo>
                  <a:cubicBezTo>
                    <a:pt x="262" y="81"/>
                    <a:pt x="262" y="80"/>
                    <a:pt x="261" y="80"/>
                  </a:cubicBezTo>
                  <a:cubicBezTo>
                    <a:pt x="261" y="80"/>
                    <a:pt x="260" y="80"/>
                    <a:pt x="260" y="80"/>
                  </a:cubicBezTo>
                  <a:cubicBezTo>
                    <a:pt x="258" y="80"/>
                    <a:pt x="259" y="78"/>
                    <a:pt x="261" y="78"/>
                  </a:cubicBezTo>
                  <a:cubicBezTo>
                    <a:pt x="261" y="79"/>
                    <a:pt x="261" y="80"/>
                    <a:pt x="262" y="80"/>
                  </a:cubicBezTo>
                  <a:cubicBezTo>
                    <a:pt x="263" y="80"/>
                    <a:pt x="264" y="80"/>
                    <a:pt x="264" y="80"/>
                  </a:cubicBezTo>
                  <a:cubicBezTo>
                    <a:pt x="265" y="80"/>
                    <a:pt x="265" y="80"/>
                    <a:pt x="266" y="81"/>
                  </a:cubicBezTo>
                  <a:cubicBezTo>
                    <a:pt x="267" y="81"/>
                    <a:pt x="268" y="80"/>
                    <a:pt x="269" y="81"/>
                  </a:cubicBezTo>
                  <a:cubicBezTo>
                    <a:pt x="269" y="81"/>
                    <a:pt x="269" y="82"/>
                    <a:pt x="270" y="82"/>
                  </a:cubicBezTo>
                  <a:cubicBezTo>
                    <a:pt x="270" y="82"/>
                    <a:pt x="271" y="82"/>
                    <a:pt x="271" y="82"/>
                  </a:cubicBezTo>
                  <a:cubicBezTo>
                    <a:pt x="272" y="82"/>
                    <a:pt x="271" y="82"/>
                    <a:pt x="272" y="83"/>
                  </a:cubicBezTo>
                  <a:cubicBezTo>
                    <a:pt x="272" y="83"/>
                    <a:pt x="273" y="83"/>
                    <a:pt x="273" y="82"/>
                  </a:cubicBezTo>
                  <a:cubicBezTo>
                    <a:pt x="273" y="81"/>
                    <a:pt x="272" y="81"/>
                    <a:pt x="271" y="81"/>
                  </a:cubicBezTo>
                  <a:cubicBezTo>
                    <a:pt x="271" y="81"/>
                    <a:pt x="271" y="81"/>
                    <a:pt x="271" y="81"/>
                  </a:cubicBezTo>
                  <a:cubicBezTo>
                    <a:pt x="270" y="80"/>
                    <a:pt x="270" y="79"/>
                    <a:pt x="270" y="78"/>
                  </a:cubicBezTo>
                  <a:cubicBezTo>
                    <a:pt x="270" y="76"/>
                    <a:pt x="270" y="76"/>
                    <a:pt x="271" y="75"/>
                  </a:cubicBezTo>
                  <a:cubicBezTo>
                    <a:pt x="269" y="72"/>
                    <a:pt x="267" y="69"/>
                    <a:pt x="265" y="66"/>
                  </a:cubicBezTo>
                  <a:cubicBezTo>
                    <a:pt x="265" y="66"/>
                    <a:pt x="264" y="66"/>
                    <a:pt x="264" y="66"/>
                  </a:cubicBezTo>
                  <a:cubicBezTo>
                    <a:pt x="264" y="66"/>
                    <a:pt x="264" y="67"/>
                    <a:pt x="264" y="67"/>
                  </a:cubicBezTo>
                  <a:cubicBezTo>
                    <a:pt x="263" y="67"/>
                    <a:pt x="263" y="67"/>
                    <a:pt x="263" y="67"/>
                  </a:cubicBezTo>
                  <a:cubicBezTo>
                    <a:pt x="262" y="67"/>
                    <a:pt x="263" y="67"/>
                    <a:pt x="262" y="67"/>
                  </a:cubicBezTo>
                  <a:cubicBezTo>
                    <a:pt x="262" y="68"/>
                    <a:pt x="262" y="68"/>
                    <a:pt x="261" y="68"/>
                  </a:cubicBezTo>
                  <a:cubicBezTo>
                    <a:pt x="260" y="68"/>
                    <a:pt x="261" y="68"/>
                    <a:pt x="260" y="69"/>
                  </a:cubicBezTo>
                  <a:cubicBezTo>
                    <a:pt x="260" y="69"/>
                    <a:pt x="260" y="69"/>
                    <a:pt x="260" y="69"/>
                  </a:cubicBezTo>
                  <a:cubicBezTo>
                    <a:pt x="259" y="69"/>
                    <a:pt x="259" y="70"/>
                    <a:pt x="259" y="70"/>
                  </a:cubicBezTo>
                  <a:cubicBezTo>
                    <a:pt x="259" y="70"/>
                    <a:pt x="258" y="70"/>
                    <a:pt x="258" y="71"/>
                  </a:cubicBezTo>
                  <a:cubicBezTo>
                    <a:pt x="258" y="71"/>
                    <a:pt x="258" y="71"/>
                    <a:pt x="257" y="71"/>
                  </a:cubicBezTo>
                  <a:cubicBezTo>
                    <a:pt x="257" y="72"/>
                    <a:pt x="256" y="72"/>
                    <a:pt x="256" y="72"/>
                  </a:cubicBezTo>
                  <a:cubicBezTo>
                    <a:pt x="256" y="72"/>
                    <a:pt x="255" y="75"/>
                    <a:pt x="256" y="76"/>
                  </a:cubicBezTo>
                  <a:cubicBezTo>
                    <a:pt x="256" y="76"/>
                    <a:pt x="257" y="76"/>
                    <a:pt x="257" y="77"/>
                  </a:cubicBezTo>
                  <a:cubicBezTo>
                    <a:pt x="258" y="77"/>
                    <a:pt x="259" y="78"/>
                    <a:pt x="259" y="78"/>
                  </a:cubicBezTo>
                  <a:cubicBezTo>
                    <a:pt x="258" y="79"/>
                    <a:pt x="256" y="78"/>
                    <a:pt x="255" y="78"/>
                  </a:cubicBezTo>
                  <a:cubicBezTo>
                    <a:pt x="254" y="78"/>
                    <a:pt x="254" y="78"/>
                    <a:pt x="254" y="77"/>
                  </a:cubicBezTo>
                  <a:cubicBezTo>
                    <a:pt x="253" y="77"/>
                    <a:pt x="254" y="77"/>
                    <a:pt x="253" y="77"/>
                  </a:cubicBezTo>
                  <a:cubicBezTo>
                    <a:pt x="253" y="76"/>
                    <a:pt x="253" y="77"/>
                    <a:pt x="252" y="77"/>
                  </a:cubicBezTo>
                  <a:cubicBezTo>
                    <a:pt x="251" y="77"/>
                    <a:pt x="251" y="77"/>
                    <a:pt x="251" y="76"/>
                  </a:cubicBezTo>
                  <a:cubicBezTo>
                    <a:pt x="250" y="76"/>
                    <a:pt x="250" y="76"/>
                    <a:pt x="250" y="75"/>
                  </a:cubicBezTo>
                  <a:cubicBezTo>
                    <a:pt x="249" y="75"/>
                    <a:pt x="250" y="74"/>
                    <a:pt x="250" y="74"/>
                  </a:cubicBezTo>
                  <a:cubicBezTo>
                    <a:pt x="251" y="74"/>
                    <a:pt x="251" y="74"/>
                    <a:pt x="252" y="74"/>
                  </a:cubicBezTo>
                  <a:cubicBezTo>
                    <a:pt x="252" y="73"/>
                    <a:pt x="252" y="73"/>
                    <a:pt x="252" y="72"/>
                  </a:cubicBezTo>
                  <a:cubicBezTo>
                    <a:pt x="253" y="72"/>
                    <a:pt x="253" y="71"/>
                    <a:pt x="253" y="71"/>
                  </a:cubicBezTo>
                  <a:cubicBezTo>
                    <a:pt x="254" y="70"/>
                    <a:pt x="253" y="70"/>
                    <a:pt x="254" y="69"/>
                  </a:cubicBezTo>
                  <a:cubicBezTo>
                    <a:pt x="254" y="69"/>
                    <a:pt x="255" y="69"/>
                    <a:pt x="255" y="69"/>
                  </a:cubicBezTo>
                  <a:cubicBezTo>
                    <a:pt x="256" y="68"/>
                    <a:pt x="256" y="68"/>
                    <a:pt x="256" y="67"/>
                  </a:cubicBezTo>
                  <a:cubicBezTo>
                    <a:pt x="256" y="67"/>
                    <a:pt x="257" y="67"/>
                    <a:pt x="257" y="67"/>
                  </a:cubicBezTo>
                  <a:cubicBezTo>
                    <a:pt x="258" y="67"/>
                    <a:pt x="258" y="66"/>
                    <a:pt x="258" y="66"/>
                  </a:cubicBezTo>
                  <a:cubicBezTo>
                    <a:pt x="258" y="65"/>
                    <a:pt x="259" y="66"/>
                    <a:pt x="259" y="65"/>
                  </a:cubicBezTo>
                  <a:cubicBezTo>
                    <a:pt x="260" y="65"/>
                    <a:pt x="260" y="65"/>
                    <a:pt x="260" y="65"/>
                  </a:cubicBezTo>
                  <a:cubicBezTo>
                    <a:pt x="260" y="64"/>
                    <a:pt x="260" y="64"/>
                    <a:pt x="260" y="64"/>
                  </a:cubicBezTo>
                  <a:cubicBezTo>
                    <a:pt x="261" y="64"/>
                    <a:pt x="261" y="64"/>
                    <a:pt x="262" y="64"/>
                  </a:cubicBezTo>
                  <a:cubicBezTo>
                    <a:pt x="263" y="64"/>
                    <a:pt x="262" y="64"/>
                    <a:pt x="263" y="64"/>
                  </a:cubicBezTo>
                  <a:cubicBezTo>
                    <a:pt x="263" y="64"/>
                    <a:pt x="263" y="64"/>
                    <a:pt x="264" y="63"/>
                  </a:cubicBezTo>
                  <a:cubicBezTo>
                    <a:pt x="261" y="60"/>
                    <a:pt x="259" y="57"/>
                    <a:pt x="256" y="53"/>
                  </a:cubicBezTo>
                  <a:cubicBezTo>
                    <a:pt x="256" y="53"/>
                    <a:pt x="256" y="53"/>
                    <a:pt x="255" y="53"/>
                  </a:cubicBezTo>
                  <a:cubicBezTo>
                    <a:pt x="255" y="53"/>
                    <a:pt x="255" y="53"/>
                    <a:pt x="256" y="53"/>
                  </a:cubicBezTo>
                  <a:cubicBezTo>
                    <a:pt x="229" y="21"/>
                    <a:pt x="189" y="0"/>
                    <a:pt x="144" y="0"/>
                  </a:cubicBezTo>
                  <a:cubicBezTo>
                    <a:pt x="88" y="0"/>
                    <a:pt x="38" y="33"/>
                    <a:pt x="15" y="81"/>
                  </a:cubicBezTo>
                  <a:cubicBezTo>
                    <a:pt x="15" y="81"/>
                    <a:pt x="16" y="81"/>
                    <a:pt x="16" y="81"/>
                  </a:cubicBezTo>
                  <a:cubicBezTo>
                    <a:pt x="16" y="80"/>
                    <a:pt x="17" y="80"/>
                    <a:pt x="18" y="80"/>
                  </a:cubicBezTo>
                  <a:cubicBezTo>
                    <a:pt x="18" y="81"/>
                    <a:pt x="19" y="81"/>
                    <a:pt x="19" y="81"/>
                  </a:cubicBezTo>
                  <a:cubicBezTo>
                    <a:pt x="19" y="80"/>
                    <a:pt x="20" y="80"/>
                    <a:pt x="20" y="80"/>
                  </a:cubicBezTo>
                  <a:cubicBezTo>
                    <a:pt x="21" y="80"/>
                    <a:pt x="22" y="80"/>
                    <a:pt x="22" y="79"/>
                  </a:cubicBezTo>
                  <a:cubicBezTo>
                    <a:pt x="23" y="79"/>
                    <a:pt x="23" y="78"/>
                    <a:pt x="24" y="79"/>
                  </a:cubicBezTo>
                  <a:cubicBezTo>
                    <a:pt x="24" y="79"/>
                    <a:pt x="24" y="79"/>
                    <a:pt x="24" y="79"/>
                  </a:cubicBezTo>
                  <a:cubicBezTo>
                    <a:pt x="25" y="79"/>
                    <a:pt x="25" y="80"/>
                    <a:pt x="25" y="80"/>
                  </a:cubicBezTo>
                  <a:cubicBezTo>
                    <a:pt x="25" y="80"/>
                    <a:pt x="25" y="80"/>
                    <a:pt x="26" y="80"/>
                  </a:cubicBezTo>
                  <a:cubicBezTo>
                    <a:pt x="26" y="79"/>
                    <a:pt x="26" y="78"/>
                    <a:pt x="27" y="79"/>
                  </a:cubicBezTo>
                  <a:cubicBezTo>
                    <a:pt x="27" y="80"/>
                    <a:pt x="27" y="80"/>
                    <a:pt x="28" y="80"/>
                  </a:cubicBezTo>
                  <a:cubicBezTo>
                    <a:pt x="28" y="80"/>
                    <a:pt x="28" y="81"/>
                    <a:pt x="29" y="81"/>
                  </a:cubicBezTo>
                  <a:cubicBezTo>
                    <a:pt x="29" y="80"/>
                    <a:pt x="28" y="80"/>
                    <a:pt x="29" y="80"/>
                  </a:cubicBezTo>
                  <a:cubicBezTo>
                    <a:pt x="30" y="80"/>
                    <a:pt x="31" y="80"/>
                    <a:pt x="31" y="80"/>
                  </a:cubicBezTo>
                  <a:cubicBezTo>
                    <a:pt x="31" y="81"/>
                    <a:pt x="34" y="81"/>
                    <a:pt x="34" y="81"/>
                  </a:cubicBezTo>
                  <a:cubicBezTo>
                    <a:pt x="35" y="82"/>
                    <a:pt x="37" y="82"/>
                    <a:pt x="38" y="82"/>
                  </a:cubicBezTo>
                  <a:cubicBezTo>
                    <a:pt x="39" y="82"/>
                    <a:pt x="41" y="82"/>
                    <a:pt x="39" y="83"/>
                  </a:cubicBezTo>
                  <a:cubicBezTo>
                    <a:pt x="40" y="84"/>
                    <a:pt x="42" y="84"/>
                    <a:pt x="43" y="84"/>
                  </a:cubicBezTo>
                  <a:cubicBezTo>
                    <a:pt x="44" y="84"/>
                    <a:pt x="45" y="84"/>
                    <a:pt x="47" y="84"/>
                  </a:cubicBezTo>
                  <a:cubicBezTo>
                    <a:pt x="47" y="85"/>
                    <a:pt x="48" y="85"/>
                    <a:pt x="48" y="85"/>
                  </a:cubicBezTo>
                  <a:cubicBezTo>
                    <a:pt x="48" y="85"/>
                    <a:pt x="48" y="86"/>
                    <a:pt x="48" y="86"/>
                  </a:cubicBezTo>
                  <a:cubicBezTo>
                    <a:pt x="48" y="86"/>
                    <a:pt x="49" y="86"/>
                    <a:pt x="49" y="86"/>
                  </a:cubicBezTo>
                  <a:cubicBezTo>
                    <a:pt x="49" y="86"/>
                    <a:pt x="49" y="85"/>
                    <a:pt x="49" y="84"/>
                  </a:cubicBezTo>
                  <a:cubicBezTo>
                    <a:pt x="49" y="84"/>
                    <a:pt x="49" y="83"/>
                    <a:pt x="48" y="83"/>
                  </a:cubicBezTo>
                  <a:cubicBezTo>
                    <a:pt x="48" y="82"/>
                    <a:pt x="48" y="82"/>
                    <a:pt x="47" y="82"/>
                  </a:cubicBezTo>
                  <a:cubicBezTo>
                    <a:pt x="46" y="82"/>
                    <a:pt x="45" y="81"/>
                    <a:pt x="45" y="82"/>
                  </a:cubicBezTo>
                  <a:cubicBezTo>
                    <a:pt x="44" y="82"/>
                    <a:pt x="45" y="82"/>
                    <a:pt x="44" y="83"/>
                  </a:cubicBezTo>
                  <a:cubicBezTo>
                    <a:pt x="44" y="83"/>
                    <a:pt x="43" y="83"/>
                    <a:pt x="42" y="83"/>
                  </a:cubicBezTo>
                  <a:cubicBezTo>
                    <a:pt x="42" y="82"/>
                    <a:pt x="41" y="82"/>
                    <a:pt x="41" y="82"/>
                  </a:cubicBezTo>
                  <a:cubicBezTo>
                    <a:pt x="41" y="80"/>
                    <a:pt x="37" y="81"/>
                    <a:pt x="37" y="80"/>
                  </a:cubicBezTo>
                  <a:cubicBezTo>
                    <a:pt x="36" y="78"/>
                    <a:pt x="41" y="79"/>
                    <a:pt x="42" y="79"/>
                  </a:cubicBezTo>
                  <a:cubicBezTo>
                    <a:pt x="42" y="78"/>
                    <a:pt x="42" y="78"/>
                    <a:pt x="41" y="78"/>
                  </a:cubicBezTo>
                  <a:cubicBezTo>
                    <a:pt x="40" y="77"/>
                    <a:pt x="39" y="77"/>
                    <a:pt x="38" y="77"/>
                  </a:cubicBezTo>
                  <a:cubicBezTo>
                    <a:pt x="38" y="77"/>
                    <a:pt x="36" y="78"/>
                    <a:pt x="36" y="77"/>
                  </a:cubicBezTo>
                  <a:cubicBezTo>
                    <a:pt x="35" y="76"/>
                    <a:pt x="37" y="76"/>
                    <a:pt x="38" y="76"/>
                  </a:cubicBezTo>
                  <a:cubicBezTo>
                    <a:pt x="39" y="74"/>
                    <a:pt x="35" y="75"/>
                    <a:pt x="34" y="75"/>
                  </a:cubicBezTo>
                  <a:cubicBezTo>
                    <a:pt x="33" y="75"/>
                    <a:pt x="34" y="74"/>
                    <a:pt x="34" y="74"/>
                  </a:cubicBezTo>
                  <a:cubicBezTo>
                    <a:pt x="34" y="74"/>
                    <a:pt x="34" y="74"/>
                    <a:pt x="34" y="74"/>
                  </a:cubicBezTo>
                  <a:cubicBezTo>
                    <a:pt x="34" y="74"/>
                    <a:pt x="34" y="73"/>
                    <a:pt x="34" y="73"/>
                  </a:cubicBezTo>
                  <a:cubicBezTo>
                    <a:pt x="35" y="73"/>
                    <a:pt x="36" y="73"/>
                    <a:pt x="37" y="73"/>
                  </a:cubicBezTo>
                  <a:cubicBezTo>
                    <a:pt x="37" y="73"/>
                    <a:pt x="37" y="73"/>
                    <a:pt x="37" y="72"/>
                  </a:cubicBezTo>
                  <a:cubicBezTo>
                    <a:pt x="36" y="72"/>
                    <a:pt x="34" y="72"/>
                    <a:pt x="34" y="72"/>
                  </a:cubicBezTo>
                  <a:cubicBezTo>
                    <a:pt x="33" y="72"/>
                    <a:pt x="34" y="72"/>
                    <a:pt x="33" y="73"/>
                  </a:cubicBezTo>
                  <a:cubicBezTo>
                    <a:pt x="33" y="73"/>
                    <a:pt x="33" y="73"/>
                    <a:pt x="33" y="74"/>
                  </a:cubicBezTo>
                  <a:cubicBezTo>
                    <a:pt x="32" y="74"/>
                    <a:pt x="33" y="74"/>
                    <a:pt x="33" y="74"/>
                  </a:cubicBezTo>
                  <a:cubicBezTo>
                    <a:pt x="32" y="74"/>
                    <a:pt x="32" y="74"/>
                    <a:pt x="32" y="74"/>
                  </a:cubicBezTo>
                  <a:cubicBezTo>
                    <a:pt x="32" y="75"/>
                    <a:pt x="32" y="75"/>
                    <a:pt x="32" y="76"/>
                  </a:cubicBezTo>
                  <a:cubicBezTo>
                    <a:pt x="32" y="77"/>
                    <a:pt x="31" y="77"/>
                    <a:pt x="30" y="77"/>
                  </a:cubicBezTo>
                  <a:cubicBezTo>
                    <a:pt x="30" y="77"/>
                    <a:pt x="29" y="77"/>
                    <a:pt x="29" y="77"/>
                  </a:cubicBezTo>
                  <a:cubicBezTo>
                    <a:pt x="28" y="77"/>
                    <a:pt x="28" y="77"/>
                    <a:pt x="28" y="76"/>
                  </a:cubicBezTo>
                  <a:cubicBezTo>
                    <a:pt x="28" y="75"/>
                    <a:pt x="26" y="76"/>
                    <a:pt x="25" y="75"/>
                  </a:cubicBezTo>
                  <a:cubicBezTo>
                    <a:pt x="25" y="75"/>
                    <a:pt x="25" y="74"/>
                    <a:pt x="25" y="73"/>
                  </a:cubicBezTo>
                  <a:cubicBezTo>
                    <a:pt x="25" y="73"/>
                    <a:pt x="26" y="73"/>
                    <a:pt x="26" y="73"/>
                  </a:cubicBezTo>
                  <a:cubicBezTo>
                    <a:pt x="27" y="72"/>
                    <a:pt x="26" y="70"/>
                    <a:pt x="28" y="70"/>
                  </a:cubicBezTo>
                  <a:cubicBezTo>
                    <a:pt x="28" y="70"/>
                    <a:pt x="28" y="70"/>
                    <a:pt x="28" y="70"/>
                  </a:cubicBezTo>
                  <a:cubicBezTo>
                    <a:pt x="27" y="70"/>
                    <a:pt x="27" y="70"/>
                    <a:pt x="26" y="70"/>
                  </a:cubicBezTo>
                  <a:cubicBezTo>
                    <a:pt x="26" y="68"/>
                    <a:pt x="28" y="69"/>
                    <a:pt x="29" y="69"/>
                  </a:cubicBezTo>
                  <a:cubicBezTo>
                    <a:pt x="29" y="68"/>
                    <a:pt x="29" y="68"/>
                    <a:pt x="30" y="68"/>
                  </a:cubicBezTo>
                  <a:cubicBezTo>
                    <a:pt x="31" y="68"/>
                    <a:pt x="31" y="68"/>
                    <a:pt x="32" y="69"/>
                  </a:cubicBezTo>
                  <a:cubicBezTo>
                    <a:pt x="33" y="70"/>
                    <a:pt x="34" y="69"/>
                    <a:pt x="35" y="69"/>
                  </a:cubicBezTo>
                  <a:cubicBezTo>
                    <a:pt x="36" y="69"/>
                    <a:pt x="36" y="70"/>
                    <a:pt x="37" y="70"/>
                  </a:cubicBezTo>
                  <a:cubicBezTo>
                    <a:pt x="37" y="70"/>
                    <a:pt x="38" y="70"/>
                    <a:pt x="38" y="71"/>
                  </a:cubicBezTo>
                  <a:cubicBezTo>
                    <a:pt x="38" y="71"/>
                    <a:pt x="37" y="71"/>
                    <a:pt x="37" y="71"/>
                  </a:cubicBezTo>
                  <a:cubicBezTo>
                    <a:pt x="37" y="72"/>
                    <a:pt x="37" y="72"/>
                    <a:pt x="38" y="72"/>
                  </a:cubicBezTo>
                  <a:cubicBezTo>
                    <a:pt x="38" y="72"/>
                    <a:pt x="38" y="72"/>
                    <a:pt x="38" y="72"/>
                  </a:cubicBezTo>
                  <a:cubicBezTo>
                    <a:pt x="39" y="72"/>
                    <a:pt x="39" y="71"/>
                    <a:pt x="39" y="71"/>
                  </a:cubicBezTo>
                  <a:cubicBezTo>
                    <a:pt x="39" y="71"/>
                    <a:pt x="40" y="71"/>
                    <a:pt x="40" y="71"/>
                  </a:cubicBezTo>
                  <a:cubicBezTo>
                    <a:pt x="40" y="72"/>
                    <a:pt x="40" y="73"/>
                    <a:pt x="41" y="73"/>
                  </a:cubicBezTo>
                  <a:cubicBezTo>
                    <a:pt x="41" y="73"/>
                    <a:pt x="41" y="72"/>
                    <a:pt x="41" y="72"/>
                  </a:cubicBezTo>
                  <a:cubicBezTo>
                    <a:pt x="42" y="72"/>
                    <a:pt x="43" y="72"/>
                    <a:pt x="43" y="72"/>
                  </a:cubicBezTo>
                  <a:cubicBezTo>
                    <a:pt x="43" y="73"/>
                    <a:pt x="43" y="73"/>
                    <a:pt x="44" y="73"/>
                  </a:cubicBezTo>
                  <a:cubicBezTo>
                    <a:pt x="44" y="73"/>
                    <a:pt x="45" y="73"/>
                    <a:pt x="45" y="73"/>
                  </a:cubicBezTo>
                  <a:cubicBezTo>
                    <a:pt x="45" y="73"/>
                    <a:pt x="45" y="73"/>
                    <a:pt x="45" y="72"/>
                  </a:cubicBezTo>
                  <a:cubicBezTo>
                    <a:pt x="46" y="72"/>
                    <a:pt x="46" y="72"/>
                    <a:pt x="47" y="72"/>
                  </a:cubicBezTo>
                  <a:cubicBezTo>
                    <a:pt x="47" y="73"/>
                    <a:pt x="47" y="74"/>
                    <a:pt x="47" y="74"/>
                  </a:cubicBezTo>
                  <a:cubicBezTo>
                    <a:pt x="47" y="74"/>
                    <a:pt x="48" y="74"/>
                    <a:pt x="48" y="74"/>
                  </a:cubicBezTo>
                  <a:cubicBezTo>
                    <a:pt x="48" y="75"/>
                    <a:pt x="48" y="75"/>
                    <a:pt x="48" y="75"/>
                  </a:cubicBezTo>
                  <a:cubicBezTo>
                    <a:pt x="48" y="75"/>
                    <a:pt x="48" y="76"/>
                    <a:pt x="49" y="75"/>
                  </a:cubicBezTo>
                  <a:cubicBezTo>
                    <a:pt x="49" y="75"/>
                    <a:pt x="49" y="74"/>
                    <a:pt x="48" y="73"/>
                  </a:cubicBezTo>
                  <a:cubicBezTo>
                    <a:pt x="48" y="73"/>
                    <a:pt x="47" y="73"/>
                    <a:pt x="47" y="72"/>
                  </a:cubicBezTo>
                  <a:cubicBezTo>
                    <a:pt x="48" y="72"/>
                    <a:pt x="48" y="72"/>
                    <a:pt x="49" y="72"/>
                  </a:cubicBezTo>
                  <a:cubicBezTo>
                    <a:pt x="49" y="72"/>
                    <a:pt x="49" y="71"/>
                    <a:pt x="49" y="70"/>
                  </a:cubicBezTo>
                  <a:cubicBezTo>
                    <a:pt x="50" y="70"/>
                    <a:pt x="52" y="70"/>
                    <a:pt x="52" y="71"/>
                  </a:cubicBezTo>
                  <a:cubicBezTo>
                    <a:pt x="52" y="72"/>
                    <a:pt x="50" y="72"/>
                    <a:pt x="51" y="73"/>
                  </a:cubicBezTo>
                  <a:cubicBezTo>
                    <a:pt x="51" y="74"/>
                    <a:pt x="51" y="74"/>
                    <a:pt x="52" y="74"/>
                  </a:cubicBezTo>
                  <a:cubicBezTo>
                    <a:pt x="52" y="75"/>
                    <a:pt x="52" y="76"/>
                    <a:pt x="52" y="77"/>
                  </a:cubicBezTo>
                  <a:cubicBezTo>
                    <a:pt x="52" y="77"/>
                    <a:pt x="53" y="77"/>
                    <a:pt x="53" y="77"/>
                  </a:cubicBezTo>
                  <a:cubicBezTo>
                    <a:pt x="53" y="77"/>
                    <a:pt x="53" y="77"/>
                    <a:pt x="54" y="77"/>
                  </a:cubicBezTo>
                  <a:cubicBezTo>
                    <a:pt x="54" y="77"/>
                    <a:pt x="54" y="77"/>
                    <a:pt x="55" y="78"/>
                  </a:cubicBezTo>
                  <a:cubicBezTo>
                    <a:pt x="55" y="78"/>
                    <a:pt x="55" y="78"/>
                    <a:pt x="55" y="78"/>
                  </a:cubicBezTo>
                  <a:cubicBezTo>
                    <a:pt x="55" y="78"/>
                    <a:pt x="55" y="78"/>
                    <a:pt x="55" y="79"/>
                  </a:cubicBezTo>
                  <a:cubicBezTo>
                    <a:pt x="55" y="79"/>
                    <a:pt x="55" y="79"/>
                    <a:pt x="55" y="79"/>
                  </a:cubicBezTo>
                  <a:cubicBezTo>
                    <a:pt x="55" y="79"/>
                    <a:pt x="56" y="79"/>
                    <a:pt x="56" y="79"/>
                  </a:cubicBezTo>
                  <a:cubicBezTo>
                    <a:pt x="56" y="79"/>
                    <a:pt x="57" y="79"/>
                    <a:pt x="56" y="80"/>
                  </a:cubicBezTo>
                  <a:cubicBezTo>
                    <a:pt x="56" y="80"/>
                    <a:pt x="55" y="80"/>
                    <a:pt x="55" y="80"/>
                  </a:cubicBezTo>
                  <a:cubicBezTo>
                    <a:pt x="55" y="80"/>
                    <a:pt x="55" y="80"/>
                    <a:pt x="55" y="81"/>
                  </a:cubicBezTo>
                  <a:cubicBezTo>
                    <a:pt x="55" y="81"/>
                    <a:pt x="55" y="81"/>
                    <a:pt x="55" y="81"/>
                  </a:cubicBezTo>
                  <a:cubicBezTo>
                    <a:pt x="55" y="82"/>
                    <a:pt x="55" y="82"/>
                    <a:pt x="55" y="82"/>
                  </a:cubicBezTo>
                  <a:cubicBezTo>
                    <a:pt x="54" y="82"/>
                    <a:pt x="53" y="82"/>
                    <a:pt x="52" y="82"/>
                  </a:cubicBezTo>
                  <a:cubicBezTo>
                    <a:pt x="52" y="81"/>
                    <a:pt x="51" y="81"/>
                    <a:pt x="50" y="81"/>
                  </a:cubicBezTo>
                  <a:cubicBezTo>
                    <a:pt x="50" y="81"/>
                    <a:pt x="49" y="81"/>
                    <a:pt x="49" y="81"/>
                  </a:cubicBezTo>
                  <a:cubicBezTo>
                    <a:pt x="49" y="81"/>
                    <a:pt x="48" y="82"/>
                    <a:pt x="49" y="82"/>
                  </a:cubicBezTo>
                  <a:cubicBezTo>
                    <a:pt x="49" y="82"/>
                    <a:pt x="50" y="82"/>
                    <a:pt x="50" y="82"/>
                  </a:cubicBezTo>
                  <a:cubicBezTo>
                    <a:pt x="51" y="82"/>
                    <a:pt x="51" y="82"/>
                    <a:pt x="51" y="83"/>
                  </a:cubicBezTo>
                  <a:cubicBezTo>
                    <a:pt x="52" y="83"/>
                    <a:pt x="52" y="83"/>
                    <a:pt x="52" y="83"/>
                  </a:cubicBezTo>
                  <a:cubicBezTo>
                    <a:pt x="53" y="83"/>
                    <a:pt x="54" y="83"/>
                    <a:pt x="54" y="84"/>
                  </a:cubicBezTo>
                  <a:cubicBezTo>
                    <a:pt x="54" y="84"/>
                    <a:pt x="54" y="84"/>
                    <a:pt x="54" y="84"/>
                  </a:cubicBezTo>
                  <a:cubicBezTo>
                    <a:pt x="55" y="84"/>
                    <a:pt x="55" y="84"/>
                    <a:pt x="55" y="84"/>
                  </a:cubicBezTo>
                  <a:cubicBezTo>
                    <a:pt x="56" y="84"/>
                    <a:pt x="57" y="84"/>
                    <a:pt x="57" y="84"/>
                  </a:cubicBezTo>
                  <a:cubicBezTo>
                    <a:pt x="58" y="84"/>
                    <a:pt x="58" y="84"/>
                    <a:pt x="59" y="84"/>
                  </a:cubicBezTo>
                  <a:cubicBezTo>
                    <a:pt x="59" y="84"/>
                    <a:pt x="59" y="84"/>
                    <a:pt x="60" y="83"/>
                  </a:cubicBezTo>
                  <a:cubicBezTo>
                    <a:pt x="60" y="83"/>
                    <a:pt x="60" y="83"/>
                    <a:pt x="60" y="83"/>
                  </a:cubicBezTo>
                  <a:cubicBezTo>
                    <a:pt x="61" y="83"/>
                    <a:pt x="61" y="83"/>
                    <a:pt x="61" y="83"/>
                  </a:cubicBezTo>
                  <a:cubicBezTo>
                    <a:pt x="61" y="82"/>
                    <a:pt x="61" y="82"/>
                    <a:pt x="60" y="82"/>
                  </a:cubicBezTo>
                  <a:cubicBezTo>
                    <a:pt x="59" y="82"/>
                    <a:pt x="59" y="82"/>
                    <a:pt x="59" y="81"/>
                  </a:cubicBezTo>
                  <a:cubicBezTo>
                    <a:pt x="59" y="80"/>
                    <a:pt x="60" y="81"/>
                    <a:pt x="60" y="80"/>
                  </a:cubicBezTo>
                  <a:cubicBezTo>
                    <a:pt x="61" y="80"/>
                    <a:pt x="60" y="80"/>
                    <a:pt x="61" y="80"/>
                  </a:cubicBezTo>
                  <a:cubicBezTo>
                    <a:pt x="61" y="80"/>
                    <a:pt x="61" y="80"/>
                    <a:pt x="61" y="80"/>
                  </a:cubicBezTo>
                  <a:cubicBezTo>
                    <a:pt x="62" y="79"/>
                    <a:pt x="62" y="80"/>
                    <a:pt x="62" y="81"/>
                  </a:cubicBezTo>
                  <a:cubicBezTo>
                    <a:pt x="63" y="81"/>
                    <a:pt x="63" y="80"/>
                    <a:pt x="64" y="81"/>
                  </a:cubicBezTo>
                  <a:cubicBezTo>
                    <a:pt x="64" y="81"/>
                    <a:pt x="64" y="81"/>
                    <a:pt x="64" y="82"/>
                  </a:cubicBezTo>
                  <a:cubicBezTo>
                    <a:pt x="64" y="82"/>
                    <a:pt x="64" y="82"/>
                    <a:pt x="63" y="82"/>
                  </a:cubicBezTo>
                  <a:cubicBezTo>
                    <a:pt x="62" y="82"/>
                    <a:pt x="62" y="84"/>
                    <a:pt x="63" y="84"/>
                  </a:cubicBezTo>
                  <a:cubicBezTo>
                    <a:pt x="63" y="84"/>
                    <a:pt x="64" y="85"/>
                    <a:pt x="64" y="85"/>
                  </a:cubicBezTo>
                  <a:cubicBezTo>
                    <a:pt x="64" y="85"/>
                    <a:pt x="64" y="84"/>
                    <a:pt x="64" y="83"/>
                  </a:cubicBezTo>
                  <a:cubicBezTo>
                    <a:pt x="64" y="83"/>
                    <a:pt x="65" y="83"/>
                    <a:pt x="65" y="83"/>
                  </a:cubicBezTo>
                  <a:cubicBezTo>
                    <a:pt x="65" y="83"/>
                    <a:pt x="65" y="83"/>
                    <a:pt x="66" y="82"/>
                  </a:cubicBezTo>
                  <a:cubicBezTo>
                    <a:pt x="66" y="82"/>
                    <a:pt x="66" y="82"/>
                    <a:pt x="66" y="82"/>
                  </a:cubicBezTo>
                  <a:cubicBezTo>
                    <a:pt x="66" y="82"/>
                    <a:pt x="66" y="81"/>
                    <a:pt x="66" y="81"/>
                  </a:cubicBezTo>
                  <a:cubicBezTo>
                    <a:pt x="65" y="81"/>
                    <a:pt x="65" y="81"/>
                    <a:pt x="65" y="81"/>
                  </a:cubicBezTo>
                  <a:cubicBezTo>
                    <a:pt x="65" y="80"/>
                    <a:pt x="65" y="80"/>
                    <a:pt x="65" y="80"/>
                  </a:cubicBezTo>
                  <a:cubicBezTo>
                    <a:pt x="64" y="79"/>
                    <a:pt x="63" y="80"/>
                    <a:pt x="63" y="79"/>
                  </a:cubicBezTo>
                  <a:cubicBezTo>
                    <a:pt x="62" y="79"/>
                    <a:pt x="62" y="78"/>
                    <a:pt x="62" y="78"/>
                  </a:cubicBezTo>
                  <a:cubicBezTo>
                    <a:pt x="62" y="77"/>
                    <a:pt x="62" y="77"/>
                    <a:pt x="63" y="76"/>
                  </a:cubicBezTo>
                  <a:cubicBezTo>
                    <a:pt x="63" y="76"/>
                    <a:pt x="64" y="76"/>
                    <a:pt x="64" y="76"/>
                  </a:cubicBezTo>
                  <a:cubicBezTo>
                    <a:pt x="64" y="75"/>
                    <a:pt x="64" y="74"/>
                    <a:pt x="64" y="73"/>
                  </a:cubicBezTo>
                  <a:cubicBezTo>
                    <a:pt x="64" y="72"/>
                    <a:pt x="64" y="72"/>
                    <a:pt x="64" y="71"/>
                  </a:cubicBezTo>
                  <a:cubicBezTo>
                    <a:pt x="64" y="71"/>
                    <a:pt x="64" y="70"/>
                    <a:pt x="64" y="70"/>
                  </a:cubicBezTo>
                  <a:cubicBezTo>
                    <a:pt x="64" y="70"/>
                    <a:pt x="64" y="70"/>
                    <a:pt x="65" y="69"/>
                  </a:cubicBezTo>
                  <a:cubicBezTo>
                    <a:pt x="65" y="69"/>
                    <a:pt x="65" y="69"/>
                    <a:pt x="66" y="69"/>
                  </a:cubicBezTo>
                  <a:cubicBezTo>
                    <a:pt x="66" y="69"/>
                    <a:pt x="66" y="69"/>
                    <a:pt x="66" y="69"/>
                  </a:cubicBezTo>
                  <a:cubicBezTo>
                    <a:pt x="67" y="69"/>
                    <a:pt x="67" y="69"/>
                    <a:pt x="67" y="69"/>
                  </a:cubicBezTo>
                  <a:cubicBezTo>
                    <a:pt x="68" y="70"/>
                    <a:pt x="68" y="70"/>
                    <a:pt x="69" y="70"/>
                  </a:cubicBezTo>
                  <a:cubicBezTo>
                    <a:pt x="69" y="70"/>
                    <a:pt x="69" y="70"/>
                    <a:pt x="69" y="71"/>
                  </a:cubicBezTo>
                  <a:cubicBezTo>
                    <a:pt x="69" y="71"/>
                    <a:pt x="69" y="72"/>
                    <a:pt x="69" y="72"/>
                  </a:cubicBezTo>
                  <a:cubicBezTo>
                    <a:pt x="69" y="72"/>
                    <a:pt x="69" y="72"/>
                    <a:pt x="68" y="72"/>
                  </a:cubicBezTo>
                  <a:cubicBezTo>
                    <a:pt x="68" y="72"/>
                    <a:pt x="68" y="73"/>
                    <a:pt x="68" y="73"/>
                  </a:cubicBezTo>
                  <a:cubicBezTo>
                    <a:pt x="67" y="73"/>
                    <a:pt x="67" y="73"/>
                    <a:pt x="67" y="73"/>
                  </a:cubicBezTo>
                  <a:cubicBezTo>
                    <a:pt x="66" y="73"/>
                    <a:pt x="67" y="74"/>
                    <a:pt x="66" y="74"/>
                  </a:cubicBezTo>
                  <a:cubicBezTo>
                    <a:pt x="66" y="74"/>
                    <a:pt x="65" y="74"/>
                    <a:pt x="65" y="75"/>
                  </a:cubicBezTo>
                  <a:cubicBezTo>
                    <a:pt x="65" y="75"/>
                    <a:pt x="66" y="75"/>
                    <a:pt x="67" y="75"/>
                  </a:cubicBezTo>
                  <a:cubicBezTo>
                    <a:pt x="66" y="76"/>
                    <a:pt x="67" y="76"/>
                    <a:pt x="67" y="77"/>
                  </a:cubicBezTo>
                  <a:cubicBezTo>
                    <a:pt x="68" y="77"/>
                    <a:pt x="67" y="77"/>
                    <a:pt x="68" y="77"/>
                  </a:cubicBezTo>
                  <a:cubicBezTo>
                    <a:pt x="68" y="77"/>
                    <a:pt x="68" y="77"/>
                    <a:pt x="68" y="77"/>
                  </a:cubicBezTo>
                  <a:cubicBezTo>
                    <a:pt x="68" y="77"/>
                    <a:pt x="68" y="78"/>
                    <a:pt x="68" y="78"/>
                  </a:cubicBezTo>
                  <a:cubicBezTo>
                    <a:pt x="68" y="79"/>
                    <a:pt x="68" y="79"/>
                    <a:pt x="69" y="80"/>
                  </a:cubicBezTo>
                  <a:cubicBezTo>
                    <a:pt x="69" y="80"/>
                    <a:pt x="70" y="80"/>
                    <a:pt x="70" y="80"/>
                  </a:cubicBezTo>
                  <a:cubicBezTo>
                    <a:pt x="71" y="80"/>
                    <a:pt x="70" y="80"/>
                    <a:pt x="70" y="80"/>
                  </a:cubicBezTo>
                  <a:cubicBezTo>
                    <a:pt x="71" y="81"/>
                    <a:pt x="72" y="80"/>
                    <a:pt x="72" y="81"/>
                  </a:cubicBezTo>
                  <a:cubicBezTo>
                    <a:pt x="73" y="81"/>
                    <a:pt x="73" y="81"/>
                    <a:pt x="73" y="81"/>
                  </a:cubicBezTo>
                  <a:cubicBezTo>
                    <a:pt x="73" y="82"/>
                    <a:pt x="74" y="82"/>
                    <a:pt x="74" y="82"/>
                  </a:cubicBezTo>
                  <a:cubicBezTo>
                    <a:pt x="74" y="83"/>
                    <a:pt x="73" y="83"/>
                    <a:pt x="73" y="83"/>
                  </a:cubicBezTo>
                  <a:cubicBezTo>
                    <a:pt x="73" y="84"/>
                    <a:pt x="73" y="84"/>
                    <a:pt x="73" y="84"/>
                  </a:cubicBezTo>
                  <a:cubicBezTo>
                    <a:pt x="73" y="84"/>
                    <a:pt x="74" y="84"/>
                    <a:pt x="74" y="84"/>
                  </a:cubicBezTo>
                  <a:cubicBezTo>
                    <a:pt x="74" y="84"/>
                    <a:pt x="74" y="85"/>
                    <a:pt x="74" y="85"/>
                  </a:cubicBezTo>
                  <a:cubicBezTo>
                    <a:pt x="74" y="85"/>
                    <a:pt x="74" y="85"/>
                    <a:pt x="74" y="85"/>
                  </a:cubicBezTo>
                  <a:cubicBezTo>
                    <a:pt x="75" y="85"/>
                    <a:pt x="75" y="85"/>
                    <a:pt x="75" y="84"/>
                  </a:cubicBezTo>
                  <a:cubicBezTo>
                    <a:pt x="75" y="84"/>
                    <a:pt x="75" y="84"/>
                    <a:pt x="76" y="84"/>
                  </a:cubicBezTo>
                  <a:cubicBezTo>
                    <a:pt x="76" y="83"/>
                    <a:pt x="76" y="83"/>
                    <a:pt x="76" y="82"/>
                  </a:cubicBezTo>
                  <a:cubicBezTo>
                    <a:pt x="76" y="81"/>
                    <a:pt x="76" y="82"/>
                    <a:pt x="77" y="81"/>
                  </a:cubicBezTo>
                  <a:cubicBezTo>
                    <a:pt x="77" y="81"/>
                    <a:pt x="77" y="81"/>
                    <a:pt x="77" y="80"/>
                  </a:cubicBezTo>
                  <a:cubicBezTo>
                    <a:pt x="77" y="80"/>
                    <a:pt x="78" y="80"/>
                    <a:pt x="78" y="80"/>
                  </a:cubicBezTo>
                  <a:cubicBezTo>
                    <a:pt x="79" y="80"/>
                    <a:pt x="79" y="80"/>
                    <a:pt x="79" y="79"/>
                  </a:cubicBezTo>
                  <a:cubicBezTo>
                    <a:pt x="79" y="79"/>
                    <a:pt x="78" y="79"/>
                    <a:pt x="78" y="79"/>
                  </a:cubicBezTo>
                  <a:cubicBezTo>
                    <a:pt x="76" y="79"/>
                    <a:pt x="75" y="79"/>
                    <a:pt x="74" y="79"/>
                  </a:cubicBezTo>
                  <a:cubicBezTo>
                    <a:pt x="74" y="79"/>
                    <a:pt x="73" y="79"/>
                    <a:pt x="73" y="79"/>
                  </a:cubicBezTo>
                  <a:cubicBezTo>
                    <a:pt x="72" y="78"/>
                    <a:pt x="72" y="78"/>
                    <a:pt x="73" y="77"/>
                  </a:cubicBezTo>
                  <a:cubicBezTo>
                    <a:pt x="73" y="77"/>
                    <a:pt x="73" y="77"/>
                    <a:pt x="73" y="77"/>
                  </a:cubicBezTo>
                  <a:cubicBezTo>
                    <a:pt x="73" y="77"/>
                    <a:pt x="73" y="77"/>
                    <a:pt x="73" y="77"/>
                  </a:cubicBezTo>
                  <a:cubicBezTo>
                    <a:pt x="72" y="77"/>
                    <a:pt x="72" y="77"/>
                    <a:pt x="72" y="76"/>
                  </a:cubicBezTo>
                  <a:cubicBezTo>
                    <a:pt x="71" y="76"/>
                    <a:pt x="71" y="76"/>
                    <a:pt x="71" y="76"/>
                  </a:cubicBezTo>
                  <a:cubicBezTo>
                    <a:pt x="71" y="75"/>
                    <a:pt x="70" y="75"/>
                    <a:pt x="70" y="75"/>
                  </a:cubicBezTo>
                  <a:cubicBezTo>
                    <a:pt x="70" y="75"/>
                    <a:pt x="70" y="74"/>
                    <a:pt x="70" y="74"/>
                  </a:cubicBezTo>
                  <a:cubicBezTo>
                    <a:pt x="70" y="74"/>
                    <a:pt x="70" y="73"/>
                    <a:pt x="71" y="73"/>
                  </a:cubicBezTo>
                  <a:cubicBezTo>
                    <a:pt x="71" y="73"/>
                    <a:pt x="71" y="73"/>
                    <a:pt x="71" y="73"/>
                  </a:cubicBezTo>
                  <a:cubicBezTo>
                    <a:pt x="71" y="73"/>
                    <a:pt x="71" y="72"/>
                    <a:pt x="71" y="72"/>
                  </a:cubicBezTo>
                  <a:cubicBezTo>
                    <a:pt x="72" y="72"/>
                    <a:pt x="72" y="72"/>
                    <a:pt x="72" y="72"/>
                  </a:cubicBezTo>
                  <a:cubicBezTo>
                    <a:pt x="72" y="72"/>
                    <a:pt x="72" y="71"/>
                    <a:pt x="72" y="71"/>
                  </a:cubicBezTo>
                  <a:cubicBezTo>
                    <a:pt x="72" y="71"/>
                    <a:pt x="73" y="71"/>
                    <a:pt x="73" y="71"/>
                  </a:cubicBezTo>
                  <a:cubicBezTo>
                    <a:pt x="73" y="71"/>
                    <a:pt x="73" y="71"/>
                    <a:pt x="73" y="71"/>
                  </a:cubicBezTo>
                  <a:cubicBezTo>
                    <a:pt x="74" y="70"/>
                    <a:pt x="74" y="70"/>
                    <a:pt x="74" y="70"/>
                  </a:cubicBezTo>
                  <a:cubicBezTo>
                    <a:pt x="74" y="69"/>
                    <a:pt x="75" y="70"/>
                    <a:pt x="75" y="70"/>
                  </a:cubicBezTo>
                  <a:cubicBezTo>
                    <a:pt x="76" y="70"/>
                    <a:pt x="76" y="70"/>
                    <a:pt x="77" y="70"/>
                  </a:cubicBezTo>
                  <a:cubicBezTo>
                    <a:pt x="77" y="70"/>
                    <a:pt x="77" y="71"/>
                    <a:pt x="76" y="71"/>
                  </a:cubicBezTo>
                  <a:cubicBezTo>
                    <a:pt x="76" y="71"/>
                    <a:pt x="76" y="71"/>
                    <a:pt x="76" y="71"/>
                  </a:cubicBezTo>
                  <a:cubicBezTo>
                    <a:pt x="76" y="71"/>
                    <a:pt x="76" y="71"/>
                    <a:pt x="76" y="72"/>
                  </a:cubicBezTo>
                  <a:cubicBezTo>
                    <a:pt x="76" y="72"/>
                    <a:pt x="76" y="72"/>
                    <a:pt x="76" y="72"/>
                  </a:cubicBezTo>
                  <a:cubicBezTo>
                    <a:pt x="75" y="72"/>
                    <a:pt x="75" y="72"/>
                    <a:pt x="75" y="72"/>
                  </a:cubicBezTo>
                  <a:cubicBezTo>
                    <a:pt x="75" y="72"/>
                    <a:pt x="75" y="73"/>
                    <a:pt x="75" y="73"/>
                  </a:cubicBezTo>
                  <a:cubicBezTo>
                    <a:pt x="75" y="73"/>
                    <a:pt x="76" y="73"/>
                    <a:pt x="76" y="73"/>
                  </a:cubicBezTo>
                  <a:cubicBezTo>
                    <a:pt x="76" y="74"/>
                    <a:pt x="76" y="74"/>
                    <a:pt x="76" y="74"/>
                  </a:cubicBezTo>
                  <a:cubicBezTo>
                    <a:pt x="76" y="74"/>
                    <a:pt x="77" y="74"/>
                    <a:pt x="77" y="74"/>
                  </a:cubicBezTo>
                  <a:cubicBezTo>
                    <a:pt x="77" y="73"/>
                    <a:pt x="76" y="73"/>
                    <a:pt x="76" y="73"/>
                  </a:cubicBezTo>
                  <a:cubicBezTo>
                    <a:pt x="76" y="73"/>
                    <a:pt x="76" y="72"/>
                    <a:pt x="76" y="72"/>
                  </a:cubicBezTo>
                  <a:cubicBezTo>
                    <a:pt x="77" y="72"/>
                    <a:pt x="77" y="72"/>
                    <a:pt x="77" y="71"/>
                  </a:cubicBezTo>
                  <a:cubicBezTo>
                    <a:pt x="77" y="71"/>
                    <a:pt x="78" y="71"/>
                    <a:pt x="78" y="71"/>
                  </a:cubicBezTo>
                  <a:cubicBezTo>
                    <a:pt x="79" y="71"/>
                    <a:pt x="79" y="70"/>
                    <a:pt x="79" y="69"/>
                  </a:cubicBezTo>
                  <a:cubicBezTo>
                    <a:pt x="80" y="69"/>
                    <a:pt x="81" y="70"/>
                    <a:pt x="81" y="71"/>
                  </a:cubicBezTo>
                  <a:cubicBezTo>
                    <a:pt x="81" y="72"/>
                    <a:pt x="82" y="72"/>
                    <a:pt x="83" y="72"/>
                  </a:cubicBezTo>
                  <a:cubicBezTo>
                    <a:pt x="83" y="73"/>
                    <a:pt x="83" y="74"/>
                    <a:pt x="83" y="74"/>
                  </a:cubicBezTo>
                  <a:cubicBezTo>
                    <a:pt x="83" y="74"/>
                    <a:pt x="84" y="74"/>
                    <a:pt x="84" y="74"/>
                  </a:cubicBezTo>
                  <a:cubicBezTo>
                    <a:pt x="84" y="74"/>
                    <a:pt x="84" y="74"/>
                    <a:pt x="85" y="74"/>
                  </a:cubicBezTo>
                  <a:cubicBezTo>
                    <a:pt x="85" y="74"/>
                    <a:pt x="85" y="74"/>
                    <a:pt x="85" y="74"/>
                  </a:cubicBezTo>
                  <a:cubicBezTo>
                    <a:pt x="86" y="74"/>
                    <a:pt x="85" y="74"/>
                    <a:pt x="86" y="73"/>
                  </a:cubicBezTo>
                  <a:cubicBezTo>
                    <a:pt x="86" y="73"/>
                    <a:pt x="86" y="73"/>
                    <a:pt x="87" y="73"/>
                  </a:cubicBezTo>
                  <a:cubicBezTo>
                    <a:pt x="87" y="73"/>
                    <a:pt x="88" y="73"/>
                    <a:pt x="88" y="74"/>
                  </a:cubicBezTo>
                  <a:cubicBezTo>
                    <a:pt x="89" y="74"/>
                    <a:pt x="89" y="74"/>
                    <a:pt x="89" y="74"/>
                  </a:cubicBezTo>
                  <a:cubicBezTo>
                    <a:pt x="89" y="74"/>
                    <a:pt x="89" y="74"/>
                    <a:pt x="90" y="74"/>
                  </a:cubicBezTo>
                  <a:cubicBezTo>
                    <a:pt x="90" y="74"/>
                    <a:pt x="90" y="75"/>
                    <a:pt x="90" y="75"/>
                  </a:cubicBezTo>
                  <a:cubicBezTo>
                    <a:pt x="90" y="75"/>
                    <a:pt x="90" y="75"/>
                    <a:pt x="90" y="75"/>
                  </a:cubicBezTo>
                  <a:cubicBezTo>
                    <a:pt x="91" y="75"/>
                    <a:pt x="91" y="76"/>
                    <a:pt x="91" y="76"/>
                  </a:cubicBezTo>
                  <a:cubicBezTo>
                    <a:pt x="92" y="76"/>
                    <a:pt x="93" y="76"/>
                    <a:pt x="93" y="76"/>
                  </a:cubicBezTo>
                  <a:cubicBezTo>
                    <a:pt x="94" y="77"/>
                    <a:pt x="94" y="77"/>
                    <a:pt x="95" y="77"/>
                  </a:cubicBezTo>
                  <a:cubicBezTo>
                    <a:pt x="95" y="77"/>
                    <a:pt x="95" y="77"/>
                    <a:pt x="96" y="77"/>
                  </a:cubicBezTo>
                  <a:cubicBezTo>
                    <a:pt x="96" y="77"/>
                    <a:pt x="96" y="77"/>
                    <a:pt x="97" y="77"/>
                  </a:cubicBezTo>
                  <a:cubicBezTo>
                    <a:pt x="97" y="78"/>
                    <a:pt x="97" y="79"/>
                    <a:pt x="97" y="79"/>
                  </a:cubicBezTo>
                  <a:cubicBezTo>
                    <a:pt x="98" y="79"/>
                    <a:pt x="99" y="80"/>
                    <a:pt x="99" y="81"/>
                  </a:cubicBezTo>
                  <a:cubicBezTo>
                    <a:pt x="99" y="81"/>
                    <a:pt x="99" y="83"/>
                    <a:pt x="99" y="83"/>
                  </a:cubicBezTo>
                  <a:cubicBezTo>
                    <a:pt x="100" y="83"/>
                    <a:pt x="100" y="83"/>
                    <a:pt x="101" y="83"/>
                  </a:cubicBezTo>
                  <a:cubicBezTo>
                    <a:pt x="101" y="83"/>
                    <a:pt x="101" y="84"/>
                    <a:pt x="101" y="84"/>
                  </a:cubicBezTo>
                  <a:cubicBezTo>
                    <a:pt x="102" y="84"/>
                    <a:pt x="102" y="84"/>
                    <a:pt x="103" y="84"/>
                  </a:cubicBezTo>
                  <a:cubicBezTo>
                    <a:pt x="103" y="84"/>
                    <a:pt x="103" y="84"/>
                    <a:pt x="104" y="84"/>
                  </a:cubicBezTo>
                  <a:cubicBezTo>
                    <a:pt x="104" y="85"/>
                    <a:pt x="105" y="85"/>
                    <a:pt x="106" y="85"/>
                  </a:cubicBezTo>
                  <a:cubicBezTo>
                    <a:pt x="107" y="86"/>
                    <a:pt x="108" y="87"/>
                    <a:pt x="106" y="87"/>
                  </a:cubicBezTo>
                  <a:cubicBezTo>
                    <a:pt x="106" y="87"/>
                    <a:pt x="106" y="87"/>
                    <a:pt x="106" y="87"/>
                  </a:cubicBezTo>
                  <a:cubicBezTo>
                    <a:pt x="106" y="88"/>
                    <a:pt x="106" y="88"/>
                    <a:pt x="106" y="88"/>
                  </a:cubicBezTo>
                  <a:cubicBezTo>
                    <a:pt x="105" y="88"/>
                    <a:pt x="105" y="88"/>
                    <a:pt x="105" y="89"/>
                  </a:cubicBezTo>
                  <a:cubicBezTo>
                    <a:pt x="105" y="89"/>
                    <a:pt x="105" y="89"/>
                    <a:pt x="104" y="89"/>
                  </a:cubicBezTo>
                  <a:cubicBezTo>
                    <a:pt x="104" y="90"/>
                    <a:pt x="104" y="90"/>
                    <a:pt x="104" y="90"/>
                  </a:cubicBezTo>
                  <a:cubicBezTo>
                    <a:pt x="104" y="90"/>
                    <a:pt x="104" y="90"/>
                    <a:pt x="104" y="91"/>
                  </a:cubicBezTo>
                  <a:cubicBezTo>
                    <a:pt x="103" y="90"/>
                    <a:pt x="104" y="89"/>
                    <a:pt x="103" y="89"/>
                  </a:cubicBezTo>
                  <a:cubicBezTo>
                    <a:pt x="103" y="89"/>
                    <a:pt x="102" y="89"/>
                    <a:pt x="102" y="89"/>
                  </a:cubicBezTo>
                  <a:cubicBezTo>
                    <a:pt x="102" y="88"/>
                    <a:pt x="102" y="88"/>
                    <a:pt x="101" y="88"/>
                  </a:cubicBezTo>
                  <a:cubicBezTo>
                    <a:pt x="101" y="87"/>
                    <a:pt x="100" y="87"/>
                    <a:pt x="99" y="87"/>
                  </a:cubicBezTo>
                  <a:cubicBezTo>
                    <a:pt x="99" y="88"/>
                    <a:pt x="99" y="89"/>
                    <a:pt x="99" y="89"/>
                  </a:cubicBezTo>
                  <a:cubicBezTo>
                    <a:pt x="100" y="89"/>
                    <a:pt x="100" y="89"/>
                    <a:pt x="100" y="90"/>
                  </a:cubicBezTo>
                  <a:cubicBezTo>
                    <a:pt x="101" y="90"/>
                    <a:pt x="102" y="90"/>
                    <a:pt x="102" y="91"/>
                  </a:cubicBezTo>
                  <a:cubicBezTo>
                    <a:pt x="102" y="91"/>
                    <a:pt x="102" y="92"/>
                    <a:pt x="102" y="92"/>
                  </a:cubicBezTo>
                  <a:cubicBezTo>
                    <a:pt x="102" y="92"/>
                    <a:pt x="102" y="92"/>
                    <a:pt x="102" y="92"/>
                  </a:cubicBezTo>
                  <a:cubicBezTo>
                    <a:pt x="103" y="93"/>
                    <a:pt x="103" y="93"/>
                    <a:pt x="103" y="93"/>
                  </a:cubicBezTo>
                  <a:cubicBezTo>
                    <a:pt x="103" y="93"/>
                    <a:pt x="103" y="94"/>
                    <a:pt x="103" y="94"/>
                  </a:cubicBezTo>
                  <a:cubicBezTo>
                    <a:pt x="102" y="94"/>
                    <a:pt x="101" y="94"/>
                    <a:pt x="101" y="94"/>
                  </a:cubicBezTo>
                  <a:cubicBezTo>
                    <a:pt x="101" y="94"/>
                    <a:pt x="100" y="94"/>
                    <a:pt x="100" y="94"/>
                  </a:cubicBezTo>
                  <a:cubicBezTo>
                    <a:pt x="99" y="94"/>
                    <a:pt x="99" y="93"/>
                    <a:pt x="99" y="93"/>
                  </a:cubicBezTo>
                  <a:cubicBezTo>
                    <a:pt x="99" y="93"/>
                    <a:pt x="98" y="92"/>
                    <a:pt x="98" y="93"/>
                  </a:cubicBezTo>
                  <a:cubicBezTo>
                    <a:pt x="98" y="93"/>
                    <a:pt x="98" y="94"/>
                    <a:pt x="98" y="94"/>
                  </a:cubicBezTo>
                  <a:cubicBezTo>
                    <a:pt x="98" y="94"/>
                    <a:pt x="99" y="94"/>
                    <a:pt x="99" y="94"/>
                  </a:cubicBezTo>
                  <a:cubicBezTo>
                    <a:pt x="99" y="94"/>
                    <a:pt x="99" y="94"/>
                    <a:pt x="100" y="94"/>
                  </a:cubicBezTo>
                  <a:cubicBezTo>
                    <a:pt x="100" y="94"/>
                    <a:pt x="100" y="95"/>
                    <a:pt x="100" y="95"/>
                  </a:cubicBezTo>
                  <a:cubicBezTo>
                    <a:pt x="100" y="95"/>
                    <a:pt x="101" y="95"/>
                    <a:pt x="101" y="95"/>
                  </a:cubicBezTo>
                  <a:cubicBezTo>
                    <a:pt x="101" y="95"/>
                    <a:pt x="101" y="96"/>
                    <a:pt x="101" y="96"/>
                  </a:cubicBezTo>
                  <a:cubicBezTo>
                    <a:pt x="101" y="97"/>
                    <a:pt x="101" y="97"/>
                    <a:pt x="100" y="97"/>
                  </a:cubicBezTo>
                  <a:cubicBezTo>
                    <a:pt x="100" y="97"/>
                    <a:pt x="99" y="96"/>
                    <a:pt x="99" y="96"/>
                  </a:cubicBezTo>
                  <a:cubicBezTo>
                    <a:pt x="99" y="96"/>
                    <a:pt x="99" y="96"/>
                    <a:pt x="98" y="96"/>
                  </a:cubicBezTo>
                  <a:cubicBezTo>
                    <a:pt x="98" y="96"/>
                    <a:pt x="97" y="96"/>
                    <a:pt x="97" y="95"/>
                  </a:cubicBezTo>
                  <a:cubicBezTo>
                    <a:pt x="97" y="95"/>
                    <a:pt x="96" y="95"/>
                    <a:pt x="96" y="95"/>
                  </a:cubicBezTo>
                  <a:cubicBezTo>
                    <a:pt x="96" y="94"/>
                    <a:pt x="96" y="94"/>
                    <a:pt x="96" y="94"/>
                  </a:cubicBezTo>
                  <a:cubicBezTo>
                    <a:pt x="95" y="94"/>
                    <a:pt x="94" y="94"/>
                    <a:pt x="94" y="93"/>
                  </a:cubicBezTo>
                  <a:cubicBezTo>
                    <a:pt x="94" y="92"/>
                    <a:pt x="94" y="92"/>
                    <a:pt x="93" y="92"/>
                  </a:cubicBezTo>
                  <a:cubicBezTo>
                    <a:pt x="93" y="92"/>
                    <a:pt x="92" y="92"/>
                    <a:pt x="92" y="92"/>
                  </a:cubicBezTo>
                  <a:cubicBezTo>
                    <a:pt x="92" y="91"/>
                    <a:pt x="92" y="91"/>
                    <a:pt x="92" y="91"/>
                  </a:cubicBezTo>
                  <a:cubicBezTo>
                    <a:pt x="92" y="90"/>
                    <a:pt x="90" y="91"/>
                    <a:pt x="90" y="91"/>
                  </a:cubicBezTo>
                  <a:cubicBezTo>
                    <a:pt x="90" y="91"/>
                    <a:pt x="90" y="91"/>
                    <a:pt x="89" y="92"/>
                  </a:cubicBezTo>
                  <a:cubicBezTo>
                    <a:pt x="89" y="92"/>
                    <a:pt x="89" y="92"/>
                    <a:pt x="88" y="92"/>
                  </a:cubicBezTo>
                  <a:cubicBezTo>
                    <a:pt x="88" y="92"/>
                    <a:pt x="87" y="92"/>
                    <a:pt x="86" y="91"/>
                  </a:cubicBezTo>
                  <a:cubicBezTo>
                    <a:pt x="86" y="91"/>
                    <a:pt x="85" y="91"/>
                    <a:pt x="85" y="90"/>
                  </a:cubicBezTo>
                  <a:cubicBezTo>
                    <a:pt x="86" y="90"/>
                    <a:pt x="86" y="89"/>
                    <a:pt x="86" y="89"/>
                  </a:cubicBezTo>
                  <a:cubicBezTo>
                    <a:pt x="87" y="89"/>
                    <a:pt x="88" y="89"/>
                    <a:pt x="88" y="89"/>
                  </a:cubicBezTo>
                  <a:cubicBezTo>
                    <a:pt x="89" y="89"/>
                    <a:pt x="90" y="90"/>
                    <a:pt x="90" y="89"/>
                  </a:cubicBezTo>
                  <a:cubicBezTo>
                    <a:pt x="91" y="89"/>
                    <a:pt x="91" y="88"/>
                    <a:pt x="91" y="87"/>
                  </a:cubicBezTo>
                  <a:cubicBezTo>
                    <a:pt x="92" y="87"/>
                    <a:pt x="91" y="87"/>
                    <a:pt x="92" y="86"/>
                  </a:cubicBezTo>
                  <a:cubicBezTo>
                    <a:pt x="92" y="86"/>
                    <a:pt x="93" y="86"/>
                    <a:pt x="93" y="86"/>
                  </a:cubicBezTo>
                  <a:cubicBezTo>
                    <a:pt x="93" y="87"/>
                    <a:pt x="93" y="87"/>
                    <a:pt x="94" y="87"/>
                  </a:cubicBezTo>
                  <a:cubicBezTo>
                    <a:pt x="94" y="87"/>
                    <a:pt x="94" y="87"/>
                    <a:pt x="95" y="87"/>
                  </a:cubicBezTo>
                  <a:cubicBezTo>
                    <a:pt x="95" y="87"/>
                    <a:pt x="96" y="87"/>
                    <a:pt x="96" y="87"/>
                  </a:cubicBezTo>
                  <a:cubicBezTo>
                    <a:pt x="97" y="87"/>
                    <a:pt x="96" y="87"/>
                    <a:pt x="96" y="86"/>
                  </a:cubicBezTo>
                  <a:cubicBezTo>
                    <a:pt x="95" y="86"/>
                    <a:pt x="94" y="86"/>
                    <a:pt x="93" y="86"/>
                  </a:cubicBezTo>
                  <a:cubicBezTo>
                    <a:pt x="93" y="86"/>
                    <a:pt x="93" y="84"/>
                    <a:pt x="93" y="84"/>
                  </a:cubicBezTo>
                  <a:cubicBezTo>
                    <a:pt x="92" y="84"/>
                    <a:pt x="92" y="84"/>
                    <a:pt x="92" y="84"/>
                  </a:cubicBezTo>
                  <a:cubicBezTo>
                    <a:pt x="92" y="83"/>
                    <a:pt x="91" y="83"/>
                    <a:pt x="91" y="83"/>
                  </a:cubicBezTo>
                  <a:cubicBezTo>
                    <a:pt x="90" y="83"/>
                    <a:pt x="90" y="83"/>
                    <a:pt x="90" y="84"/>
                  </a:cubicBezTo>
                  <a:cubicBezTo>
                    <a:pt x="90" y="84"/>
                    <a:pt x="90" y="85"/>
                    <a:pt x="89" y="85"/>
                  </a:cubicBezTo>
                  <a:cubicBezTo>
                    <a:pt x="89" y="85"/>
                    <a:pt x="87" y="85"/>
                    <a:pt x="87" y="85"/>
                  </a:cubicBezTo>
                  <a:cubicBezTo>
                    <a:pt x="87" y="85"/>
                    <a:pt x="86" y="84"/>
                    <a:pt x="87" y="84"/>
                  </a:cubicBezTo>
                  <a:cubicBezTo>
                    <a:pt x="87" y="82"/>
                    <a:pt x="89" y="83"/>
                    <a:pt x="90" y="83"/>
                  </a:cubicBezTo>
                  <a:cubicBezTo>
                    <a:pt x="90" y="82"/>
                    <a:pt x="90" y="82"/>
                    <a:pt x="89" y="81"/>
                  </a:cubicBezTo>
                  <a:cubicBezTo>
                    <a:pt x="89" y="81"/>
                    <a:pt x="88" y="81"/>
                    <a:pt x="88" y="80"/>
                  </a:cubicBezTo>
                  <a:cubicBezTo>
                    <a:pt x="87" y="80"/>
                    <a:pt x="87" y="80"/>
                    <a:pt x="87" y="79"/>
                  </a:cubicBezTo>
                  <a:cubicBezTo>
                    <a:pt x="86" y="79"/>
                    <a:pt x="86" y="79"/>
                    <a:pt x="86" y="79"/>
                  </a:cubicBezTo>
                  <a:cubicBezTo>
                    <a:pt x="86" y="79"/>
                    <a:pt x="86" y="78"/>
                    <a:pt x="85" y="78"/>
                  </a:cubicBezTo>
                  <a:cubicBezTo>
                    <a:pt x="85" y="77"/>
                    <a:pt x="85" y="79"/>
                    <a:pt x="85" y="79"/>
                  </a:cubicBezTo>
                  <a:cubicBezTo>
                    <a:pt x="85" y="80"/>
                    <a:pt x="84" y="80"/>
                    <a:pt x="83" y="79"/>
                  </a:cubicBezTo>
                  <a:cubicBezTo>
                    <a:pt x="83" y="79"/>
                    <a:pt x="82" y="79"/>
                    <a:pt x="82" y="80"/>
                  </a:cubicBezTo>
                  <a:cubicBezTo>
                    <a:pt x="81" y="80"/>
                    <a:pt x="81" y="80"/>
                    <a:pt x="80" y="80"/>
                  </a:cubicBezTo>
                  <a:cubicBezTo>
                    <a:pt x="79" y="80"/>
                    <a:pt x="79" y="80"/>
                    <a:pt x="80" y="81"/>
                  </a:cubicBezTo>
                  <a:cubicBezTo>
                    <a:pt x="80" y="81"/>
                    <a:pt x="80" y="81"/>
                    <a:pt x="81" y="81"/>
                  </a:cubicBezTo>
                  <a:cubicBezTo>
                    <a:pt x="81" y="81"/>
                    <a:pt x="82" y="82"/>
                    <a:pt x="81" y="82"/>
                  </a:cubicBezTo>
                  <a:cubicBezTo>
                    <a:pt x="81" y="83"/>
                    <a:pt x="81" y="83"/>
                    <a:pt x="81" y="83"/>
                  </a:cubicBezTo>
                  <a:cubicBezTo>
                    <a:pt x="80" y="83"/>
                    <a:pt x="80" y="83"/>
                    <a:pt x="80" y="84"/>
                  </a:cubicBezTo>
                  <a:cubicBezTo>
                    <a:pt x="81" y="84"/>
                    <a:pt x="81" y="83"/>
                    <a:pt x="81" y="84"/>
                  </a:cubicBezTo>
                  <a:cubicBezTo>
                    <a:pt x="81" y="84"/>
                    <a:pt x="81" y="85"/>
                    <a:pt x="81" y="85"/>
                  </a:cubicBezTo>
                  <a:cubicBezTo>
                    <a:pt x="81" y="85"/>
                    <a:pt x="81" y="86"/>
                    <a:pt x="81" y="86"/>
                  </a:cubicBezTo>
                  <a:cubicBezTo>
                    <a:pt x="81" y="86"/>
                    <a:pt x="81" y="86"/>
                    <a:pt x="80" y="86"/>
                  </a:cubicBezTo>
                  <a:cubicBezTo>
                    <a:pt x="80" y="86"/>
                    <a:pt x="80" y="86"/>
                    <a:pt x="80" y="87"/>
                  </a:cubicBezTo>
                  <a:cubicBezTo>
                    <a:pt x="80" y="87"/>
                    <a:pt x="79" y="87"/>
                    <a:pt x="79" y="87"/>
                  </a:cubicBezTo>
                  <a:cubicBezTo>
                    <a:pt x="78" y="87"/>
                    <a:pt x="77" y="87"/>
                    <a:pt x="76" y="87"/>
                  </a:cubicBezTo>
                  <a:cubicBezTo>
                    <a:pt x="76" y="88"/>
                    <a:pt x="75" y="87"/>
                    <a:pt x="75" y="88"/>
                  </a:cubicBezTo>
                  <a:cubicBezTo>
                    <a:pt x="76" y="89"/>
                    <a:pt x="76" y="89"/>
                    <a:pt x="77" y="89"/>
                  </a:cubicBezTo>
                  <a:cubicBezTo>
                    <a:pt x="77" y="89"/>
                    <a:pt x="77" y="89"/>
                    <a:pt x="77" y="89"/>
                  </a:cubicBezTo>
                  <a:cubicBezTo>
                    <a:pt x="77" y="89"/>
                    <a:pt x="77" y="89"/>
                    <a:pt x="77" y="89"/>
                  </a:cubicBezTo>
                  <a:cubicBezTo>
                    <a:pt x="78" y="89"/>
                    <a:pt x="78" y="89"/>
                    <a:pt x="78" y="89"/>
                  </a:cubicBezTo>
                  <a:cubicBezTo>
                    <a:pt x="79" y="89"/>
                    <a:pt x="79" y="89"/>
                    <a:pt x="79" y="90"/>
                  </a:cubicBezTo>
                  <a:cubicBezTo>
                    <a:pt x="79" y="90"/>
                    <a:pt x="79" y="90"/>
                    <a:pt x="79" y="90"/>
                  </a:cubicBezTo>
                  <a:cubicBezTo>
                    <a:pt x="80" y="90"/>
                    <a:pt x="80" y="90"/>
                    <a:pt x="80" y="91"/>
                  </a:cubicBezTo>
                  <a:cubicBezTo>
                    <a:pt x="81" y="91"/>
                    <a:pt x="80" y="91"/>
                    <a:pt x="81" y="91"/>
                  </a:cubicBezTo>
                  <a:cubicBezTo>
                    <a:pt x="81" y="92"/>
                    <a:pt x="82" y="92"/>
                    <a:pt x="82" y="92"/>
                  </a:cubicBezTo>
                  <a:cubicBezTo>
                    <a:pt x="82" y="92"/>
                    <a:pt x="82" y="93"/>
                    <a:pt x="82" y="93"/>
                  </a:cubicBezTo>
                  <a:cubicBezTo>
                    <a:pt x="82" y="93"/>
                    <a:pt x="81" y="93"/>
                    <a:pt x="80" y="92"/>
                  </a:cubicBezTo>
                  <a:cubicBezTo>
                    <a:pt x="80" y="92"/>
                    <a:pt x="80" y="92"/>
                    <a:pt x="80" y="92"/>
                  </a:cubicBezTo>
                  <a:cubicBezTo>
                    <a:pt x="80" y="92"/>
                    <a:pt x="79" y="92"/>
                    <a:pt x="79" y="92"/>
                  </a:cubicBezTo>
                  <a:cubicBezTo>
                    <a:pt x="78" y="92"/>
                    <a:pt x="78" y="92"/>
                    <a:pt x="78" y="93"/>
                  </a:cubicBezTo>
                  <a:cubicBezTo>
                    <a:pt x="78" y="93"/>
                    <a:pt x="78" y="94"/>
                    <a:pt x="77" y="94"/>
                  </a:cubicBezTo>
                  <a:cubicBezTo>
                    <a:pt x="76" y="94"/>
                    <a:pt x="76" y="94"/>
                    <a:pt x="76" y="93"/>
                  </a:cubicBezTo>
                  <a:cubicBezTo>
                    <a:pt x="75" y="93"/>
                    <a:pt x="75" y="93"/>
                    <a:pt x="75" y="92"/>
                  </a:cubicBezTo>
                  <a:cubicBezTo>
                    <a:pt x="74" y="92"/>
                    <a:pt x="75" y="92"/>
                    <a:pt x="75" y="91"/>
                  </a:cubicBezTo>
                  <a:cubicBezTo>
                    <a:pt x="75" y="91"/>
                    <a:pt x="76" y="91"/>
                    <a:pt x="76" y="91"/>
                  </a:cubicBezTo>
                  <a:cubicBezTo>
                    <a:pt x="76" y="91"/>
                    <a:pt x="76" y="90"/>
                    <a:pt x="76" y="90"/>
                  </a:cubicBezTo>
                  <a:cubicBezTo>
                    <a:pt x="76" y="90"/>
                    <a:pt x="76" y="89"/>
                    <a:pt x="76" y="89"/>
                  </a:cubicBezTo>
                  <a:cubicBezTo>
                    <a:pt x="75" y="89"/>
                    <a:pt x="75" y="89"/>
                    <a:pt x="75" y="89"/>
                  </a:cubicBezTo>
                  <a:cubicBezTo>
                    <a:pt x="75" y="90"/>
                    <a:pt x="75" y="90"/>
                    <a:pt x="74" y="90"/>
                  </a:cubicBezTo>
                  <a:cubicBezTo>
                    <a:pt x="74" y="89"/>
                    <a:pt x="74" y="89"/>
                    <a:pt x="74" y="89"/>
                  </a:cubicBezTo>
                  <a:cubicBezTo>
                    <a:pt x="73" y="89"/>
                    <a:pt x="72" y="88"/>
                    <a:pt x="72" y="89"/>
                  </a:cubicBezTo>
                  <a:cubicBezTo>
                    <a:pt x="71" y="89"/>
                    <a:pt x="72" y="90"/>
                    <a:pt x="73" y="90"/>
                  </a:cubicBezTo>
                  <a:cubicBezTo>
                    <a:pt x="74" y="90"/>
                    <a:pt x="73" y="90"/>
                    <a:pt x="73" y="91"/>
                  </a:cubicBezTo>
                  <a:cubicBezTo>
                    <a:pt x="73" y="91"/>
                    <a:pt x="73" y="92"/>
                    <a:pt x="72" y="92"/>
                  </a:cubicBezTo>
                  <a:cubicBezTo>
                    <a:pt x="72" y="92"/>
                    <a:pt x="71" y="91"/>
                    <a:pt x="71" y="92"/>
                  </a:cubicBezTo>
                  <a:cubicBezTo>
                    <a:pt x="70" y="92"/>
                    <a:pt x="70" y="93"/>
                    <a:pt x="70" y="93"/>
                  </a:cubicBezTo>
                  <a:cubicBezTo>
                    <a:pt x="69" y="93"/>
                    <a:pt x="69" y="92"/>
                    <a:pt x="68" y="92"/>
                  </a:cubicBezTo>
                  <a:cubicBezTo>
                    <a:pt x="68" y="91"/>
                    <a:pt x="67" y="92"/>
                    <a:pt x="66" y="92"/>
                  </a:cubicBezTo>
                  <a:cubicBezTo>
                    <a:pt x="66" y="92"/>
                    <a:pt x="67" y="93"/>
                    <a:pt x="67" y="93"/>
                  </a:cubicBezTo>
                  <a:cubicBezTo>
                    <a:pt x="67" y="93"/>
                    <a:pt x="68" y="93"/>
                    <a:pt x="68" y="93"/>
                  </a:cubicBezTo>
                  <a:cubicBezTo>
                    <a:pt x="68" y="93"/>
                    <a:pt x="68" y="93"/>
                    <a:pt x="68" y="93"/>
                  </a:cubicBezTo>
                  <a:cubicBezTo>
                    <a:pt x="68" y="93"/>
                    <a:pt x="69" y="93"/>
                    <a:pt x="69" y="93"/>
                  </a:cubicBezTo>
                  <a:cubicBezTo>
                    <a:pt x="69" y="94"/>
                    <a:pt x="69" y="94"/>
                    <a:pt x="69" y="94"/>
                  </a:cubicBezTo>
                  <a:cubicBezTo>
                    <a:pt x="70" y="94"/>
                    <a:pt x="70" y="94"/>
                    <a:pt x="69" y="95"/>
                  </a:cubicBezTo>
                  <a:cubicBezTo>
                    <a:pt x="69" y="95"/>
                    <a:pt x="68" y="95"/>
                    <a:pt x="67" y="95"/>
                  </a:cubicBezTo>
                  <a:cubicBezTo>
                    <a:pt x="67" y="95"/>
                    <a:pt x="67" y="96"/>
                    <a:pt x="67" y="97"/>
                  </a:cubicBezTo>
                  <a:cubicBezTo>
                    <a:pt x="66" y="97"/>
                    <a:pt x="66" y="97"/>
                    <a:pt x="65" y="98"/>
                  </a:cubicBezTo>
                  <a:cubicBezTo>
                    <a:pt x="65" y="98"/>
                    <a:pt x="65" y="98"/>
                    <a:pt x="65" y="99"/>
                  </a:cubicBezTo>
                  <a:cubicBezTo>
                    <a:pt x="64" y="99"/>
                    <a:pt x="64" y="100"/>
                    <a:pt x="64" y="100"/>
                  </a:cubicBezTo>
                  <a:cubicBezTo>
                    <a:pt x="64" y="101"/>
                    <a:pt x="64" y="101"/>
                    <a:pt x="65" y="101"/>
                  </a:cubicBezTo>
                  <a:cubicBezTo>
                    <a:pt x="65" y="102"/>
                    <a:pt x="65" y="102"/>
                    <a:pt x="66" y="102"/>
                  </a:cubicBezTo>
                  <a:cubicBezTo>
                    <a:pt x="66" y="102"/>
                    <a:pt x="67" y="102"/>
                    <a:pt x="67" y="103"/>
                  </a:cubicBezTo>
                  <a:cubicBezTo>
                    <a:pt x="68" y="103"/>
                    <a:pt x="67" y="105"/>
                    <a:pt x="68" y="105"/>
                  </a:cubicBezTo>
                  <a:cubicBezTo>
                    <a:pt x="68" y="105"/>
                    <a:pt x="69" y="105"/>
                    <a:pt x="69" y="105"/>
                  </a:cubicBezTo>
                  <a:cubicBezTo>
                    <a:pt x="70" y="105"/>
                    <a:pt x="71" y="105"/>
                    <a:pt x="71" y="105"/>
                  </a:cubicBezTo>
                  <a:cubicBezTo>
                    <a:pt x="71" y="105"/>
                    <a:pt x="71" y="105"/>
                    <a:pt x="72" y="105"/>
                  </a:cubicBezTo>
                  <a:cubicBezTo>
                    <a:pt x="72" y="105"/>
                    <a:pt x="72" y="105"/>
                    <a:pt x="72" y="105"/>
                  </a:cubicBezTo>
                  <a:cubicBezTo>
                    <a:pt x="73" y="106"/>
                    <a:pt x="73" y="106"/>
                    <a:pt x="73" y="106"/>
                  </a:cubicBezTo>
                  <a:cubicBezTo>
                    <a:pt x="74" y="106"/>
                    <a:pt x="74" y="107"/>
                    <a:pt x="74" y="107"/>
                  </a:cubicBezTo>
                  <a:cubicBezTo>
                    <a:pt x="74" y="108"/>
                    <a:pt x="75" y="108"/>
                    <a:pt x="75" y="108"/>
                  </a:cubicBezTo>
                  <a:cubicBezTo>
                    <a:pt x="76" y="108"/>
                    <a:pt x="76" y="108"/>
                    <a:pt x="77" y="108"/>
                  </a:cubicBezTo>
                  <a:cubicBezTo>
                    <a:pt x="77" y="109"/>
                    <a:pt x="78" y="109"/>
                    <a:pt x="78" y="109"/>
                  </a:cubicBezTo>
                  <a:cubicBezTo>
                    <a:pt x="79" y="109"/>
                    <a:pt x="82" y="109"/>
                    <a:pt x="81" y="110"/>
                  </a:cubicBezTo>
                  <a:cubicBezTo>
                    <a:pt x="81" y="110"/>
                    <a:pt x="81" y="110"/>
                    <a:pt x="80" y="111"/>
                  </a:cubicBezTo>
                  <a:cubicBezTo>
                    <a:pt x="80" y="111"/>
                    <a:pt x="80" y="111"/>
                    <a:pt x="80" y="111"/>
                  </a:cubicBezTo>
                  <a:cubicBezTo>
                    <a:pt x="80" y="112"/>
                    <a:pt x="80" y="113"/>
                    <a:pt x="81" y="113"/>
                  </a:cubicBezTo>
                  <a:cubicBezTo>
                    <a:pt x="82" y="113"/>
                    <a:pt x="82" y="113"/>
                    <a:pt x="82" y="114"/>
                  </a:cubicBezTo>
                  <a:cubicBezTo>
                    <a:pt x="82" y="114"/>
                    <a:pt x="81" y="114"/>
                    <a:pt x="82" y="114"/>
                  </a:cubicBezTo>
                  <a:cubicBezTo>
                    <a:pt x="82" y="114"/>
                    <a:pt x="83" y="114"/>
                    <a:pt x="83" y="115"/>
                  </a:cubicBezTo>
                  <a:cubicBezTo>
                    <a:pt x="83" y="115"/>
                    <a:pt x="83" y="115"/>
                    <a:pt x="83" y="115"/>
                  </a:cubicBezTo>
                  <a:cubicBezTo>
                    <a:pt x="84" y="115"/>
                    <a:pt x="85" y="115"/>
                    <a:pt x="85" y="115"/>
                  </a:cubicBezTo>
                  <a:cubicBezTo>
                    <a:pt x="85" y="114"/>
                    <a:pt x="85" y="114"/>
                    <a:pt x="85" y="113"/>
                  </a:cubicBezTo>
                  <a:cubicBezTo>
                    <a:pt x="85" y="112"/>
                    <a:pt x="85" y="112"/>
                    <a:pt x="85" y="112"/>
                  </a:cubicBezTo>
                  <a:cubicBezTo>
                    <a:pt x="85" y="112"/>
                    <a:pt x="85" y="112"/>
                    <a:pt x="84" y="111"/>
                  </a:cubicBezTo>
                  <a:cubicBezTo>
                    <a:pt x="84" y="111"/>
                    <a:pt x="84" y="110"/>
                    <a:pt x="84" y="110"/>
                  </a:cubicBezTo>
                  <a:cubicBezTo>
                    <a:pt x="85" y="109"/>
                    <a:pt x="85" y="109"/>
                    <a:pt x="86" y="109"/>
                  </a:cubicBezTo>
                  <a:cubicBezTo>
                    <a:pt x="86" y="109"/>
                    <a:pt x="86" y="108"/>
                    <a:pt x="86" y="108"/>
                  </a:cubicBezTo>
                  <a:cubicBezTo>
                    <a:pt x="87" y="108"/>
                    <a:pt x="87" y="108"/>
                    <a:pt x="88" y="107"/>
                  </a:cubicBezTo>
                  <a:cubicBezTo>
                    <a:pt x="88" y="107"/>
                    <a:pt x="88" y="107"/>
                    <a:pt x="88" y="106"/>
                  </a:cubicBezTo>
                  <a:cubicBezTo>
                    <a:pt x="88" y="105"/>
                    <a:pt x="88" y="105"/>
                    <a:pt x="87" y="104"/>
                  </a:cubicBezTo>
                  <a:cubicBezTo>
                    <a:pt x="87" y="104"/>
                    <a:pt x="87" y="104"/>
                    <a:pt x="87" y="104"/>
                  </a:cubicBezTo>
                  <a:cubicBezTo>
                    <a:pt x="87" y="104"/>
                    <a:pt x="87" y="103"/>
                    <a:pt x="86" y="103"/>
                  </a:cubicBezTo>
                  <a:cubicBezTo>
                    <a:pt x="86" y="103"/>
                    <a:pt x="86" y="103"/>
                    <a:pt x="85" y="103"/>
                  </a:cubicBezTo>
                  <a:cubicBezTo>
                    <a:pt x="85" y="103"/>
                    <a:pt x="85" y="102"/>
                    <a:pt x="85" y="102"/>
                  </a:cubicBezTo>
                  <a:cubicBezTo>
                    <a:pt x="85" y="102"/>
                    <a:pt x="85" y="101"/>
                    <a:pt x="86" y="101"/>
                  </a:cubicBezTo>
                  <a:cubicBezTo>
                    <a:pt x="86" y="101"/>
                    <a:pt x="86" y="101"/>
                    <a:pt x="86" y="101"/>
                  </a:cubicBezTo>
                  <a:cubicBezTo>
                    <a:pt x="87" y="100"/>
                    <a:pt x="86" y="98"/>
                    <a:pt x="86" y="97"/>
                  </a:cubicBezTo>
                  <a:cubicBezTo>
                    <a:pt x="86" y="97"/>
                    <a:pt x="86" y="95"/>
                    <a:pt x="87" y="94"/>
                  </a:cubicBezTo>
                  <a:cubicBezTo>
                    <a:pt x="87" y="94"/>
                    <a:pt x="88" y="94"/>
                    <a:pt x="89" y="94"/>
                  </a:cubicBezTo>
                  <a:cubicBezTo>
                    <a:pt x="89" y="94"/>
                    <a:pt x="90" y="94"/>
                    <a:pt x="91" y="95"/>
                  </a:cubicBezTo>
                  <a:cubicBezTo>
                    <a:pt x="92" y="95"/>
                    <a:pt x="92" y="95"/>
                    <a:pt x="93" y="95"/>
                  </a:cubicBezTo>
                  <a:cubicBezTo>
                    <a:pt x="93" y="96"/>
                    <a:pt x="93" y="96"/>
                    <a:pt x="93" y="96"/>
                  </a:cubicBezTo>
                  <a:cubicBezTo>
                    <a:pt x="93" y="97"/>
                    <a:pt x="93" y="97"/>
                    <a:pt x="94" y="97"/>
                  </a:cubicBezTo>
                  <a:cubicBezTo>
                    <a:pt x="94" y="97"/>
                    <a:pt x="94" y="98"/>
                    <a:pt x="95" y="98"/>
                  </a:cubicBezTo>
                  <a:cubicBezTo>
                    <a:pt x="95" y="98"/>
                    <a:pt x="96" y="98"/>
                    <a:pt x="96" y="99"/>
                  </a:cubicBezTo>
                  <a:cubicBezTo>
                    <a:pt x="97" y="99"/>
                    <a:pt x="97" y="100"/>
                    <a:pt x="97" y="100"/>
                  </a:cubicBezTo>
                  <a:cubicBezTo>
                    <a:pt x="97" y="101"/>
                    <a:pt x="96" y="101"/>
                    <a:pt x="97" y="101"/>
                  </a:cubicBezTo>
                  <a:cubicBezTo>
                    <a:pt x="97" y="102"/>
                    <a:pt x="97" y="102"/>
                    <a:pt x="97" y="102"/>
                  </a:cubicBezTo>
                  <a:cubicBezTo>
                    <a:pt x="98" y="102"/>
                    <a:pt x="98" y="102"/>
                    <a:pt x="98" y="103"/>
                  </a:cubicBezTo>
                  <a:cubicBezTo>
                    <a:pt x="98" y="103"/>
                    <a:pt x="98" y="103"/>
                    <a:pt x="99" y="103"/>
                  </a:cubicBezTo>
                  <a:cubicBezTo>
                    <a:pt x="99" y="103"/>
                    <a:pt x="100" y="103"/>
                    <a:pt x="100" y="103"/>
                  </a:cubicBezTo>
                  <a:cubicBezTo>
                    <a:pt x="100" y="103"/>
                    <a:pt x="100" y="102"/>
                    <a:pt x="101" y="102"/>
                  </a:cubicBezTo>
                  <a:cubicBezTo>
                    <a:pt x="101" y="102"/>
                    <a:pt x="101" y="102"/>
                    <a:pt x="102" y="102"/>
                  </a:cubicBezTo>
                  <a:cubicBezTo>
                    <a:pt x="102" y="102"/>
                    <a:pt x="102" y="101"/>
                    <a:pt x="102" y="101"/>
                  </a:cubicBezTo>
                  <a:cubicBezTo>
                    <a:pt x="102" y="101"/>
                    <a:pt x="102" y="100"/>
                    <a:pt x="102" y="100"/>
                  </a:cubicBezTo>
                  <a:cubicBezTo>
                    <a:pt x="102" y="100"/>
                    <a:pt x="102" y="100"/>
                    <a:pt x="103" y="100"/>
                  </a:cubicBezTo>
                  <a:cubicBezTo>
                    <a:pt x="103" y="100"/>
                    <a:pt x="103" y="99"/>
                    <a:pt x="103" y="99"/>
                  </a:cubicBezTo>
                  <a:cubicBezTo>
                    <a:pt x="104" y="99"/>
                    <a:pt x="104" y="100"/>
                    <a:pt x="104" y="100"/>
                  </a:cubicBezTo>
                  <a:cubicBezTo>
                    <a:pt x="104" y="100"/>
                    <a:pt x="104" y="101"/>
                    <a:pt x="104" y="102"/>
                  </a:cubicBezTo>
                  <a:cubicBezTo>
                    <a:pt x="104" y="102"/>
                    <a:pt x="105" y="102"/>
                    <a:pt x="105" y="103"/>
                  </a:cubicBezTo>
                  <a:cubicBezTo>
                    <a:pt x="106" y="103"/>
                    <a:pt x="106" y="103"/>
                    <a:pt x="106" y="104"/>
                  </a:cubicBezTo>
                  <a:cubicBezTo>
                    <a:pt x="106" y="104"/>
                    <a:pt x="106" y="105"/>
                    <a:pt x="106" y="106"/>
                  </a:cubicBezTo>
                  <a:cubicBezTo>
                    <a:pt x="105" y="106"/>
                    <a:pt x="105" y="106"/>
                    <a:pt x="105" y="107"/>
                  </a:cubicBezTo>
                  <a:cubicBezTo>
                    <a:pt x="106" y="107"/>
                    <a:pt x="106" y="107"/>
                    <a:pt x="106" y="107"/>
                  </a:cubicBezTo>
                  <a:cubicBezTo>
                    <a:pt x="106" y="107"/>
                    <a:pt x="106" y="107"/>
                    <a:pt x="106" y="108"/>
                  </a:cubicBezTo>
                  <a:cubicBezTo>
                    <a:pt x="107" y="108"/>
                    <a:pt x="107" y="108"/>
                    <a:pt x="108" y="108"/>
                  </a:cubicBezTo>
                  <a:cubicBezTo>
                    <a:pt x="108" y="108"/>
                    <a:pt x="108" y="108"/>
                    <a:pt x="109" y="108"/>
                  </a:cubicBezTo>
                  <a:cubicBezTo>
                    <a:pt x="109" y="109"/>
                    <a:pt x="110" y="109"/>
                    <a:pt x="111" y="109"/>
                  </a:cubicBezTo>
                  <a:cubicBezTo>
                    <a:pt x="111" y="109"/>
                    <a:pt x="110" y="110"/>
                    <a:pt x="110" y="110"/>
                  </a:cubicBezTo>
                  <a:cubicBezTo>
                    <a:pt x="110" y="110"/>
                    <a:pt x="110" y="110"/>
                    <a:pt x="109" y="110"/>
                  </a:cubicBezTo>
                  <a:cubicBezTo>
                    <a:pt x="109" y="111"/>
                    <a:pt x="109" y="111"/>
                    <a:pt x="109" y="111"/>
                  </a:cubicBezTo>
                  <a:cubicBezTo>
                    <a:pt x="109" y="111"/>
                    <a:pt x="109" y="111"/>
                    <a:pt x="108" y="111"/>
                  </a:cubicBezTo>
                  <a:cubicBezTo>
                    <a:pt x="108" y="112"/>
                    <a:pt x="109" y="112"/>
                    <a:pt x="110" y="112"/>
                  </a:cubicBezTo>
                  <a:cubicBezTo>
                    <a:pt x="110" y="112"/>
                    <a:pt x="110" y="112"/>
                    <a:pt x="111" y="112"/>
                  </a:cubicBezTo>
                  <a:cubicBezTo>
                    <a:pt x="111" y="112"/>
                    <a:pt x="111" y="111"/>
                    <a:pt x="111" y="111"/>
                  </a:cubicBezTo>
                  <a:cubicBezTo>
                    <a:pt x="111" y="111"/>
                    <a:pt x="112" y="111"/>
                    <a:pt x="113" y="111"/>
                  </a:cubicBezTo>
                  <a:cubicBezTo>
                    <a:pt x="113" y="111"/>
                    <a:pt x="113" y="112"/>
                    <a:pt x="113" y="112"/>
                  </a:cubicBezTo>
                  <a:cubicBezTo>
                    <a:pt x="113" y="112"/>
                    <a:pt x="114" y="112"/>
                    <a:pt x="114" y="112"/>
                  </a:cubicBezTo>
                  <a:cubicBezTo>
                    <a:pt x="114" y="113"/>
                    <a:pt x="114" y="114"/>
                    <a:pt x="114" y="114"/>
                  </a:cubicBezTo>
                  <a:cubicBezTo>
                    <a:pt x="113" y="114"/>
                    <a:pt x="113" y="115"/>
                    <a:pt x="113" y="115"/>
                  </a:cubicBezTo>
                  <a:cubicBezTo>
                    <a:pt x="113" y="115"/>
                    <a:pt x="114" y="116"/>
                    <a:pt x="114" y="116"/>
                  </a:cubicBezTo>
                  <a:cubicBezTo>
                    <a:pt x="114" y="116"/>
                    <a:pt x="114" y="117"/>
                    <a:pt x="114" y="117"/>
                  </a:cubicBezTo>
                  <a:cubicBezTo>
                    <a:pt x="114" y="117"/>
                    <a:pt x="114" y="118"/>
                    <a:pt x="114" y="119"/>
                  </a:cubicBezTo>
                  <a:cubicBezTo>
                    <a:pt x="114" y="119"/>
                    <a:pt x="115" y="119"/>
                    <a:pt x="115" y="119"/>
                  </a:cubicBezTo>
                  <a:cubicBezTo>
                    <a:pt x="115" y="119"/>
                    <a:pt x="115" y="120"/>
                    <a:pt x="115" y="120"/>
                  </a:cubicBezTo>
                  <a:cubicBezTo>
                    <a:pt x="116" y="120"/>
                    <a:pt x="116" y="120"/>
                    <a:pt x="117" y="121"/>
                  </a:cubicBezTo>
                  <a:cubicBezTo>
                    <a:pt x="117" y="121"/>
                    <a:pt x="117" y="121"/>
                    <a:pt x="117" y="122"/>
                  </a:cubicBezTo>
                  <a:cubicBezTo>
                    <a:pt x="117" y="122"/>
                    <a:pt x="118" y="122"/>
                    <a:pt x="118" y="122"/>
                  </a:cubicBezTo>
                  <a:cubicBezTo>
                    <a:pt x="118" y="122"/>
                    <a:pt x="118" y="123"/>
                    <a:pt x="118" y="123"/>
                  </a:cubicBezTo>
                  <a:cubicBezTo>
                    <a:pt x="117" y="123"/>
                    <a:pt x="117" y="122"/>
                    <a:pt x="116" y="122"/>
                  </a:cubicBezTo>
                  <a:cubicBezTo>
                    <a:pt x="115" y="122"/>
                    <a:pt x="115" y="122"/>
                    <a:pt x="115" y="122"/>
                  </a:cubicBezTo>
                  <a:cubicBezTo>
                    <a:pt x="114" y="121"/>
                    <a:pt x="115" y="121"/>
                    <a:pt x="114" y="121"/>
                  </a:cubicBezTo>
                  <a:cubicBezTo>
                    <a:pt x="114" y="123"/>
                    <a:pt x="112" y="122"/>
                    <a:pt x="111" y="122"/>
                  </a:cubicBezTo>
                  <a:cubicBezTo>
                    <a:pt x="111" y="122"/>
                    <a:pt x="110" y="122"/>
                    <a:pt x="110" y="122"/>
                  </a:cubicBezTo>
                  <a:cubicBezTo>
                    <a:pt x="109" y="121"/>
                    <a:pt x="110" y="121"/>
                    <a:pt x="110" y="120"/>
                  </a:cubicBezTo>
                  <a:cubicBezTo>
                    <a:pt x="111" y="120"/>
                    <a:pt x="111" y="120"/>
                    <a:pt x="111" y="120"/>
                  </a:cubicBezTo>
                  <a:cubicBezTo>
                    <a:pt x="111" y="119"/>
                    <a:pt x="111" y="119"/>
                    <a:pt x="111" y="119"/>
                  </a:cubicBezTo>
                  <a:cubicBezTo>
                    <a:pt x="111" y="119"/>
                    <a:pt x="111" y="118"/>
                    <a:pt x="111" y="118"/>
                  </a:cubicBezTo>
                  <a:cubicBezTo>
                    <a:pt x="111" y="117"/>
                    <a:pt x="112" y="117"/>
                    <a:pt x="113" y="116"/>
                  </a:cubicBezTo>
                  <a:cubicBezTo>
                    <a:pt x="113" y="116"/>
                    <a:pt x="113" y="116"/>
                    <a:pt x="112" y="116"/>
                  </a:cubicBezTo>
                  <a:cubicBezTo>
                    <a:pt x="112" y="116"/>
                    <a:pt x="110" y="116"/>
                    <a:pt x="110" y="117"/>
                  </a:cubicBezTo>
                  <a:cubicBezTo>
                    <a:pt x="109" y="117"/>
                    <a:pt x="109" y="117"/>
                    <a:pt x="108" y="117"/>
                  </a:cubicBezTo>
                  <a:cubicBezTo>
                    <a:pt x="107" y="117"/>
                    <a:pt x="107" y="117"/>
                    <a:pt x="107" y="118"/>
                  </a:cubicBezTo>
                  <a:cubicBezTo>
                    <a:pt x="106" y="118"/>
                    <a:pt x="106" y="118"/>
                    <a:pt x="105" y="118"/>
                  </a:cubicBezTo>
                  <a:cubicBezTo>
                    <a:pt x="104" y="118"/>
                    <a:pt x="102" y="117"/>
                    <a:pt x="100" y="118"/>
                  </a:cubicBezTo>
                  <a:cubicBezTo>
                    <a:pt x="100" y="118"/>
                    <a:pt x="99" y="119"/>
                    <a:pt x="98" y="119"/>
                  </a:cubicBezTo>
                  <a:cubicBezTo>
                    <a:pt x="98" y="119"/>
                    <a:pt x="98" y="119"/>
                    <a:pt x="98" y="120"/>
                  </a:cubicBezTo>
                  <a:cubicBezTo>
                    <a:pt x="97" y="120"/>
                    <a:pt x="97" y="120"/>
                    <a:pt x="97" y="120"/>
                  </a:cubicBezTo>
                  <a:cubicBezTo>
                    <a:pt x="95" y="121"/>
                    <a:pt x="98" y="122"/>
                    <a:pt x="98" y="121"/>
                  </a:cubicBezTo>
                  <a:cubicBezTo>
                    <a:pt x="98" y="121"/>
                    <a:pt x="98" y="121"/>
                    <a:pt x="99" y="120"/>
                  </a:cubicBezTo>
                  <a:cubicBezTo>
                    <a:pt x="99" y="120"/>
                    <a:pt x="100" y="120"/>
                    <a:pt x="100" y="120"/>
                  </a:cubicBezTo>
                  <a:cubicBezTo>
                    <a:pt x="100" y="119"/>
                    <a:pt x="100" y="119"/>
                    <a:pt x="101" y="119"/>
                  </a:cubicBezTo>
                  <a:cubicBezTo>
                    <a:pt x="101" y="119"/>
                    <a:pt x="102" y="119"/>
                    <a:pt x="102" y="119"/>
                  </a:cubicBezTo>
                  <a:cubicBezTo>
                    <a:pt x="103" y="120"/>
                    <a:pt x="102" y="121"/>
                    <a:pt x="103" y="122"/>
                  </a:cubicBezTo>
                  <a:cubicBezTo>
                    <a:pt x="103" y="122"/>
                    <a:pt x="103" y="122"/>
                    <a:pt x="103" y="123"/>
                  </a:cubicBezTo>
                  <a:cubicBezTo>
                    <a:pt x="103" y="123"/>
                    <a:pt x="103" y="124"/>
                    <a:pt x="103" y="124"/>
                  </a:cubicBezTo>
                  <a:cubicBezTo>
                    <a:pt x="103" y="124"/>
                    <a:pt x="104" y="124"/>
                    <a:pt x="104" y="124"/>
                  </a:cubicBezTo>
                  <a:cubicBezTo>
                    <a:pt x="104" y="124"/>
                    <a:pt x="104" y="125"/>
                    <a:pt x="104" y="125"/>
                  </a:cubicBezTo>
                  <a:cubicBezTo>
                    <a:pt x="105" y="125"/>
                    <a:pt x="105" y="125"/>
                    <a:pt x="106" y="125"/>
                  </a:cubicBezTo>
                  <a:cubicBezTo>
                    <a:pt x="106" y="124"/>
                    <a:pt x="106" y="124"/>
                    <a:pt x="107" y="124"/>
                  </a:cubicBezTo>
                  <a:cubicBezTo>
                    <a:pt x="107" y="124"/>
                    <a:pt x="107" y="123"/>
                    <a:pt x="108" y="123"/>
                  </a:cubicBezTo>
                  <a:cubicBezTo>
                    <a:pt x="108" y="123"/>
                    <a:pt x="108" y="124"/>
                    <a:pt x="108" y="125"/>
                  </a:cubicBezTo>
                  <a:cubicBezTo>
                    <a:pt x="108" y="125"/>
                    <a:pt x="107" y="125"/>
                    <a:pt x="106" y="125"/>
                  </a:cubicBezTo>
                  <a:cubicBezTo>
                    <a:pt x="106" y="125"/>
                    <a:pt x="106" y="126"/>
                    <a:pt x="106" y="126"/>
                  </a:cubicBezTo>
                  <a:cubicBezTo>
                    <a:pt x="106" y="127"/>
                    <a:pt x="105" y="126"/>
                    <a:pt x="105" y="126"/>
                  </a:cubicBezTo>
                  <a:cubicBezTo>
                    <a:pt x="104" y="126"/>
                    <a:pt x="104" y="126"/>
                    <a:pt x="103" y="127"/>
                  </a:cubicBezTo>
                  <a:cubicBezTo>
                    <a:pt x="103" y="127"/>
                    <a:pt x="103" y="127"/>
                    <a:pt x="102" y="127"/>
                  </a:cubicBezTo>
                  <a:cubicBezTo>
                    <a:pt x="102" y="127"/>
                    <a:pt x="101" y="127"/>
                    <a:pt x="101" y="127"/>
                  </a:cubicBezTo>
                  <a:cubicBezTo>
                    <a:pt x="101" y="127"/>
                    <a:pt x="101" y="126"/>
                    <a:pt x="101" y="126"/>
                  </a:cubicBezTo>
                  <a:cubicBezTo>
                    <a:pt x="102" y="126"/>
                    <a:pt x="102" y="126"/>
                    <a:pt x="103" y="126"/>
                  </a:cubicBezTo>
                  <a:cubicBezTo>
                    <a:pt x="103" y="126"/>
                    <a:pt x="103" y="125"/>
                    <a:pt x="103" y="125"/>
                  </a:cubicBezTo>
                  <a:cubicBezTo>
                    <a:pt x="102" y="124"/>
                    <a:pt x="102" y="125"/>
                    <a:pt x="102" y="125"/>
                  </a:cubicBezTo>
                  <a:cubicBezTo>
                    <a:pt x="101" y="126"/>
                    <a:pt x="101" y="126"/>
                    <a:pt x="100" y="126"/>
                  </a:cubicBezTo>
                  <a:cubicBezTo>
                    <a:pt x="100" y="127"/>
                    <a:pt x="99" y="127"/>
                    <a:pt x="98" y="127"/>
                  </a:cubicBezTo>
                  <a:cubicBezTo>
                    <a:pt x="98" y="127"/>
                    <a:pt x="98" y="128"/>
                    <a:pt x="98" y="128"/>
                  </a:cubicBezTo>
                  <a:cubicBezTo>
                    <a:pt x="97" y="128"/>
                    <a:pt x="97" y="128"/>
                    <a:pt x="97" y="128"/>
                  </a:cubicBezTo>
                  <a:cubicBezTo>
                    <a:pt x="96" y="128"/>
                    <a:pt x="96" y="128"/>
                    <a:pt x="95" y="128"/>
                  </a:cubicBezTo>
                  <a:cubicBezTo>
                    <a:pt x="95" y="129"/>
                    <a:pt x="96" y="131"/>
                    <a:pt x="95" y="131"/>
                  </a:cubicBezTo>
                  <a:cubicBezTo>
                    <a:pt x="95" y="131"/>
                    <a:pt x="94" y="131"/>
                    <a:pt x="94" y="131"/>
                  </a:cubicBezTo>
                  <a:cubicBezTo>
                    <a:pt x="94" y="131"/>
                    <a:pt x="93" y="131"/>
                    <a:pt x="93" y="132"/>
                  </a:cubicBezTo>
                  <a:cubicBezTo>
                    <a:pt x="93" y="132"/>
                    <a:pt x="92" y="131"/>
                    <a:pt x="92" y="132"/>
                  </a:cubicBezTo>
                  <a:cubicBezTo>
                    <a:pt x="91" y="132"/>
                    <a:pt x="91" y="133"/>
                    <a:pt x="91" y="134"/>
                  </a:cubicBezTo>
                  <a:cubicBezTo>
                    <a:pt x="90" y="134"/>
                    <a:pt x="89" y="133"/>
                    <a:pt x="89" y="134"/>
                  </a:cubicBezTo>
                  <a:cubicBezTo>
                    <a:pt x="89" y="134"/>
                    <a:pt x="88" y="135"/>
                    <a:pt x="88" y="135"/>
                  </a:cubicBezTo>
                  <a:cubicBezTo>
                    <a:pt x="88" y="135"/>
                    <a:pt x="87" y="135"/>
                    <a:pt x="87" y="135"/>
                  </a:cubicBezTo>
                  <a:cubicBezTo>
                    <a:pt x="86" y="136"/>
                    <a:pt x="87" y="137"/>
                    <a:pt x="88" y="137"/>
                  </a:cubicBezTo>
                  <a:cubicBezTo>
                    <a:pt x="88" y="138"/>
                    <a:pt x="89" y="138"/>
                    <a:pt x="89" y="139"/>
                  </a:cubicBezTo>
                  <a:cubicBezTo>
                    <a:pt x="89" y="140"/>
                    <a:pt x="88" y="140"/>
                    <a:pt x="88" y="140"/>
                  </a:cubicBezTo>
                  <a:cubicBezTo>
                    <a:pt x="87" y="141"/>
                    <a:pt x="87" y="141"/>
                    <a:pt x="86" y="142"/>
                  </a:cubicBezTo>
                  <a:cubicBezTo>
                    <a:pt x="86" y="142"/>
                    <a:pt x="86" y="143"/>
                    <a:pt x="86" y="143"/>
                  </a:cubicBezTo>
                  <a:cubicBezTo>
                    <a:pt x="86" y="143"/>
                    <a:pt x="85" y="143"/>
                    <a:pt x="85" y="143"/>
                  </a:cubicBezTo>
                  <a:cubicBezTo>
                    <a:pt x="85" y="144"/>
                    <a:pt x="84" y="144"/>
                    <a:pt x="83" y="145"/>
                  </a:cubicBezTo>
                  <a:cubicBezTo>
                    <a:pt x="83" y="145"/>
                    <a:pt x="83" y="145"/>
                    <a:pt x="83" y="145"/>
                  </a:cubicBezTo>
                  <a:cubicBezTo>
                    <a:pt x="83" y="145"/>
                    <a:pt x="83" y="145"/>
                    <a:pt x="83" y="145"/>
                  </a:cubicBezTo>
                  <a:cubicBezTo>
                    <a:pt x="82" y="146"/>
                    <a:pt x="82" y="145"/>
                    <a:pt x="82" y="145"/>
                  </a:cubicBezTo>
                  <a:cubicBezTo>
                    <a:pt x="81" y="146"/>
                    <a:pt x="82" y="147"/>
                    <a:pt x="82" y="148"/>
                  </a:cubicBezTo>
                  <a:cubicBezTo>
                    <a:pt x="81" y="148"/>
                    <a:pt x="81" y="149"/>
                    <a:pt x="81" y="150"/>
                  </a:cubicBezTo>
                  <a:cubicBezTo>
                    <a:pt x="82" y="150"/>
                    <a:pt x="83" y="150"/>
                    <a:pt x="82" y="151"/>
                  </a:cubicBezTo>
                  <a:cubicBezTo>
                    <a:pt x="82" y="151"/>
                    <a:pt x="82" y="151"/>
                    <a:pt x="82" y="152"/>
                  </a:cubicBezTo>
                  <a:cubicBezTo>
                    <a:pt x="82" y="152"/>
                    <a:pt x="83" y="152"/>
                    <a:pt x="83" y="152"/>
                  </a:cubicBezTo>
                  <a:cubicBezTo>
                    <a:pt x="84" y="152"/>
                    <a:pt x="84" y="153"/>
                    <a:pt x="83" y="154"/>
                  </a:cubicBezTo>
                  <a:cubicBezTo>
                    <a:pt x="83" y="154"/>
                    <a:pt x="83" y="154"/>
                    <a:pt x="83" y="154"/>
                  </a:cubicBezTo>
                  <a:cubicBezTo>
                    <a:pt x="83" y="154"/>
                    <a:pt x="83" y="155"/>
                    <a:pt x="83" y="155"/>
                  </a:cubicBezTo>
                  <a:cubicBezTo>
                    <a:pt x="82" y="155"/>
                    <a:pt x="82" y="155"/>
                    <a:pt x="81" y="154"/>
                  </a:cubicBezTo>
                  <a:cubicBezTo>
                    <a:pt x="81" y="153"/>
                    <a:pt x="81" y="154"/>
                    <a:pt x="80" y="153"/>
                  </a:cubicBezTo>
                  <a:cubicBezTo>
                    <a:pt x="80" y="153"/>
                    <a:pt x="80" y="153"/>
                    <a:pt x="80" y="153"/>
                  </a:cubicBezTo>
                  <a:cubicBezTo>
                    <a:pt x="80" y="153"/>
                    <a:pt x="80" y="153"/>
                    <a:pt x="80" y="153"/>
                  </a:cubicBezTo>
                  <a:cubicBezTo>
                    <a:pt x="80" y="152"/>
                    <a:pt x="80" y="151"/>
                    <a:pt x="80" y="151"/>
                  </a:cubicBezTo>
                  <a:cubicBezTo>
                    <a:pt x="80" y="150"/>
                    <a:pt x="80" y="150"/>
                    <a:pt x="80" y="150"/>
                  </a:cubicBezTo>
                  <a:cubicBezTo>
                    <a:pt x="80" y="149"/>
                    <a:pt x="80" y="149"/>
                    <a:pt x="80" y="149"/>
                  </a:cubicBezTo>
                  <a:cubicBezTo>
                    <a:pt x="79" y="149"/>
                    <a:pt x="79" y="148"/>
                    <a:pt x="79" y="148"/>
                  </a:cubicBezTo>
                  <a:cubicBezTo>
                    <a:pt x="78" y="148"/>
                    <a:pt x="77" y="148"/>
                    <a:pt x="76" y="148"/>
                  </a:cubicBezTo>
                  <a:cubicBezTo>
                    <a:pt x="75" y="148"/>
                    <a:pt x="74" y="148"/>
                    <a:pt x="74" y="148"/>
                  </a:cubicBezTo>
                  <a:cubicBezTo>
                    <a:pt x="73" y="148"/>
                    <a:pt x="73" y="148"/>
                    <a:pt x="72" y="148"/>
                  </a:cubicBezTo>
                  <a:cubicBezTo>
                    <a:pt x="72" y="149"/>
                    <a:pt x="72" y="149"/>
                    <a:pt x="72" y="149"/>
                  </a:cubicBezTo>
                  <a:cubicBezTo>
                    <a:pt x="71" y="150"/>
                    <a:pt x="69" y="149"/>
                    <a:pt x="69" y="148"/>
                  </a:cubicBezTo>
                  <a:cubicBezTo>
                    <a:pt x="68" y="148"/>
                    <a:pt x="67" y="148"/>
                    <a:pt x="66" y="148"/>
                  </a:cubicBezTo>
                  <a:cubicBezTo>
                    <a:pt x="65" y="148"/>
                    <a:pt x="65" y="149"/>
                    <a:pt x="64" y="149"/>
                  </a:cubicBezTo>
                  <a:cubicBezTo>
                    <a:pt x="64" y="149"/>
                    <a:pt x="64" y="150"/>
                    <a:pt x="64" y="150"/>
                  </a:cubicBezTo>
                  <a:cubicBezTo>
                    <a:pt x="63" y="150"/>
                    <a:pt x="63" y="150"/>
                    <a:pt x="62" y="150"/>
                  </a:cubicBezTo>
                  <a:cubicBezTo>
                    <a:pt x="62" y="150"/>
                    <a:pt x="62" y="151"/>
                    <a:pt x="62" y="151"/>
                  </a:cubicBezTo>
                  <a:cubicBezTo>
                    <a:pt x="62" y="151"/>
                    <a:pt x="62" y="151"/>
                    <a:pt x="61" y="151"/>
                  </a:cubicBezTo>
                  <a:cubicBezTo>
                    <a:pt x="61" y="152"/>
                    <a:pt x="61" y="152"/>
                    <a:pt x="61" y="153"/>
                  </a:cubicBezTo>
                  <a:cubicBezTo>
                    <a:pt x="61" y="153"/>
                    <a:pt x="62" y="153"/>
                    <a:pt x="62" y="154"/>
                  </a:cubicBezTo>
                  <a:cubicBezTo>
                    <a:pt x="62" y="154"/>
                    <a:pt x="62" y="155"/>
                    <a:pt x="62" y="155"/>
                  </a:cubicBezTo>
                  <a:cubicBezTo>
                    <a:pt x="61" y="156"/>
                    <a:pt x="61" y="155"/>
                    <a:pt x="61" y="156"/>
                  </a:cubicBezTo>
                  <a:cubicBezTo>
                    <a:pt x="61" y="156"/>
                    <a:pt x="61" y="156"/>
                    <a:pt x="61" y="157"/>
                  </a:cubicBezTo>
                  <a:cubicBezTo>
                    <a:pt x="61" y="157"/>
                    <a:pt x="61" y="158"/>
                    <a:pt x="61" y="158"/>
                  </a:cubicBezTo>
                  <a:cubicBezTo>
                    <a:pt x="61" y="159"/>
                    <a:pt x="61" y="160"/>
                    <a:pt x="61" y="160"/>
                  </a:cubicBezTo>
                  <a:cubicBezTo>
                    <a:pt x="61" y="160"/>
                    <a:pt x="62" y="160"/>
                    <a:pt x="62" y="161"/>
                  </a:cubicBezTo>
                  <a:cubicBezTo>
                    <a:pt x="62" y="161"/>
                    <a:pt x="62" y="161"/>
                    <a:pt x="62" y="161"/>
                  </a:cubicBezTo>
                  <a:cubicBezTo>
                    <a:pt x="63" y="161"/>
                    <a:pt x="63" y="162"/>
                    <a:pt x="63" y="163"/>
                  </a:cubicBezTo>
                  <a:cubicBezTo>
                    <a:pt x="63" y="163"/>
                    <a:pt x="64" y="163"/>
                    <a:pt x="64" y="163"/>
                  </a:cubicBezTo>
                  <a:cubicBezTo>
                    <a:pt x="64" y="163"/>
                    <a:pt x="64" y="164"/>
                    <a:pt x="64" y="164"/>
                  </a:cubicBezTo>
                  <a:cubicBezTo>
                    <a:pt x="65" y="164"/>
                    <a:pt x="66" y="164"/>
                    <a:pt x="66" y="164"/>
                  </a:cubicBezTo>
                  <a:cubicBezTo>
                    <a:pt x="66" y="163"/>
                    <a:pt x="67" y="163"/>
                    <a:pt x="68" y="163"/>
                  </a:cubicBezTo>
                  <a:cubicBezTo>
                    <a:pt x="69" y="163"/>
                    <a:pt x="69" y="163"/>
                    <a:pt x="69" y="162"/>
                  </a:cubicBezTo>
                  <a:cubicBezTo>
                    <a:pt x="69" y="162"/>
                    <a:pt x="69" y="162"/>
                    <a:pt x="70" y="162"/>
                  </a:cubicBezTo>
                  <a:cubicBezTo>
                    <a:pt x="70" y="162"/>
                    <a:pt x="70" y="162"/>
                    <a:pt x="70" y="162"/>
                  </a:cubicBezTo>
                  <a:cubicBezTo>
                    <a:pt x="70" y="161"/>
                    <a:pt x="70" y="160"/>
                    <a:pt x="71" y="160"/>
                  </a:cubicBezTo>
                  <a:cubicBezTo>
                    <a:pt x="71" y="159"/>
                    <a:pt x="72" y="160"/>
                    <a:pt x="73" y="160"/>
                  </a:cubicBezTo>
                  <a:cubicBezTo>
                    <a:pt x="73" y="160"/>
                    <a:pt x="74" y="159"/>
                    <a:pt x="75" y="160"/>
                  </a:cubicBezTo>
                  <a:cubicBezTo>
                    <a:pt x="75" y="160"/>
                    <a:pt x="74" y="161"/>
                    <a:pt x="74" y="161"/>
                  </a:cubicBezTo>
                  <a:cubicBezTo>
                    <a:pt x="74" y="162"/>
                    <a:pt x="74" y="163"/>
                    <a:pt x="74" y="163"/>
                  </a:cubicBezTo>
                  <a:cubicBezTo>
                    <a:pt x="74" y="164"/>
                    <a:pt x="74" y="164"/>
                    <a:pt x="73" y="164"/>
                  </a:cubicBezTo>
                  <a:cubicBezTo>
                    <a:pt x="73" y="164"/>
                    <a:pt x="73" y="164"/>
                    <a:pt x="73" y="164"/>
                  </a:cubicBezTo>
                  <a:cubicBezTo>
                    <a:pt x="72" y="165"/>
                    <a:pt x="73" y="166"/>
                    <a:pt x="73" y="166"/>
                  </a:cubicBezTo>
                  <a:cubicBezTo>
                    <a:pt x="73" y="167"/>
                    <a:pt x="72" y="167"/>
                    <a:pt x="73" y="167"/>
                  </a:cubicBezTo>
                  <a:cubicBezTo>
                    <a:pt x="73" y="167"/>
                    <a:pt x="73" y="167"/>
                    <a:pt x="74" y="167"/>
                  </a:cubicBezTo>
                  <a:cubicBezTo>
                    <a:pt x="74" y="167"/>
                    <a:pt x="75" y="167"/>
                    <a:pt x="76" y="167"/>
                  </a:cubicBezTo>
                  <a:cubicBezTo>
                    <a:pt x="76" y="167"/>
                    <a:pt x="76" y="167"/>
                    <a:pt x="76" y="166"/>
                  </a:cubicBezTo>
                  <a:cubicBezTo>
                    <a:pt x="76" y="166"/>
                    <a:pt x="78" y="166"/>
                    <a:pt x="78" y="167"/>
                  </a:cubicBezTo>
                  <a:cubicBezTo>
                    <a:pt x="78" y="167"/>
                    <a:pt x="78" y="167"/>
                    <a:pt x="78" y="167"/>
                  </a:cubicBezTo>
                  <a:cubicBezTo>
                    <a:pt x="78" y="168"/>
                    <a:pt x="79" y="168"/>
                    <a:pt x="79" y="168"/>
                  </a:cubicBezTo>
                  <a:cubicBezTo>
                    <a:pt x="79" y="168"/>
                    <a:pt x="79" y="168"/>
                    <a:pt x="79" y="168"/>
                  </a:cubicBezTo>
                  <a:cubicBezTo>
                    <a:pt x="79" y="170"/>
                    <a:pt x="79" y="172"/>
                    <a:pt x="78" y="172"/>
                  </a:cubicBezTo>
                  <a:cubicBezTo>
                    <a:pt x="78" y="172"/>
                    <a:pt x="78" y="173"/>
                    <a:pt x="78" y="174"/>
                  </a:cubicBezTo>
                  <a:cubicBezTo>
                    <a:pt x="78" y="174"/>
                    <a:pt x="79" y="173"/>
                    <a:pt x="79" y="174"/>
                  </a:cubicBezTo>
                  <a:cubicBezTo>
                    <a:pt x="79" y="174"/>
                    <a:pt x="79" y="175"/>
                    <a:pt x="79" y="175"/>
                  </a:cubicBezTo>
                  <a:cubicBezTo>
                    <a:pt x="80" y="175"/>
                    <a:pt x="80" y="175"/>
                    <a:pt x="80" y="175"/>
                  </a:cubicBezTo>
                  <a:cubicBezTo>
                    <a:pt x="81" y="175"/>
                    <a:pt x="81" y="175"/>
                    <a:pt x="81" y="175"/>
                  </a:cubicBezTo>
                  <a:cubicBezTo>
                    <a:pt x="81" y="176"/>
                    <a:pt x="82" y="176"/>
                    <a:pt x="82" y="176"/>
                  </a:cubicBezTo>
                  <a:cubicBezTo>
                    <a:pt x="82" y="176"/>
                    <a:pt x="82" y="176"/>
                    <a:pt x="82" y="175"/>
                  </a:cubicBezTo>
                  <a:cubicBezTo>
                    <a:pt x="83" y="175"/>
                    <a:pt x="83" y="175"/>
                    <a:pt x="84" y="175"/>
                  </a:cubicBezTo>
                  <a:cubicBezTo>
                    <a:pt x="84" y="175"/>
                    <a:pt x="85" y="175"/>
                    <a:pt x="85" y="175"/>
                  </a:cubicBezTo>
                  <a:cubicBezTo>
                    <a:pt x="85" y="175"/>
                    <a:pt x="85" y="175"/>
                    <a:pt x="86" y="176"/>
                  </a:cubicBezTo>
                  <a:cubicBezTo>
                    <a:pt x="86" y="176"/>
                    <a:pt x="87" y="176"/>
                    <a:pt x="87" y="176"/>
                  </a:cubicBezTo>
                  <a:cubicBezTo>
                    <a:pt x="88" y="176"/>
                    <a:pt x="88" y="176"/>
                    <a:pt x="88" y="175"/>
                  </a:cubicBezTo>
                  <a:cubicBezTo>
                    <a:pt x="88" y="175"/>
                    <a:pt x="89" y="175"/>
                    <a:pt x="89" y="175"/>
                  </a:cubicBezTo>
                  <a:cubicBezTo>
                    <a:pt x="89" y="174"/>
                    <a:pt x="89" y="174"/>
                    <a:pt x="90" y="174"/>
                  </a:cubicBezTo>
                  <a:cubicBezTo>
                    <a:pt x="90" y="173"/>
                    <a:pt x="90" y="173"/>
                    <a:pt x="90" y="173"/>
                  </a:cubicBezTo>
                  <a:cubicBezTo>
                    <a:pt x="90" y="173"/>
                    <a:pt x="91" y="173"/>
                    <a:pt x="92" y="173"/>
                  </a:cubicBezTo>
                  <a:cubicBezTo>
                    <a:pt x="92" y="173"/>
                    <a:pt x="92" y="172"/>
                    <a:pt x="92" y="172"/>
                  </a:cubicBezTo>
                  <a:cubicBezTo>
                    <a:pt x="92" y="172"/>
                    <a:pt x="93" y="172"/>
                    <a:pt x="93" y="172"/>
                  </a:cubicBezTo>
                  <a:cubicBezTo>
                    <a:pt x="93" y="171"/>
                    <a:pt x="93" y="171"/>
                    <a:pt x="93" y="171"/>
                  </a:cubicBezTo>
                  <a:cubicBezTo>
                    <a:pt x="93" y="171"/>
                    <a:pt x="94" y="171"/>
                    <a:pt x="94" y="171"/>
                  </a:cubicBezTo>
                  <a:cubicBezTo>
                    <a:pt x="95" y="171"/>
                    <a:pt x="94" y="172"/>
                    <a:pt x="94" y="173"/>
                  </a:cubicBezTo>
                  <a:cubicBezTo>
                    <a:pt x="95" y="173"/>
                    <a:pt x="95" y="172"/>
                    <a:pt x="96" y="172"/>
                  </a:cubicBezTo>
                  <a:cubicBezTo>
                    <a:pt x="97" y="172"/>
                    <a:pt x="98" y="172"/>
                    <a:pt x="98" y="173"/>
                  </a:cubicBezTo>
                  <a:cubicBezTo>
                    <a:pt x="99" y="173"/>
                    <a:pt x="99" y="173"/>
                    <a:pt x="99" y="174"/>
                  </a:cubicBezTo>
                  <a:cubicBezTo>
                    <a:pt x="99" y="174"/>
                    <a:pt x="100" y="174"/>
                    <a:pt x="100" y="174"/>
                  </a:cubicBezTo>
                  <a:cubicBezTo>
                    <a:pt x="101" y="174"/>
                    <a:pt x="101" y="174"/>
                    <a:pt x="101" y="175"/>
                  </a:cubicBezTo>
                  <a:cubicBezTo>
                    <a:pt x="101" y="175"/>
                    <a:pt x="102" y="175"/>
                    <a:pt x="102" y="175"/>
                  </a:cubicBezTo>
                  <a:cubicBezTo>
                    <a:pt x="103" y="175"/>
                    <a:pt x="103" y="175"/>
                    <a:pt x="103" y="174"/>
                  </a:cubicBezTo>
                  <a:cubicBezTo>
                    <a:pt x="103" y="174"/>
                    <a:pt x="103" y="174"/>
                    <a:pt x="104" y="174"/>
                  </a:cubicBezTo>
                  <a:cubicBezTo>
                    <a:pt x="104" y="174"/>
                    <a:pt x="107" y="174"/>
                    <a:pt x="107" y="174"/>
                  </a:cubicBezTo>
                  <a:cubicBezTo>
                    <a:pt x="107" y="175"/>
                    <a:pt x="107" y="175"/>
                    <a:pt x="107" y="176"/>
                  </a:cubicBezTo>
                  <a:cubicBezTo>
                    <a:pt x="108" y="176"/>
                    <a:pt x="109" y="176"/>
                    <a:pt x="109" y="177"/>
                  </a:cubicBezTo>
                  <a:cubicBezTo>
                    <a:pt x="110" y="177"/>
                    <a:pt x="110" y="178"/>
                    <a:pt x="110" y="179"/>
                  </a:cubicBezTo>
                  <a:cubicBezTo>
                    <a:pt x="111" y="179"/>
                    <a:pt x="112" y="179"/>
                    <a:pt x="112" y="179"/>
                  </a:cubicBezTo>
                  <a:cubicBezTo>
                    <a:pt x="113" y="179"/>
                    <a:pt x="114" y="179"/>
                    <a:pt x="115" y="179"/>
                  </a:cubicBezTo>
                  <a:cubicBezTo>
                    <a:pt x="116" y="179"/>
                    <a:pt x="115" y="180"/>
                    <a:pt x="116" y="180"/>
                  </a:cubicBezTo>
                  <a:cubicBezTo>
                    <a:pt x="117" y="180"/>
                    <a:pt x="118" y="180"/>
                    <a:pt x="118" y="181"/>
                  </a:cubicBezTo>
                  <a:cubicBezTo>
                    <a:pt x="118" y="181"/>
                    <a:pt x="118" y="181"/>
                    <a:pt x="118" y="181"/>
                  </a:cubicBezTo>
                  <a:cubicBezTo>
                    <a:pt x="118" y="181"/>
                    <a:pt x="118" y="181"/>
                    <a:pt x="119" y="181"/>
                  </a:cubicBezTo>
                  <a:cubicBezTo>
                    <a:pt x="119" y="182"/>
                    <a:pt x="119" y="182"/>
                    <a:pt x="119" y="182"/>
                  </a:cubicBezTo>
                  <a:cubicBezTo>
                    <a:pt x="119" y="182"/>
                    <a:pt x="119" y="184"/>
                    <a:pt x="119" y="184"/>
                  </a:cubicBezTo>
                  <a:cubicBezTo>
                    <a:pt x="120" y="184"/>
                    <a:pt x="120" y="184"/>
                    <a:pt x="121" y="184"/>
                  </a:cubicBezTo>
                  <a:cubicBezTo>
                    <a:pt x="121" y="184"/>
                    <a:pt x="121" y="185"/>
                    <a:pt x="121" y="185"/>
                  </a:cubicBezTo>
                  <a:cubicBezTo>
                    <a:pt x="121" y="185"/>
                    <a:pt x="121" y="186"/>
                    <a:pt x="122" y="187"/>
                  </a:cubicBezTo>
                  <a:cubicBezTo>
                    <a:pt x="122" y="187"/>
                    <a:pt x="123" y="187"/>
                    <a:pt x="123" y="187"/>
                  </a:cubicBezTo>
                  <a:cubicBezTo>
                    <a:pt x="123" y="188"/>
                    <a:pt x="123" y="188"/>
                    <a:pt x="123" y="188"/>
                  </a:cubicBezTo>
                  <a:cubicBezTo>
                    <a:pt x="124" y="188"/>
                    <a:pt x="124" y="188"/>
                    <a:pt x="124" y="188"/>
                  </a:cubicBezTo>
                  <a:cubicBezTo>
                    <a:pt x="125" y="188"/>
                    <a:pt x="127" y="188"/>
                    <a:pt x="127" y="189"/>
                  </a:cubicBezTo>
                  <a:cubicBezTo>
                    <a:pt x="128" y="189"/>
                    <a:pt x="129" y="189"/>
                    <a:pt x="129" y="191"/>
                  </a:cubicBezTo>
                  <a:cubicBezTo>
                    <a:pt x="130" y="191"/>
                    <a:pt x="131" y="191"/>
                    <a:pt x="132" y="191"/>
                  </a:cubicBezTo>
                  <a:cubicBezTo>
                    <a:pt x="132" y="191"/>
                    <a:pt x="133" y="191"/>
                    <a:pt x="134" y="191"/>
                  </a:cubicBezTo>
                  <a:cubicBezTo>
                    <a:pt x="135" y="191"/>
                    <a:pt x="136" y="191"/>
                    <a:pt x="137" y="193"/>
                  </a:cubicBezTo>
                  <a:cubicBezTo>
                    <a:pt x="137" y="193"/>
                    <a:pt x="138" y="192"/>
                    <a:pt x="138" y="192"/>
                  </a:cubicBezTo>
                  <a:cubicBezTo>
                    <a:pt x="139" y="193"/>
                    <a:pt x="139" y="193"/>
                    <a:pt x="139" y="193"/>
                  </a:cubicBezTo>
                  <a:cubicBezTo>
                    <a:pt x="139" y="194"/>
                    <a:pt x="140" y="194"/>
                    <a:pt x="141" y="194"/>
                  </a:cubicBezTo>
                  <a:cubicBezTo>
                    <a:pt x="141" y="195"/>
                    <a:pt x="141" y="197"/>
                    <a:pt x="141" y="198"/>
                  </a:cubicBezTo>
                  <a:cubicBezTo>
                    <a:pt x="140" y="198"/>
                    <a:pt x="140" y="199"/>
                    <a:pt x="140" y="200"/>
                  </a:cubicBezTo>
                  <a:cubicBezTo>
                    <a:pt x="140" y="200"/>
                    <a:pt x="139" y="200"/>
                    <a:pt x="139" y="200"/>
                  </a:cubicBezTo>
                  <a:cubicBezTo>
                    <a:pt x="139" y="200"/>
                    <a:pt x="139" y="200"/>
                    <a:pt x="139" y="200"/>
                  </a:cubicBezTo>
                  <a:cubicBezTo>
                    <a:pt x="139" y="201"/>
                    <a:pt x="139" y="201"/>
                    <a:pt x="138" y="201"/>
                  </a:cubicBezTo>
                  <a:cubicBezTo>
                    <a:pt x="138" y="201"/>
                    <a:pt x="138" y="201"/>
                    <a:pt x="138" y="202"/>
                  </a:cubicBezTo>
                  <a:cubicBezTo>
                    <a:pt x="138" y="202"/>
                    <a:pt x="138" y="202"/>
                    <a:pt x="137" y="202"/>
                  </a:cubicBezTo>
                  <a:cubicBezTo>
                    <a:pt x="137" y="202"/>
                    <a:pt x="137" y="202"/>
                    <a:pt x="137" y="202"/>
                  </a:cubicBezTo>
                  <a:cubicBezTo>
                    <a:pt x="137" y="203"/>
                    <a:pt x="137" y="203"/>
                    <a:pt x="137" y="203"/>
                  </a:cubicBezTo>
                  <a:cubicBezTo>
                    <a:pt x="136" y="203"/>
                    <a:pt x="136" y="203"/>
                    <a:pt x="136" y="205"/>
                  </a:cubicBezTo>
                  <a:cubicBezTo>
                    <a:pt x="136" y="206"/>
                    <a:pt x="136" y="208"/>
                    <a:pt x="136" y="209"/>
                  </a:cubicBezTo>
                  <a:cubicBezTo>
                    <a:pt x="136" y="209"/>
                    <a:pt x="136" y="210"/>
                    <a:pt x="136" y="210"/>
                  </a:cubicBezTo>
                  <a:cubicBezTo>
                    <a:pt x="136" y="210"/>
                    <a:pt x="135" y="211"/>
                    <a:pt x="135" y="211"/>
                  </a:cubicBezTo>
                  <a:cubicBezTo>
                    <a:pt x="135" y="211"/>
                    <a:pt x="135" y="212"/>
                    <a:pt x="134" y="213"/>
                  </a:cubicBezTo>
                  <a:cubicBezTo>
                    <a:pt x="134" y="213"/>
                    <a:pt x="134" y="213"/>
                    <a:pt x="134" y="213"/>
                  </a:cubicBezTo>
                  <a:cubicBezTo>
                    <a:pt x="134" y="213"/>
                    <a:pt x="134" y="213"/>
                    <a:pt x="134" y="213"/>
                  </a:cubicBezTo>
                  <a:cubicBezTo>
                    <a:pt x="134" y="214"/>
                    <a:pt x="134" y="214"/>
                    <a:pt x="134" y="214"/>
                  </a:cubicBezTo>
                  <a:cubicBezTo>
                    <a:pt x="134" y="215"/>
                    <a:pt x="133" y="215"/>
                    <a:pt x="133" y="215"/>
                  </a:cubicBezTo>
                  <a:cubicBezTo>
                    <a:pt x="133" y="216"/>
                    <a:pt x="133" y="216"/>
                    <a:pt x="133" y="216"/>
                  </a:cubicBezTo>
                  <a:cubicBezTo>
                    <a:pt x="132" y="217"/>
                    <a:pt x="132" y="217"/>
                    <a:pt x="131" y="217"/>
                  </a:cubicBezTo>
                  <a:cubicBezTo>
                    <a:pt x="131" y="217"/>
                    <a:pt x="130" y="216"/>
                    <a:pt x="130" y="217"/>
                  </a:cubicBezTo>
                  <a:cubicBezTo>
                    <a:pt x="129" y="217"/>
                    <a:pt x="129" y="217"/>
                    <a:pt x="129" y="217"/>
                  </a:cubicBezTo>
                  <a:cubicBezTo>
                    <a:pt x="128" y="217"/>
                    <a:pt x="128" y="218"/>
                    <a:pt x="128" y="218"/>
                  </a:cubicBezTo>
                  <a:cubicBezTo>
                    <a:pt x="127" y="219"/>
                    <a:pt x="126" y="219"/>
                    <a:pt x="126" y="219"/>
                  </a:cubicBezTo>
                  <a:cubicBezTo>
                    <a:pt x="126" y="220"/>
                    <a:pt x="125" y="220"/>
                    <a:pt x="124" y="220"/>
                  </a:cubicBezTo>
                  <a:cubicBezTo>
                    <a:pt x="124" y="221"/>
                    <a:pt x="125" y="224"/>
                    <a:pt x="123" y="225"/>
                  </a:cubicBezTo>
                  <a:cubicBezTo>
                    <a:pt x="123" y="225"/>
                    <a:pt x="122" y="225"/>
                    <a:pt x="122" y="226"/>
                  </a:cubicBezTo>
                  <a:cubicBezTo>
                    <a:pt x="121" y="226"/>
                    <a:pt x="121" y="227"/>
                    <a:pt x="122" y="227"/>
                  </a:cubicBezTo>
                  <a:cubicBezTo>
                    <a:pt x="121" y="228"/>
                    <a:pt x="120" y="227"/>
                    <a:pt x="120" y="227"/>
                  </a:cubicBezTo>
                  <a:cubicBezTo>
                    <a:pt x="119" y="228"/>
                    <a:pt x="120" y="228"/>
                    <a:pt x="119" y="228"/>
                  </a:cubicBezTo>
                  <a:cubicBezTo>
                    <a:pt x="119" y="228"/>
                    <a:pt x="119" y="229"/>
                    <a:pt x="119" y="229"/>
                  </a:cubicBezTo>
                  <a:cubicBezTo>
                    <a:pt x="119" y="230"/>
                    <a:pt x="118" y="230"/>
                    <a:pt x="118" y="230"/>
                  </a:cubicBezTo>
                  <a:cubicBezTo>
                    <a:pt x="118" y="230"/>
                    <a:pt x="118" y="230"/>
                    <a:pt x="118" y="231"/>
                  </a:cubicBezTo>
                  <a:cubicBezTo>
                    <a:pt x="118" y="231"/>
                    <a:pt x="118" y="231"/>
                    <a:pt x="118" y="232"/>
                  </a:cubicBezTo>
                  <a:cubicBezTo>
                    <a:pt x="117" y="232"/>
                    <a:pt x="118" y="232"/>
                    <a:pt x="117" y="233"/>
                  </a:cubicBezTo>
                  <a:cubicBezTo>
                    <a:pt x="117" y="233"/>
                    <a:pt x="116" y="233"/>
                    <a:pt x="116" y="233"/>
                  </a:cubicBezTo>
                  <a:cubicBezTo>
                    <a:pt x="116" y="233"/>
                    <a:pt x="116" y="234"/>
                    <a:pt x="116" y="234"/>
                  </a:cubicBezTo>
                  <a:cubicBezTo>
                    <a:pt x="116" y="234"/>
                    <a:pt x="116" y="234"/>
                    <a:pt x="115" y="234"/>
                  </a:cubicBezTo>
                  <a:cubicBezTo>
                    <a:pt x="115" y="234"/>
                    <a:pt x="115" y="234"/>
                    <a:pt x="114" y="234"/>
                  </a:cubicBezTo>
                  <a:cubicBezTo>
                    <a:pt x="113" y="234"/>
                    <a:pt x="112" y="234"/>
                    <a:pt x="112" y="235"/>
                  </a:cubicBezTo>
                  <a:cubicBezTo>
                    <a:pt x="112" y="236"/>
                    <a:pt x="113" y="235"/>
                    <a:pt x="113" y="236"/>
                  </a:cubicBezTo>
                  <a:cubicBezTo>
                    <a:pt x="113" y="237"/>
                    <a:pt x="112" y="237"/>
                    <a:pt x="113" y="238"/>
                  </a:cubicBezTo>
                  <a:cubicBezTo>
                    <a:pt x="112" y="238"/>
                    <a:pt x="112" y="238"/>
                    <a:pt x="112" y="238"/>
                  </a:cubicBezTo>
                  <a:cubicBezTo>
                    <a:pt x="112" y="238"/>
                    <a:pt x="112" y="239"/>
                    <a:pt x="112" y="239"/>
                  </a:cubicBezTo>
                  <a:cubicBezTo>
                    <a:pt x="111" y="239"/>
                    <a:pt x="111" y="239"/>
                    <a:pt x="111" y="239"/>
                  </a:cubicBezTo>
                  <a:cubicBezTo>
                    <a:pt x="110" y="239"/>
                    <a:pt x="110" y="240"/>
                    <a:pt x="110" y="240"/>
                  </a:cubicBezTo>
                  <a:cubicBezTo>
                    <a:pt x="110" y="240"/>
                    <a:pt x="109" y="240"/>
                    <a:pt x="108" y="240"/>
                  </a:cubicBezTo>
                  <a:cubicBezTo>
                    <a:pt x="107" y="240"/>
                    <a:pt x="107" y="240"/>
                    <a:pt x="107" y="241"/>
                  </a:cubicBezTo>
                  <a:cubicBezTo>
                    <a:pt x="106" y="241"/>
                    <a:pt x="106" y="242"/>
                    <a:pt x="106" y="243"/>
                  </a:cubicBezTo>
                  <a:cubicBezTo>
                    <a:pt x="105" y="243"/>
                    <a:pt x="103" y="242"/>
                    <a:pt x="102" y="243"/>
                  </a:cubicBezTo>
                  <a:cubicBezTo>
                    <a:pt x="102" y="243"/>
                    <a:pt x="102" y="244"/>
                    <a:pt x="103" y="244"/>
                  </a:cubicBezTo>
                  <a:cubicBezTo>
                    <a:pt x="103" y="244"/>
                    <a:pt x="104" y="244"/>
                    <a:pt x="104" y="245"/>
                  </a:cubicBezTo>
                  <a:cubicBezTo>
                    <a:pt x="104" y="246"/>
                    <a:pt x="103" y="245"/>
                    <a:pt x="102" y="246"/>
                  </a:cubicBezTo>
                  <a:cubicBezTo>
                    <a:pt x="101" y="247"/>
                    <a:pt x="103" y="249"/>
                    <a:pt x="101" y="249"/>
                  </a:cubicBezTo>
                  <a:cubicBezTo>
                    <a:pt x="100" y="249"/>
                    <a:pt x="100" y="249"/>
                    <a:pt x="100" y="250"/>
                  </a:cubicBezTo>
                  <a:cubicBezTo>
                    <a:pt x="99" y="250"/>
                    <a:pt x="98" y="250"/>
                    <a:pt x="99" y="251"/>
                  </a:cubicBezTo>
                  <a:cubicBezTo>
                    <a:pt x="99" y="251"/>
                    <a:pt x="101" y="251"/>
                    <a:pt x="101" y="252"/>
                  </a:cubicBezTo>
                  <a:cubicBezTo>
                    <a:pt x="102" y="253"/>
                    <a:pt x="101" y="254"/>
                    <a:pt x="100" y="254"/>
                  </a:cubicBezTo>
                  <a:cubicBezTo>
                    <a:pt x="100" y="254"/>
                    <a:pt x="100" y="255"/>
                    <a:pt x="100" y="255"/>
                  </a:cubicBezTo>
                  <a:cubicBezTo>
                    <a:pt x="100" y="255"/>
                    <a:pt x="100" y="255"/>
                    <a:pt x="99" y="255"/>
                  </a:cubicBezTo>
                  <a:cubicBezTo>
                    <a:pt x="99" y="256"/>
                    <a:pt x="99" y="255"/>
                    <a:pt x="99" y="256"/>
                  </a:cubicBezTo>
                  <a:cubicBezTo>
                    <a:pt x="99" y="256"/>
                    <a:pt x="99" y="256"/>
                    <a:pt x="99" y="256"/>
                  </a:cubicBezTo>
                  <a:cubicBezTo>
                    <a:pt x="98" y="257"/>
                    <a:pt x="98" y="256"/>
                    <a:pt x="98" y="257"/>
                  </a:cubicBezTo>
                  <a:cubicBezTo>
                    <a:pt x="98" y="257"/>
                    <a:pt x="98" y="257"/>
                    <a:pt x="98" y="257"/>
                  </a:cubicBezTo>
                  <a:cubicBezTo>
                    <a:pt x="97" y="257"/>
                    <a:pt x="98" y="257"/>
                    <a:pt x="97" y="258"/>
                  </a:cubicBezTo>
                  <a:cubicBezTo>
                    <a:pt x="97" y="258"/>
                    <a:pt x="97" y="258"/>
                    <a:pt x="96" y="258"/>
                  </a:cubicBezTo>
                  <a:cubicBezTo>
                    <a:pt x="96" y="258"/>
                    <a:pt x="97" y="258"/>
                    <a:pt x="97" y="259"/>
                  </a:cubicBezTo>
                  <a:cubicBezTo>
                    <a:pt x="97" y="259"/>
                    <a:pt x="98" y="259"/>
                    <a:pt x="98" y="260"/>
                  </a:cubicBezTo>
                  <a:cubicBezTo>
                    <a:pt x="98" y="260"/>
                    <a:pt x="97" y="261"/>
                    <a:pt x="97" y="261"/>
                  </a:cubicBezTo>
                  <a:cubicBezTo>
                    <a:pt x="97" y="262"/>
                    <a:pt x="98" y="261"/>
                    <a:pt x="98" y="262"/>
                  </a:cubicBezTo>
                  <a:cubicBezTo>
                    <a:pt x="99" y="262"/>
                    <a:pt x="99" y="262"/>
                    <a:pt x="99" y="264"/>
                  </a:cubicBezTo>
                  <a:cubicBezTo>
                    <a:pt x="100" y="263"/>
                    <a:pt x="100" y="264"/>
                    <a:pt x="100" y="264"/>
                  </a:cubicBezTo>
                  <a:cubicBezTo>
                    <a:pt x="101" y="265"/>
                    <a:pt x="101" y="265"/>
                    <a:pt x="102" y="265"/>
                  </a:cubicBezTo>
                  <a:cubicBezTo>
                    <a:pt x="102" y="266"/>
                    <a:pt x="102" y="266"/>
                    <a:pt x="102" y="266"/>
                  </a:cubicBezTo>
                  <a:cubicBezTo>
                    <a:pt x="101" y="267"/>
                    <a:pt x="100" y="266"/>
                    <a:pt x="99" y="266"/>
                  </a:cubicBezTo>
                  <a:cubicBezTo>
                    <a:pt x="98" y="267"/>
                    <a:pt x="99" y="267"/>
                    <a:pt x="98" y="267"/>
                  </a:cubicBezTo>
                  <a:cubicBezTo>
                    <a:pt x="98" y="268"/>
                    <a:pt x="98" y="267"/>
                    <a:pt x="98" y="267"/>
                  </a:cubicBezTo>
                  <a:cubicBezTo>
                    <a:pt x="97" y="266"/>
                    <a:pt x="97" y="266"/>
                    <a:pt x="96" y="266"/>
                  </a:cubicBezTo>
                  <a:cubicBezTo>
                    <a:pt x="96" y="266"/>
                    <a:pt x="95" y="266"/>
                    <a:pt x="95" y="266"/>
                  </a:cubicBezTo>
                  <a:cubicBezTo>
                    <a:pt x="94" y="266"/>
                    <a:pt x="95" y="266"/>
                    <a:pt x="94" y="266"/>
                  </a:cubicBezTo>
                  <a:cubicBezTo>
                    <a:pt x="94" y="265"/>
                    <a:pt x="94" y="265"/>
                    <a:pt x="93" y="265"/>
                  </a:cubicBezTo>
                  <a:cubicBezTo>
                    <a:pt x="93" y="265"/>
                    <a:pt x="93" y="265"/>
                    <a:pt x="92" y="264"/>
                  </a:cubicBezTo>
                  <a:cubicBezTo>
                    <a:pt x="92" y="264"/>
                    <a:pt x="91" y="264"/>
                    <a:pt x="91" y="264"/>
                  </a:cubicBezTo>
                  <a:cubicBezTo>
                    <a:pt x="91" y="263"/>
                    <a:pt x="91" y="262"/>
                    <a:pt x="91" y="262"/>
                  </a:cubicBezTo>
                  <a:cubicBezTo>
                    <a:pt x="91" y="261"/>
                    <a:pt x="91" y="261"/>
                    <a:pt x="90" y="260"/>
                  </a:cubicBezTo>
                  <a:cubicBezTo>
                    <a:pt x="90" y="259"/>
                    <a:pt x="90" y="259"/>
                    <a:pt x="90" y="258"/>
                  </a:cubicBezTo>
                  <a:cubicBezTo>
                    <a:pt x="90" y="258"/>
                    <a:pt x="89" y="257"/>
                    <a:pt x="89" y="257"/>
                  </a:cubicBezTo>
                  <a:cubicBezTo>
                    <a:pt x="89" y="256"/>
                    <a:pt x="88" y="253"/>
                    <a:pt x="90" y="254"/>
                  </a:cubicBezTo>
                  <a:cubicBezTo>
                    <a:pt x="90" y="253"/>
                    <a:pt x="89" y="253"/>
                    <a:pt x="89" y="252"/>
                  </a:cubicBezTo>
                  <a:cubicBezTo>
                    <a:pt x="88" y="252"/>
                    <a:pt x="89" y="251"/>
                    <a:pt x="89" y="250"/>
                  </a:cubicBezTo>
                  <a:cubicBezTo>
                    <a:pt x="90" y="250"/>
                    <a:pt x="90" y="249"/>
                    <a:pt x="90" y="248"/>
                  </a:cubicBezTo>
                  <a:cubicBezTo>
                    <a:pt x="91" y="248"/>
                    <a:pt x="92" y="249"/>
                    <a:pt x="92" y="247"/>
                  </a:cubicBezTo>
                  <a:cubicBezTo>
                    <a:pt x="92" y="246"/>
                    <a:pt x="92" y="246"/>
                    <a:pt x="92" y="245"/>
                  </a:cubicBezTo>
                  <a:cubicBezTo>
                    <a:pt x="92" y="245"/>
                    <a:pt x="92" y="245"/>
                    <a:pt x="92" y="245"/>
                  </a:cubicBezTo>
                  <a:cubicBezTo>
                    <a:pt x="91" y="245"/>
                    <a:pt x="91" y="246"/>
                    <a:pt x="91" y="247"/>
                  </a:cubicBezTo>
                  <a:cubicBezTo>
                    <a:pt x="91" y="247"/>
                    <a:pt x="90" y="247"/>
                    <a:pt x="90" y="246"/>
                  </a:cubicBezTo>
                  <a:cubicBezTo>
                    <a:pt x="90" y="245"/>
                    <a:pt x="90" y="244"/>
                    <a:pt x="91" y="244"/>
                  </a:cubicBezTo>
                  <a:cubicBezTo>
                    <a:pt x="91" y="243"/>
                    <a:pt x="91" y="242"/>
                    <a:pt x="91" y="240"/>
                  </a:cubicBezTo>
                  <a:cubicBezTo>
                    <a:pt x="91" y="240"/>
                    <a:pt x="91" y="239"/>
                    <a:pt x="91" y="239"/>
                  </a:cubicBezTo>
                  <a:cubicBezTo>
                    <a:pt x="91" y="237"/>
                    <a:pt x="92" y="237"/>
                    <a:pt x="92" y="235"/>
                  </a:cubicBezTo>
                  <a:cubicBezTo>
                    <a:pt x="92" y="235"/>
                    <a:pt x="92" y="235"/>
                    <a:pt x="92" y="234"/>
                  </a:cubicBezTo>
                  <a:cubicBezTo>
                    <a:pt x="92" y="234"/>
                    <a:pt x="93" y="234"/>
                    <a:pt x="93" y="234"/>
                  </a:cubicBezTo>
                  <a:cubicBezTo>
                    <a:pt x="93" y="234"/>
                    <a:pt x="93" y="234"/>
                    <a:pt x="93" y="233"/>
                  </a:cubicBezTo>
                  <a:cubicBezTo>
                    <a:pt x="93" y="232"/>
                    <a:pt x="93" y="231"/>
                    <a:pt x="93" y="230"/>
                  </a:cubicBezTo>
                  <a:cubicBezTo>
                    <a:pt x="94" y="230"/>
                    <a:pt x="94" y="230"/>
                    <a:pt x="94" y="230"/>
                  </a:cubicBezTo>
                  <a:cubicBezTo>
                    <a:pt x="94" y="230"/>
                    <a:pt x="94" y="229"/>
                    <a:pt x="94" y="229"/>
                  </a:cubicBezTo>
                  <a:cubicBezTo>
                    <a:pt x="94" y="229"/>
                    <a:pt x="94" y="228"/>
                    <a:pt x="94" y="228"/>
                  </a:cubicBezTo>
                  <a:cubicBezTo>
                    <a:pt x="94" y="226"/>
                    <a:pt x="93" y="224"/>
                    <a:pt x="94" y="222"/>
                  </a:cubicBezTo>
                  <a:cubicBezTo>
                    <a:pt x="94" y="222"/>
                    <a:pt x="95" y="222"/>
                    <a:pt x="95" y="221"/>
                  </a:cubicBezTo>
                  <a:cubicBezTo>
                    <a:pt x="95" y="221"/>
                    <a:pt x="95" y="221"/>
                    <a:pt x="95" y="221"/>
                  </a:cubicBezTo>
                  <a:cubicBezTo>
                    <a:pt x="95" y="221"/>
                    <a:pt x="95" y="220"/>
                    <a:pt x="95" y="220"/>
                  </a:cubicBezTo>
                  <a:cubicBezTo>
                    <a:pt x="95" y="219"/>
                    <a:pt x="95" y="218"/>
                    <a:pt x="95" y="217"/>
                  </a:cubicBezTo>
                  <a:cubicBezTo>
                    <a:pt x="95" y="215"/>
                    <a:pt x="96" y="213"/>
                    <a:pt x="95" y="211"/>
                  </a:cubicBezTo>
                  <a:cubicBezTo>
                    <a:pt x="94" y="211"/>
                    <a:pt x="94" y="210"/>
                    <a:pt x="93" y="210"/>
                  </a:cubicBezTo>
                  <a:cubicBezTo>
                    <a:pt x="92" y="209"/>
                    <a:pt x="91" y="209"/>
                    <a:pt x="91" y="208"/>
                  </a:cubicBezTo>
                  <a:cubicBezTo>
                    <a:pt x="90" y="208"/>
                    <a:pt x="89" y="207"/>
                    <a:pt x="89" y="206"/>
                  </a:cubicBezTo>
                  <a:cubicBezTo>
                    <a:pt x="88" y="206"/>
                    <a:pt x="88" y="205"/>
                    <a:pt x="88" y="204"/>
                  </a:cubicBezTo>
                  <a:cubicBezTo>
                    <a:pt x="87" y="204"/>
                    <a:pt x="87" y="204"/>
                    <a:pt x="87" y="204"/>
                  </a:cubicBezTo>
                  <a:cubicBezTo>
                    <a:pt x="86" y="204"/>
                    <a:pt x="87" y="203"/>
                    <a:pt x="87" y="203"/>
                  </a:cubicBezTo>
                  <a:cubicBezTo>
                    <a:pt x="87" y="202"/>
                    <a:pt x="86" y="201"/>
                    <a:pt x="86" y="201"/>
                  </a:cubicBezTo>
                  <a:cubicBezTo>
                    <a:pt x="85" y="200"/>
                    <a:pt x="85" y="200"/>
                    <a:pt x="85" y="199"/>
                  </a:cubicBezTo>
                  <a:cubicBezTo>
                    <a:pt x="85" y="199"/>
                    <a:pt x="84" y="199"/>
                    <a:pt x="84" y="198"/>
                  </a:cubicBezTo>
                  <a:cubicBezTo>
                    <a:pt x="83" y="199"/>
                    <a:pt x="84" y="198"/>
                    <a:pt x="83" y="197"/>
                  </a:cubicBezTo>
                  <a:cubicBezTo>
                    <a:pt x="83" y="196"/>
                    <a:pt x="83" y="196"/>
                    <a:pt x="82" y="196"/>
                  </a:cubicBezTo>
                  <a:cubicBezTo>
                    <a:pt x="81" y="196"/>
                    <a:pt x="81" y="193"/>
                    <a:pt x="81" y="192"/>
                  </a:cubicBezTo>
                  <a:cubicBezTo>
                    <a:pt x="83" y="192"/>
                    <a:pt x="82" y="190"/>
                    <a:pt x="82" y="189"/>
                  </a:cubicBezTo>
                  <a:cubicBezTo>
                    <a:pt x="82" y="188"/>
                    <a:pt x="82" y="187"/>
                    <a:pt x="83" y="187"/>
                  </a:cubicBezTo>
                  <a:cubicBezTo>
                    <a:pt x="83" y="186"/>
                    <a:pt x="83" y="186"/>
                    <a:pt x="84" y="186"/>
                  </a:cubicBezTo>
                  <a:cubicBezTo>
                    <a:pt x="84" y="186"/>
                    <a:pt x="84" y="184"/>
                    <a:pt x="85" y="184"/>
                  </a:cubicBezTo>
                  <a:cubicBezTo>
                    <a:pt x="85" y="184"/>
                    <a:pt x="86" y="184"/>
                    <a:pt x="86" y="184"/>
                  </a:cubicBezTo>
                  <a:cubicBezTo>
                    <a:pt x="86" y="183"/>
                    <a:pt x="86" y="183"/>
                    <a:pt x="87" y="183"/>
                  </a:cubicBezTo>
                  <a:cubicBezTo>
                    <a:pt x="86" y="182"/>
                    <a:pt x="88" y="179"/>
                    <a:pt x="85" y="179"/>
                  </a:cubicBezTo>
                  <a:cubicBezTo>
                    <a:pt x="85" y="178"/>
                    <a:pt x="85" y="176"/>
                    <a:pt x="84" y="176"/>
                  </a:cubicBezTo>
                  <a:cubicBezTo>
                    <a:pt x="83" y="176"/>
                    <a:pt x="83" y="178"/>
                    <a:pt x="83" y="179"/>
                  </a:cubicBezTo>
                  <a:cubicBezTo>
                    <a:pt x="82" y="179"/>
                    <a:pt x="82" y="178"/>
                    <a:pt x="81" y="178"/>
                  </a:cubicBezTo>
                  <a:cubicBezTo>
                    <a:pt x="80" y="177"/>
                    <a:pt x="79" y="178"/>
                    <a:pt x="79" y="177"/>
                  </a:cubicBezTo>
                  <a:cubicBezTo>
                    <a:pt x="78" y="177"/>
                    <a:pt x="78" y="176"/>
                    <a:pt x="78" y="176"/>
                  </a:cubicBezTo>
                  <a:cubicBezTo>
                    <a:pt x="78" y="175"/>
                    <a:pt x="77" y="176"/>
                    <a:pt x="77" y="175"/>
                  </a:cubicBezTo>
                  <a:cubicBezTo>
                    <a:pt x="76" y="175"/>
                    <a:pt x="76" y="174"/>
                    <a:pt x="76" y="174"/>
                  </a:cubicBezTo>
                  <a:cubicBezTo>
                    <a:pt x="75" y="173"/>
                    <a:pt x="75" y="173"/>
                    <a:pt x="75" y="173"/>
                  </a:cubicBezTo>
                  <a:cubicBezTo>
                    <a:pt x="74" y="172"/>
                    <a:pt x="75" y="172"/>
                    <a:pt x="74" y="172"/>
                  </a:cubicBezTo>
                  <a:cubicBezTo>
                    <a:pt x="73" y="171"/>
                    <a:pt x="73" y="172"/>
                    <a:pt x="72" y="172"/>
                  </a:cubicBezTo>
                  <a:cubicBezTo>
                    <a:pt x="71" y="171"/>
                    <a:pt x="71" y="170"/>
                    <a:pt x="70" y="170"/>
                  </a:cubicBezTo>
                  <a:cubicBezTo>
                    <a:pt x="69" y="170"/>
                    <a:pt x="68" y="170"/>
                    <a:pt x="67" y="170"/>
                  </a:cubicBezTo>
                  <a:cubicBezTo>
                    <a:pt x="67" y="169"/>
                    <a:pt x="67" y="168"/>
                    <a:pt x="67" y="168"/>
                  </a:cubicBezTo>
                  <a:cubicBezTo>
                    <a:pt x="67" y="168"/>
                    <a:pt x="66" y="167"/>
                    <a:pt x="66" y="167"/>
                  </a:cubicBezTo>
                  <a:cubicBezTo>
                    <a:pt x="65" y="167"/>
                    <a:pt x="65" y="166"/>
                    <a:pt x="64" y="167"/>
                  </a:cubicBezTo>
                  <a:cubicBezTo>
                    <a:pt x="64" y="167"/>
                    <a:pt x="64" y="167"/>
                    <a:pt x="64" y="168"/>
                  </a:cubicBezTo>
                  <a:cubicBezTo>
                    <a:pt x="63" y="169"/>
                    <a:pt x="61" y="168"/>
                    <a:pt x="60" y="167"/>
                  </a:cubicBezTo>
                  <a:cubicBezTo>
                    <a:pt x="59" y="166"/>
                    <a:pt x="60" y="167"/>
                    <a:pt x="59" y="166"/>
                  </a:cubicBezTo>
                  <a:cubicBezTo>
                    <a:pt x="58" y="166"/>
                    <a:pt x="58" y="167"/>
                    <a:pt x="57" y="166"/>
                  </a:cubicBezTo>
                  <a:cubicBezTo>
                    <a:pt x="57" y="165"/>
                    <a:pt x="57" y="165"/>
                    <a:pt x="56" y="164"/>
                  </a:cubicBezTo>
                  <a:cubicBezTo>
                    <a:pt x="56" y="164"/>
                    <a:pt x="55" y="165"/>
                    <a:pt x="55" y="164"/>
                  </a:cubicBezTo>
                  <a:cubicBezTo>
                    <a:pt x="54" y="164"/>
                    <a:pt x="54" y="164"/>
                    <a:pt x="53" y="164"/>
                  </a:cubicBezTo>
                  <a:cubicBezTo>
                    <a:pt x="53" y="163"/>
                    <a:pt x="52" y="163"/>
                    <a:pt x="52" y="163"/>
                  </a:cubicBezTo>
                  <a:cubicBezTo>
                    <a:pt x="51" y="163"/>
                    <a:pt x="51" y="161"/>
                    <a:pt x="51" y="160"/>
                  </a:cubicBezTo>
                  <a:cubicBezTo>
                    <a:pt x="51" y="160"/>
                    <a:pt x="51" y="158"/>
                    <a:pt x="51" y="158"/>
                  </a:cubicBezTo>
                  <a:cubicBezTo>
                    <a:pt x="50" y="158"/>
                    <a:pt x="50" y="158"/>
                    <a:pt x="49" y="158"/>
                  </a:cubicBezTo>
                  <a:cubicBezTo>
                    <a:pt x="49" y="158"/>
                    <a:pt x="49" y="158"/>
                    <a:pt x="49" y="158"/>
                  </a:cubicBezTo>
                  <a:cubicBezTo>
                    <a:pt x="49" y="157"/>
                    <a:pt x="49" y="156"/>
                    <a:pt x="48" y="155"/>
                  </a:cubicBezTo>
                  <a:cubicBezTo>
                    <a:pt x="48" y="155"/>
                    <a:pt x="48" y="155"/>
                    <a:pt x="48" y="155"/>
                  </a:cubicBezTo>
                  <a:cubicBezTo>
                    <a:pt x="48" y="155"/>
                    <a:pt x="48" y="155"/>
                    <a:pt x="47" y="155"/>
                  </a:cubicBezTo>
                  <a:cubicBezTo>
                    <a:pt x="47" y="154"/>
                    <a:pt x="47" y="154"/>
                    <a:pt x="47" y="154"/>
                  </a:cubicBezTo>
                  <a:cubicBezTo>
                    <a:pt x="47" y="153"/>
                    <a:pt x="47" y="153"/>
                    <a:pt x="46" y="153"/>
                  </a:cubicBezTo>
                  <a:cubicBezTo>
                    <a:pt x="46" y="152"/>
                    <a:pt x="46" y="152"/>
                    <a:pt x="46" y="151"/>
                  </a:cubicBezTo>
                  <a:cubicBezTo>
                    <a:pt x="45" y="151"/>
                    <a:pt x="44" y="151"/>
                    <a:pt x="44" y="151"/>
                  </a:cubicBezTo>
                  <a:cubicBezTo>
                    <a:pt x="43" y="150"/>
                    <a:pt x="44" y="150"/>
                    <a:pt x="43" y="149"/>
                  </a:cubicBezTo>
                  <a:cubicBezTo>
                    <a:pt x="43" y="149"/>
                    <a:pt x="42" y="149"/>
                    <a:pt x="42" y="148"/>
                  </a:cubicBezTo>
                  <a:cubicBezTo>
                    <a:pt x="42" y="148"/>
                    <a:pt x="41" y="146"/>
                    <a:pt x="40" y="146"/>
                  </a:cubicBezTo>
                  <a:cubicBezTo>
                    <a:pt x="39" y="146"/>
                    <a:pt x="39" y="147"/>
                    <a:pt x="39" y="147"/>
                  </a:cubicBezTo>
                  <a:cubicBezTo>
                    <a:pt x="39" y="148"/>
                    <a:pt x="40" y="148"/>
                    <a:pt x="40" y="148"/>
                  </a:cubicBezTo>
                  <a:cubicBezTo>
                    <a:pt x="41" y="149"/>
                    <a:pt x="41" y="149"/>
                    <a:pt x="41" y="150"/>
                  </a:cubicBezTo>
                  <a:cubicBezTo>
                    <a:pt x="42" y="150"/>
                    <a:pt x="42" y="150"/>
                    <a:pt x="42" y="151"/>
                  </a:cubicBezTo>
                  <a:cubicBezTo>
                    <a:pt x="43" y="151"/>
                    <a:pt x="43" y="152"/>
                    <a:pt x="43" y="152"/>
                  </a:cubicBezTo>
                  <a:cubicBezTo>
                    <a:pt x="44" y="153"/>
                    <a:pt x="44" y="153"/>
                    <a:pt x="44" y="154"/>
                  </a:cubicBezTo>
                  <a:cubicBezTo>
                    <a:pt x="45" y="155"/>
                    <a:pt x="45" y="156"/>
                    <a:pt x="46" y="156"/>
                  </a:cubicBezTo>
                  <a:cubicBezTo>
                    <a:pt x="46" y="157"/>
                    <a:pt x="46" y="158"/>
                    <a:pt x="46" y="158"/>
                  </a:cubicBezTo>
                  <a:cubicBezTo>
                    <a:pt x="45" y="158"/>
                    <a:pt x="45" y="158"/>
                    <a:pt x="44" y="158"/>
                  </a:cubicBezTo>
                  <a:cubicBezTo>
                    <a:pt x="44" y="157"/>
                    <a:pt x="43" y="157"/>
                    <a:pt x="43" y="156"/>
                  </a:cubicBezTo>
                  <a:cubicBezTo>
                    <a:pt x="42" y="155"/>
                    <a:pt x="42" y="155"/>
                    <a:pt x="42" y="154"/>
                  </a:cubicBezTo>
                  <a:cubicBezTo>
                    <a:pt x="42" y="153"/>
                    <a:pt x="41" y="153"/>
                    <a:pt x="40" y="153"/>
                  </a:cubicBezTo>
                  <a:cubicBezTo>
                    <a:pt x="40" y="152"/>
                    <a:pt x="40" y="151"/>
                    <a:pt x="40" y="151"/>
                  </a:cubicBezTo>
                  <a:cubicBezTo>
                    <a:pt x="40" y="149"/>
                    <a:pt x="39" y="150"/>
                    <a:pt x="38" y="149"/>
                  </a:cubicBezTo>
                  <a:cubicBezTo>
                    <a:pt x="37" y="149"/>
                    <a:pt x="38" y="148"/>
                    <a:pt x="37" y="147"/>
                  </a:cubicBezTo>
                  <a:cubicBezTo>
                    <a:pt x="37" y="147"/>
                    <a:pt x="37" y="146"/>
                    <a:pt x="37" y="145"/>
                  </a:cubicBezTo>
                  <a:cubicBezTo>
                    <a:pt x="36" y="145"/>
                    <a:pt x="36" y="145"/>
                    <a:pt x="36" y="145"/>
                  </a:cubicBezTo>
                  <a:cubicBezTo>
                    <a:pt x="36" y="144"/>
                    <a:pt x="36" y="144"/>
                    <a:pt x="36" y="143"/>
                  </a:cubicBezTo>
                  <a:cubicBezTo>
                    <a:pt x="35" y="142"/>
                    <a:pt x="34" y="143"/>
                    <a:pt x="33" y="143"/>
                  </a:cubicBezTo>
                  <a:cubicBezTo>
                    <a:pt x="33" y="142"/>
                    <a:pt x="33" y="142"/>
                    <a:pt x="32" y="141"/>
                  </a:cubicBezTo>
                  <a:cubicBezTo>
                    <a:pt x="32" y="141"/>
                    <a:pt x="32" y="141"/>
                    <a:pt x="31" y="141"/>
                  </a:cubicBezTo>
                  <a:cubicBezTo>
                    <a:pt x="31" y="140"/>
                    <a:pt x="30" y="139"/>
                    <a:pt x="30" y="139"/>
                  </a:cubicBezTo>
                  <a:cubicBezTo>
                    <a:pt x="29" y="138"/>
                    <a:pt x="28" y="135"/>
                    <a:pt x="27" y="135"/>
                  </a:cubicBezTo>
                  <a:cubicBezTo>
                    <a:pt x="27" y="134"/>
                    <a:pt x="27" y="133"/>
                    <a:pt x="27" y="132"/>
                  </a:cubicBezTo>
                  <a:cubicBezTo>
                    <a:pt x="27" y="131"/>
                    <a:pt x="27" y="130"/>
                    <a:pt x="27" y="129"/>
                  </a:cubicBezTo>
                  <a:cubicBezTo>
                    <a:pt x="27" y="126"/>
                    <a:pt x="27" y="124"/>
                    <a:pt x="27" y="122"/>
                  </a:cubicBezTo>
                  <a:cubicBezTo>
                    <a:pt x="27" y="121"/>
                    <a:pt x="26" y="121"/>
                    <a:pt x="26" y="120"/>
                  </a:cubicBezTo>
                  <a:cubicBezTo>
                    <a:pt x="25" y="120"/>
                    <a:pt x="25" y="120"/>
                    <a:pt x="25" y="119"/>
                  </a:cubicBezTo>
                  <a:cubicBezTo>
                    <a:pt x="24" y="119"/>
                    <a:pt x="24" y="119"/>
                    <a:pt x="24" y="119"/>
                  </a:cubicBezTo>
                  <a:cubicBezTo>
                    <a:pt x="23" y="118"/>
                    <a:pt x="22" y="117"/>
                    <a:pt x="22" y="117"/>
                  </a:cubicBezTo>
                  <a:cubicBezTo>
                    <a:pt x="22" y="116"/>
                    <a:pt x="22" y="115"/>
                    <a:pt x="22" y="114"/>
                  </a:cubicBezTo>
                  <a:cubicBezTo>
                    <a:pt x="22" y="114"/>
                    <a:pt x="21" y="114"/>
                    <a:pt x="21" y="114"/>
                  </a:cubicBezTo>
                  <a:cubicBezTo>
                    <a:pt x="20" y="113"/>
                    <a:pt x="20" y="113"/>
                    <a:pt x="20" y="113"/>
                  </a:cubicBezTo>
                  <a:cubicBezTo>
                    <a:pt x="20" y="112"/>
                    <a:pt x="19" y="112"/>
                    <a:pt x="19" y="111"/>
                  </a:cubicBezTo>
                  <a:cubicBezTo>
                    <a:pt x="19" y="111"/>
                    <a:pt x="19" y="110"/>
                    <a:pt x="18" y="110"/>
                  </a:cubicBezTo>
                  <a:cubicBezTo>
                    <a:pt x="17" y="110"/>
                    <a:pt x="16" y="110"/>
                    <a:pt x="15" y="109"/>
                  </a:cubicBezTo>
                  <a:cubicBezTo>
                    <a:pt x="15" y="109"/>
                    <a:pt x="16" y="109"/>
                    <a:pt x="15" y="108"/>
                  </a:cubicBezTo>
                  <a:cubicBezTo>
                    <a:pt x="15" y="108"/>
                    <a:pt x="15" y="108"/>
                    <a:pt x="14" y="108"/>
                  </a:cubicBezTo>
                  <a:cubicBezTo>
                    <a:pt x="14" y="108"/>
                    <a:pt x="14" y="107"/>
                    <a:pt x="14" y="107"/>
                  </a:cubicBezTo>
                  <a:cubicBezTo>
                    <a:pt x="14" y="107"/>
                    <a:pt x="13" y="107"/>
                    <a:pt x="13" y="106"/>
                  </a:cubicBezTo>
                  <a:cubicBezTo>
                    <a:pt x="13" y="106"/>
                    <a:pt x="13" y="106"/>
                    <a:pt x="13" y="105"/>
                  </a:cubicBezTo>
                  <a:cubicBezTo>
                    <a:pt x="13" y="105"/>
                    <a:pt x="12" y="105"/>
                    <a:pt x="12" y="105"/>
                  </a:cubicBezTo>
                  <a:cubicBezTo>
                    <a:pt x="12" y="104"/>
                    <a:pt x="11" y="104"/>
                    <a:pt x="11" y="103"/>
                  </a:cubicBezTo>
                  <a:cubicBezTo>
                    <a:pt x="10" y="103"/>
                    <a:pt x="10" y="102"/>
                    <a:pt x="9" y="102"/>
                  </a:cubicBezTo>
                  <a:cubicBezTo>
                    <a:pt x="8" y="101"/>
                    <a:pt x="8" y="101"/>
                    <a:pt x="7" y="101"/>
                  </a:cubicBezTo>
                  <a:cubicBezTo>
                    <a:pt x="7" y="101"/>
                    <a:pt x="7" y="101"/>
                    <a:pt x="7" y="101"/>
                  </a:cubicBezTo>
                  <a:cubicBezTo>
                    <a:pt x="7" y="101"/>
                    <a:pt x="7" y="101"/>
                    <a:pt x="7" y="101"/>
                  </a:cubicBezTo>
                  <a:cubicBezTo>
                    <a:pt x="3" y="114"/>
                    <a:pt x="0" y="129"/>
                    <a:pt x="0" y="144"/>
                  </a:cubicBezTo>
                  <a:cubicBezTo>
                    <a:pt x="0" y="224"/>
                    <a:pt x="65" y="288"/>
                    <a:pt x="144" y="288"/>
                  </a:cubicBezTo>
                  <a:cubicBezTo>
                    <a:pt x="213" y="288"/>
                    <a:pt x="271" y="240"/>
                    <a:pt x="285" y="175"/>
                  </a:cubicBezTo>
                  <a:cubicBezTo>
                    <a:pt x="285" y="175"/>
                    <a:pt x="285" y="175"/>
                    <a:pt x="284" y="175"/>
                  </a:cubicBezTo>
                  <a:close/>
                  <a:moveTo>
                    <a:pt x="243" y="52"/>
                  </a:moveTo>
                  <a:cubicBezTo>
                    <a:pt x="244" y="51"/>
                    <a:pt x="244" y="51"/>
                    <a:pt x="244" y="50"/>
                  </a:cubicBezTo>
                  <a:cubicBezTo>
                    <a:pt x="244" y="50"/>
                    <a:pt x="244" y="50"/>
                    <a:pt x="244" y="50"/>
                  </a:cubicBezTo>
                  <a:cubicBezTo>
                    <a:pt x="245" y="50"/>
                    <a:pt x="246" y="50"/>
                    <a:pt x="246" y="51"/>
                  </a:cubicBezTo>
                  <a:cubicBezTo>
                    <a:pt x="245" y="51"/>
                    <a:pt x="245" y="51"/>
                    <a:pt x="245" y="51"/>
                  </a:cubicBezTo>
                  <a:cubicBezTo>
                    <a:pt x="245" y="52"/>
                    <a:pt x="245" y="52"/>
                    <a:pt x="245" y="52"/>
                  </a:cubicBezTo>
                  <a:cubicBezTo>
                    <a:pt x="246" y="52"/>
                    <a:pt x="246" y="52"/>
                    <a:pt x="246" y="51"/>
                  </a:cubicBezTo>
                  <a:cubicBezTo>
                    <a:pt x="247" y="51"/>
                    <a:pt x="247" y="51"/>
                    <a:pt x="248" y="51"/>
                  </a:cubicBezTo>
                  <a:cubicBezTo>
                    <a:pt x="248" y="51"/>
                    <a:pt x="248" y="51"/>
                    <a:pt x="248" y="50"/>
                  </a:cubicBezTo>
                  <a:cubicBezTo>
                    <a:pt x="248" y="50"/>
                    <a:pt x="249" y="50"/>
                    <a:pt x="249" y="50"/>
                  </a:cubicBezTo>
                  <a:cubicBezTo>
                    <a:pt x="250" y="50"/>
                    <a:pt x="250" y="50"/>
                    <a:pt x="251" y="50"/>
                  </a:cubicBezTo>
                  <a:cubicBezTo>
                    <a:pt x="251" y="51"/>
                    <a:pt x="251" y="51"/>
                    <a:pt x="251" y="52"/>
                  </a:cubicBezTo>
                  <a:cubicBezTo>
                    <a:pt x="250" y="52"/>
                    <a:pt x="250" y="52"/>
                    <a:pt x="249" y="52"/>
                  </a:cubicBezTo>
                  <a:cubicBezTo>
                    <a:pt x="249" y="52"/>
                    <a:pt x="249" y="52"/>
                    <a:pt x="248" y="53"/>
                  </a:cubicBezTo>
                  <a:cubicBezTo>
                    <a:pt x="248" y="53"/>
                    <a:pt x="248" y="52"/>
                    <a:pt x="247" y="53"/>
                  </a:cubicBezTo>
                  <a:cubicBezTo>
                    <a:pt x="247" y="53"/>
                    <a:pt x="247" y="53"/>
                    <a:pt x="247" y="53"/>
                  </a:cubicBezTo>
                  <a:cubicBezTo>
                    <a:pt x="247" y="54"/>
                    <a:pt x="246" y="54"/>
                    <a:pt x="245" y="54"/>
                  </a:cubicBezTo>
                  <a:cubicBezTo>
                    <a:pt x="245" y="52"/>
                    <a:pt x="243" y="53"/>
                    <a:pt x="242" y="52"/>
                  </a:cubicBezTo>
                  <a:cubicBezTo>
                    <a:pt x="242" y="51"/>
                    <a:pt x="243" y="52"/>
                    <a:pt x="243" y="52"/>
                  </a:cubicBezTo>
                  <a:close/>
                  <a:moveTo>
                    <a:pt x="200" y="54"/>
                  </a:moveTo>
                  <a:cubicBezTo>
                    <a:pt x="200" y="53"/>
                    <a:pt x="200" y="53"/>
                    <a:pt x="200" y="53"/>
                  </a:cubicBezTo>
                  <a:cubicBezTo>
                    <a:pt x="200" y="54"/>
                    <a:pt x="201" y="53"/>
                    <a:pt x="201" y="54"/>
                  </a:cubicBezTo>
                  <a:cubicBezTo>
                    <a:pt x="202" y="54"/>
                    <a:pt x="202" y="54"/>
                    <a:pt x="202" y="55"/>
                  </a:cubicBezTo>
                  <a:cubicBezTo>
                    <a:pt x="203" y="55"/>
                    <a:pt x="202" y="55"/>
                    <a:pt x="203" y="55"/>
                  </a:cubicBezTo>
                  <a:cubicBezTo>
                    <a:pt x="203" y="55"/>
                    <a:pt x="203" y="55"/>
                    <a:pt x="203" y="55"/>
                  </a:cubicBezTo>
                  <a:cubicBezTo>
                    <a:pt x="204" y="55"/>
                    <a:pt x="205" y="55"/>
                    <a:pt x="205" y="56"/>
                  </a:cubicBezTo>
                  <a:cubicBezTo>
                    <a:pt x="205" y="56"/>
                    <a:pt x="205" y="56"/>
                    <a:pt x="205" y="56"/>
                  </a:cubicBezTo>
                  <a:cubicBezTo>
                    <a:pt x="205" y="55"/>
                    <a:pt x="205" y="55"/>
                    <a:pt x="205" y="54"/>
                  </a:cubicBezTo>
                  <a:cubicBezTo>
                    <a:pt x="206" y="54"/>
                    <a:pt x="206" y="54"/>
                    <a:pt x="207" y="54"/>
                  </a:cubicBezTo>
                  <a:cubicBezTo>
                    <a:pt x="208" y="55"/>
                    <a:pt x="208" y="55"/>
                    <a:pt x="209" y="55"/>
                  </a:cubicBezTo>
                  <a:cubicBezTo>
                    <a:pt x="209" y="56"/>
                    <a:pt x="211" y="56"/>
                    <a:pt x="212" y="56"/>
                  </a:cubicBezTo>
                  <a:cubicBezTo>
                    <a:pt x="212" y="55"/>
                    <a:pt x="212" y="54"/>
                    <a:pt x="211" y="53"/>
                  </a:cubicBezTo>
                  <a:cubicBezTo>
                    <a:pt x="210" y="53"/>
                    <a:pt x="209" y="53"/>
                    <a:pt x="208" y="53"/>
                  </a:cubicBezTo>
                  <a:cubicBezTo>
                    <a:pt x="208" y="53"/>
                    <a:pt x="208" y="52"/>
                    <a:pt x="208" y="52"/>
                  </a:cubicBezTo>
                  <a:cubicBezTo>
                    <a:pt x="211" y="52"/>
                    <a:pt x="214" y="52"/>
                    <a:pt x="217" y="52"/>
                  </a:cubicBezTo>
                  <a:cubicBezTo>
                    <a:pt x="217" y="52"/>
                    <a:pt x="218" y="52"/>
                    <a:pt x="219" y="52"/>
                  </a:cubicBezTo>
                  <a:cubicBezTo>
                    <a:pt x="219" y="53"/>
                    <a:pt x="219" y="53"/>
                    <a:pt x="218" y="54"/>
                  </a:cubicBezTo>
                  <a:cubicBezTo>
                    <a:pt x="218" y="55"/>
                    <a:pt x="218" y="54"/>
                    <a:pt x="217" y="55"/>
                  </a:cubicBezTo>
                  <a:cubicBezTo>
                    <a:pt x="217" y="55"/>
                    <a:pt x="216" y="55"/>
                    <a:pt x="216" y="56"/>
                  </a:cubicBezTo>
                  <a:cubicBezTo>
                    <a:pt x="215" y="56"/>
                    <a:pt x="214" y="56"/>
                    <a:pt x="212" y="56"/>
                  </a:cubicBezTo>
                  <a:cubicBezTo>
                    <a:pt x="211" y="56"/>
                    <a:pt x="210" y="57"/>
                    <a:pt x="211" y="58"/>
                  </a:cubicBezTo>
                  <a:cubicBezTo>
                    <a:pt x="212" y="58"/>
                    <a:pt x="213" y="57"/>
                    <a:pt x="213" y="57"/>
                  </a:cubicBezTo>
                  <a:cubicBezTo>
                    <a:pt x="214" y="57"/>
                    <a:pt x="214" y="58"/>
                    <a:pt x="214" y="58"/>
                  </a:cubicBezTo>
                  <a:cubicBezTo>
                    <a:pt x="215" y="59"/>
                    <a:pt x="216" y="59"/>
                    <a:pt x="216" y="59"/>
                  </a:cubicBezTo>
                  <a:cubicBezTo>
                    <a:pt x="217" y="59"/>
                    <a:pt x="217" y="59"/>
                    <a:pt x="217" y="60"/>
                  </a:cubicBezTo>
                  <a:cubicBezTo>
                    <a:pt x="217" y="61"/>
                    <a:pt x="216" y="61"/>
                    <a:pt x="215" y="61"/>
                  </a:cubicBezTo>
                  <a:cubicBezTo>
                    <a:pt x="215" y="61"/>
                    <a:pt x="215" y="62"/>
                    <a:pt x="214" y="62"/>
                  </a:cubicBezTo>
                  <a:cubicBezTo>
                    <a:pt x="214" y="62"/>
                    <a:pt x="214" y="61"/>
                    <a:pt x="213" y="61"/>
                  </a:cubicBezTo>
                  <a:cubicBezTo>
                    <a:pt x="212" y="60"/>
                    <a:pt x="212" y="61"/>
                    <a:pt x="211" y="60"/>
                  </a:cubicBezTo>
                  <a:cubicBezTo>
                    <a:pt x="211" y="59"/>
                    <a:pt x="211" y="57"/>
                    <a:pt x="210" y="57"/>
                  </a:cubicBezTo>
                  <a:cubicBezTo>
                    <a:pt x="209" y="57"/>
                    <a:pt x="210" y="59"/>
                    <a:pt x="208" y="59"/>
                  </a:cubicBezTo>
                  <a:cubicBezTo>
                    <a:pt x="208" y="60"/>
                    <a:pt x="208" y="60"/>
                    <a:pt x="207" y="61"/>
                  </a:cubicBezTo>
                  <a:cubicBezTo>
                    <a:pt x="207" y="62"/>
                    <a:pt x="207" y="62"/>
                    <a:pt x="207" y="63"/>
                  </a:cubicBezTo>
                  <a:cubicBezTo>
                    <a:pt x="206" y="63"/>
                    <a:pt x="206" y="63"/>
                    <a:pt x="205" y="63"/>
                  </a:cubicBezTo>
                  <a:cubicBezTo>
                    <a:pt x="205" y="62"/>
                    <a:pt x="205" y="62"/>
                    <a:pt x="205" y="62"/>
                  </a:cubicBezTo>
                  <a:cubicBezTo>
                    <a:pt x="204" y="61"/>
                    <a:pt x="203" y="61"/>
                    <a:pt x="203" y="61"/>
                  </a:cubicBezTo>
                  <a:cubicBezTo>
                    <a:pt x="203" y="60"/>
                    <a:pt x="202" y="60"/>
                    <a:pt x="203" y="59"/>
                  </a:cubicBezTo>
                  <a:cubicBezTo>
                    <a:pt x="204" y="59"/>
                    <a:pt x="204" y="59"/>
                    <a:pt x="205" y="58"/>
                  </a:cubicBezTo>
                  <a:cubicBezTo>
                    <a:pt x="205" y="59"/>
                    <a:pt x="205" y="58"/>
                    <a:pt x="205" y="57"/>
                  </a:cubicBezTo>
                  <a:cubicBezTo>
                    <a:pt x="204" y="57"/>
                    <a:pt x="203" y="58"/>
                    <a:pt x="203" y="58"/>
                  </a:cubicBezTo>
                  <a:cubicBezTo>
                    <a:pt x="202" y="58"/>
                    <a:pt x="201" y="58"/>
                    <a:pt x="199" y="58"/>
                  </a:cubicBezTo>
                  <a:cubicBezTo>
                    <a:pt x="199" y="58"/>
                    <a:pt x="200" y="57"/>
                    <a:pt x="200" y="57"/>
                  </a:cubicBezTo>
                  <a:cubicBezTo>
                    <a:pt x="200" y="56"/>
                    <a:pt x="199" y="56"/>
                    <a:pt x="199" y="55"/>
                  </a:cubicBezTo>
                  <a:cubicBezTo>
                    <a:pt x="199" y="55"/>
                    <a:pt x="199" y="54"/>
                    <a:pt x="200" y="54"/>
                  </a:cubicBezTo>
                  <a:close/>
                  <a:moveTo>
                    <a:pt x="183" y="98"/>
                  </a:moveTo>
                  <a:cubicBezTo>
                    <a:pt x="183" y="98"/>
                    <a:pt x="183" y="98"/>
                    <a:pt x="183" y="98"/>
                  </a:cubicBezTo>
                  <a:cubicBezTo>
                    <a:pt x="183" y="98"/>
                    <a:pt x="183" y="98"/>
                    <a:pt x="183" y="98"/>
                  </a:cubicBezTo>
                  <a:cubicBezTo>
                    <a:pt x="183" y="98"/>
                    <a:pt x="184" y="98"/>
                    <a:pt x="184" y="98"/>
                  </a:cubicBezTo>
                  <a:cubicBezTo>
                    <a:pt x="184" y="98"/>
                    <a:pt x="185" y="98"/>
                    <a:pt x="185" y="99"/>
                  </a:cubicBezTo>
                  <a:cubicBezTo>
                    <a:pt x="185" y="99"/>
                    <a:pt x="185" y="100"/>
                    <a:pt x="184" y="100"/>
                  </a:cubicBezTo>
                  <a:cubicBezTo>
                    <a:pt x="184" y="101"/>
                    <a:pt x="184" y="100"/>
                    <a:pt x="183" y="100"/>
                  </a:cubicBezTo>
                  <a:cubicBezTo>
                    <a:pt x="183" y="100"/>
                    <a:pt x="183" y="99"/>
                    <a:pt x="183" y="98"/>
                  </a:cubicBezTo>
                  <a:cubicBezTo>
                    <a:pt x="183" y="98"/>
                    <a:pt x="183" y="98"/>
                    <a:pt x="183" y="98"/>
                  </a:cubicBezTo>
                  <a:close/>
                  <a:moveTo>
                    <a:pt x="172" y="110"/>
                  </a:moveTo>
                  <a:cubicBezTo>
                    <a:pt x="173" y="109"/>
                    <a:pt x="174" y="110"/>
                    <a:pt x="174" y="109"/>
                  </a:cubicBezTo>
                  <a:cubicBezTo>
                    <a:pt x="175" y="109"/>
                    <a:pt x="177" y="109"/>
                    <a:pt x="178" y="109"/>
                  </a:cubicBezTo>
                  <a:cubicBezTo>
                    <a:pt x="179" y="109"/>
                    <a:pt x="180" y="108"/>
                    <a:pt x="179" y="108"/>
                  </a:cubicBezTo>
                  <a:cubicBezTo>
                    <a:pt x="178" y="107"/>
                    <a:pt x="177" y="108"/>
                    <a:pt x="177" y="106"/>
                  </a:cubicBezTo>
                  <a:cubicBezTo>
                    <a:pt x="177" y="106"/>
                    <a:pt x="177" y="106"/>
                    <a:pt x="177" y="105"/>
                  </a:cubicBezTo>
                  <a:cubicBezTo>
                    <a:pt x="178" y="105"/>
                    <a:pt x="178" y="105"/>
                    <a:pt x="178" y="104"/>
                  </a:cubicBezTo>
                  <a:cubicBezTo>
                    <a:pt x="178" y="104"/>
                    <a:pt x="178" y="102"/>
                    <a:pt x="179" y="102"/>
                  </a:cubicBezTo>
                  <a:cubicBezTo>
                    <a:pt x="180" y="102"/>
                    <a:pt x="180" y="103"/>
                    <a:pt x="180" y="104"/>
                  </a:cubicBezTo>
                  <a:cubicBezTo>
                    <a:pt x="180" y="105"/>
                    <a:pt x="181" y="104"/>
                    <a:pt x="182" y="104"/>
                  </a:cubicBezTo>
                  <a:cubicBezTo>
                    <a:pt x="183" y="104"/>
                    <a:pt x="183" y="104"/>
                    <a:pt x="183" y="105"/>
                  </a:cubicBezTo>
                  <a:cubicBezTo>
                    <a:pt x="183" y="105"/>
                    <a:pt x="183" y="105"/>
                    <a:pt x="183" y="105"/>
                  </a:cubicBezTo>
                  <a:cubicBezTo>
                    <a:pt x="182" y="106"/>
                    <a:pt x="182" y="106"/>
                    <a:pt x="182" y="107"/>
                  </a:cubicBezTo>
                  <a:cubicBezTo>
                    <a:pt x="182" y="107"/>
                    <a:pt x="181" y="107"/>
                    <a:pt x="181" y="107"/>
                  </a:cubicBezTo>
                  <a:cubicBezTo>
                    <a:pt x="181" y="107"/>
                    <a:pt x="181" y="108"/>
                    <a:pt x="181" y="108"/>
                  </a:cubicBezTo>
                  <a:cubicBezTo>
                    <a:pt x="181" y="108"/>
                    <a:pt x="182" y="108"/>
                    <a:pt x="183" y="108"/>
                  </a:cubicBezTo>
                  <a:cubicBezTo>
                    <a:pt x="183" y="108"/>
                    <a:pt x="183" y="109"/>
                    <a:pt x="183" y="109"/>
                  </a:cubicBezTo>
                  <a:cubicBezTo>
                    <a:pt x="184" y="110"/>
                    <a:pt x="184" y="110"/>
                    <a:pt x="185" y="110"/>
                  </a:cubicBezTo>
                  <a:cubicBezTo>
                    <a:pt x="186" y="111"/>
                    <a:pt x="185" y="112"/>
                    <a:pt x="185" y="113"/>
                  </a:cubicBezTo>
                  <a:cubicBezTo>
                    <a:pt x="186" y="114"/>
                    <a:pt x="187" y="113"/>
                    <a:pt x="188" y="113"/>
                  </a:cubicBezTo>
                  <a:cubicBezTo>
                    <a:pt x="188" y="115"/>
                    <a:pt x="187" y="115"/>
                    <a:pt x="186" y="115"/>
                  </a:cubicBezTo>
                  <a:cubicBezTo>
                    <a:pt x="186" y="116"/>
                    <a:pt x="186" y="116"/>
                    <a:pt x="185" y="117"/>
                  </a:cubicBezTo>
                  <a:cubicBezTo>
                    <a:pt x="185" y="117"/>
                    <a:pt x="184" y="117"/>
                    <a:pt x="184" y="117"/>
                  </a:cubicBezTo>
                  <a:cubicBezTo>
                    <a:pt x="183" y="117"/>
                    <a:pt x="182" y="117"/>
                    <a:pt x="181" y="117"/>
                  </a:cubicBezTo>
                  <a:cubicBezTo>
                    <a:pt x="181" y="118"/>
                    <a:pt x="181" y="118"/>
                    <a:pt x="180" y="118"/>
                  </a:cubicBezTo>
                  <a:cubicBezTo>
                    <a:pt x="180" y="118"/>
                    <a:pt x="179" y="118"/>
                    <a:pt x="179" y="117"/>
                  </a:cubicBezTo>
                  <a:cubicBezTo>
                    <a:pt x="179" y="117"/>
                    <a:pt x="179" y="116"/>
                    <a:pt x="180" y="116"/>
                  </a:cubicBezTo>
                  <a:cubicBezTo>
                    <a:pt x="180" y="116"/>
                    <a:pt x="179" y="115"/>
                    <a:pt x="179" y="115"/>
                  </a:cubicBezTo>
                  <a:cubicBezTo>
                    <a:pt x="179" y="114"/>
                    <a:pt x="179" y="114"/>
                    <a:pt x="180" y="114"/>
                  </a:cubicBezTo>
                  <a:cubicBezTo>
                    <a:pt x="180" y="113"/>
                    <a:pt x="179" y="113"/>
                    <a:pt x="180" y="113"/>
                  </a:cubicBezTo>
                  <a:cubicBezTo>
                    <a:pt x="180" y="112"/>
                    <a:pt x="181" y="112"/>
                    <a:pt x="181" y="111"/>
                  </a:cubicBezTo>
                  <a:cubicBezTo>
                    <a:pt x="181" y="110"/>
                    <a:pt x="181" y="109"/>
                    <a:pt x="180" y="109"/>
                  </a:cubicBezTo>
                  <a:cubicBezTo>
                    <a:pt x="179" y="109"/>
                    <a:pt x="180" y="110"/>
                    <a:pt x="179" y="110"/>
                  </a:cubicBezTo>
                  <a:cubicBezTo>
                    <a:pt x="179" y="110"/>
                    <a:pt x="178" y="110"/>
                    <a:pt x="178" y="110"/>
                  </a:cubicBezTo>
                  <a:cubicBezTo>
                    <a:pt x="177" y="111"/>
                    <a:pt x="178" y="112"/>
                    <a:pt x="177" y="114"/>
                  </a:cubicBezTo>
                  <a:cubicBezTo>
                    <a:pt x="177" y="114"/>
                    <a:pt x="177" y="114"/>
                    <a:pt x="176" y="115"/>
                  </a:cubicBezTo>
                  <a:cubicBezTo>
                    <a:pt x="176" y="115"/>
                    <a:pt x="175" y="115"/>
                    <a:pt x="175" y="116"/>
                  </a:cubicBezTo>
                  <a:cubicBezTo>
                    <a:pt x="174" y="116"/>
                    <a:pt x="173" y="116"/>
                    <a:pt x="172" y="115"/>
                  </a:cubicBezTo>
                  <a:cubicBezTo>
                    <a:pt x="172" y="114"/>
                    <a:pt x="172" y="113"/>
                    <a:pt x="173" y="113"/>
                  </a:cubicBezTo>
                  <a:cubicBezTo>
                    <a:pt x="173" y="112"/>
                    <a:pt x="171" y="112"/>
                    <a:pt x="172" y="110"/>
                  </a:cubicBezTo>
                  <a:close/>
                  <a:moveTo>
                    <a:pt x="81" y="95"/>
                  </a:moveTo>
                  <a:cubicBezTo>
                    <a:pt x="80" y="95"/>
                    <a:pt x="80" y="95"/>
                    <a:pt x="80" y="95"/>
                  </a:cubicBezTo>
                  <a:cubicBezTo>
                    <a:pt x="80" y="96"/>
                    <a:pt x="80" y="96"/>
                    <a:pt x="80" y="96"/>
                  </a:cubicBezTo>
                  <a:cubicBezTo>
                    <a:pt x="80" y="96"/>
                    <a:pt x="78" y="96"/>
                    <a:pt x="78" y="96"/>
                  </a:cubicBezTo>
                  <a:cubicBezTo>
                    <a:pt x="78" y="96"/>
                    <a:pt x="78" y="95"/>
                    <a:pt x="78" y="95"/>
                  </a:cubicBezTo>
                  <a:cubicBezTo>
                    <a:pt x="78" y="95"/>
                    <a:pt x="79" y="95"/>
                    <a:pt x="79" y="95"/>
                  </a:cubicBezTo>
                  <a:cubicBezTo>
                    <a:pt x="79" y="94"/>
                    <a:pt x="79" y="94"/>
                    <a:pt x="79" y="94"/>
                  </a:cubicBezTo>
                  <a:cubicBezTo>
                    <a:pt x="79" y="94"/>
                    <a:pt x="79" y="94"/>
                    <a:pt x="79" y="94"/>
                  </a:cubicBezTo>
                  <a:cubicBezTo>
                    <a:pt x="80" y="94"/>
                    <a:pt x="81" y="94"/>
                    <a:pt x="81" y="94"/>
                  </a:cubicBezTo>
                  <a:cubicBezTo>
                    <a:pt x="81" y="95"/>
                    <a:pt x="81" y="95"/>
                    <a:pt x="81" y="95"/>
                  </a:cubicBezTo>
                  <a:close/>
                  <a:moveTo>
                    <a:pt x="85" y="96"/>
                  </a:moveTo>
                  <a:cubicBezTo>
                    <a:pt x="85" y="97"/>
                    <a:pt x="84" y="97"/>
                    <a:pt x="84" y="97"/>
                  </a:cubicBezTo>
                  <a:cubicBezTo>
                    <a:pt x="83" y="96"/>
                    <a:pt x="84" y="95"/>
                    <a:pt x="84" y="95"/>
                  </a:cubicBezTo>
                  <a:cubicBezTo>
                    <a:pt x="84" y="95"/>
                    <a:pt x="84" y="95"/>
                    <a:pt x="84" y="95"/>
                  </a:cubicBezTo>
                  <a:cubicBezTo>
                    <a:pt x="84" y="95"/>
                    <a:pt x="84" y="95"/>
                    <a:pt x="85" y="95"/>
                  </a:cubicBezTo>
                  <a:cubicBezTo>
                    <a:pt x="85" y="95"/>
                    <a:pt x="85" y="96"/>
                    <a:pt x="85" y="96"/>
                  </a:cubicBezTo>
                  <a:close/>
                  <a:moveTo>
                    <a:pt x="87" y="164"/>
                  </a:moveTo>
                  <a:cubicBezTo>
                    <a:pt x="86" y="164"/>
                    <a:pt x="86" y="164"/>
                    <a:pt x="86" y="164"/>
                  </a:cubicBezTo>
                  <a:cubicBezTo>
                    <a:pt x="86" y="164"/>
                    <a:pt x="86" y="164"/>
                    <a:pt x="85" y="164"/>
                  </a:cubicBezTo>
                  <a:cubicBezTo>
                    <a:pt x="85" y="163"/>
                    <a:pt x="88" y="163"/>
                    <a:pt x="88" y="164"/>
                  </a:cubicBezTo>
                  <a:cubicBezTo>
                    <a:pt x="88" y="164"/>
                    <a:pt x="87" y="164"/>
                    <a:pt x="87" y="164"/>
                  </a:cubicBezTo>
                  <a:close/>
                  <a:moveTo>
                    <a:pt x="97" y="164"/>
                  </a:moveTo>
                  <a:cubicBezTo>
                    <a:pt x="97" y="165"/>
                    <a:pt x="97" y="165"/>
                    <a:pt x="96" y="165"/>
                  </a:cubicBezTo>
                  <a:cubicBezTo>
                    <a:pt x="95" y="165"/>
                    <a:pt x="93" y="165"/>
                    <a:pt x="92" y="165"/>
                  </a:cubicBezTo>
                  <a:cubicBezTo>
                    <a:pt x="91" y="165"/>
                    <a:pt x="91" y="164"/>
                    <a:pt x="90" y="164"/>
                  </a:cubicBezTo>
                  <a:cubicBezTo>
                    <a:pt x="90" y="163"/>
                    <a:pt x="90" y="163"/>
                    <a:pt x="91" y="163"/>
                  </a:cubicBezTo>
                  <a:cubicBezTo>
                    <a:pt x="91" y="163"/>
                    <a:pt x="92" y="163"/>
                    <a:pt x="92" y="162"/>
                  </a:cubicBezTo>
                  <a:cubicBezTo>
                    <a:pt x="91" y="162"/>
                    <a:pt x="91" y="162"/>
                    <a:pt x="91" y="161"/>
                  </a:cubicBezTo>
                  <a:cubicBezTo>
                    <a:pt x="90" y="161"/>
                    <a:pt x="90" y="161"/>
                    <a:pt x="89" y="161"/>
                  </a:cubicBezTo>
                  <a:cubicBezTo>
                    <a:pt x="89" y="161"/>
                    <a:pt x="89" y="161"/>
                    <a:pt x="89" y="162"/>
                  </a:cubicBezTo>
                  <a:cubicBezTo>
                    <a:pt x="88" y="162"/>
                    <a:pt x="89" y="162"/>
                    <a:pt x="88" y="162"/>
                  </a:cubicBezTo>
                  <a:cubicBezTo>
                    <a:pt x="88" y="163"/>
                    <a:pt x="87" y="162"/>
                    <a:pt x="87" y="162"/>
                  </a:cubicBezTo>
                  <a:cubicBezTo>
                    <a:pt x="87" y="162"/>
                    <a:pt x="87" y="162"/>
                    <a:pt x="86" y="161"/>
                  </a:cubicBezTo>
                  <a:cubicBezTo>
                    <a:pt x="86" y="161"/>
                    <a:pt x="86" y="161"/>
                    <a:pt x="86" y="161"/>
                  </a:cubicBezTo>
                  <a:cubicBezTo>
                    <a:pt x="85" y="161"/>
                    <a:pt x="86" y="160"/>
                    <a:pt x="85" y="160"/>
                  </a:cubicBezTo>
                  <a:cubicBezTo>
                    <a:pt x="85" y="160"/>
                    <a:pt x="85" y="160"/>
                    <a:pt x="84" y="160"/>
                  </a:cubicBezTo>
                  <a:cubicBezTo>
                    <a:pt x="83" y="160"/>
                    <a:pt x="84" y="160"/>
                    <a:pt x="83" y="159"/>
                  </a:cubicBezTo>
                  <a:cubicBezTo>
                    <a:pt x="83" y="159"/>
                    <a:pt x="82" y="159"/>
                    <a:pt x="81" y="159"/>
                  </a:cubicBezTo>
                  <a:cubicBezTo>
                    <a:pt x="80" y="159"/>
                    <a:pt x="80" y="159"/>
                    <a:pt x="79" y="159"/>
                  </a:cubicBezTo>
                  <a:cubicBezTo>
                    <a:pt x="78" y="159"/>
                    <a:pt x="78" y="158"/>
                    <a:pt x="78" y="158"/>
                  </a:cubicBezTo>
                  <a:cubicBezTo>
                    <a:pt x="78" y="158"/>
                    <a:pt x="78" y="158"/>
                    <a:pt x="78" y="158"/>
                  </a:cubicBezTo>
                  <a:cubicBezTo>
                    <a:pt x="79" y="157"/>
                    <a:pt x="80" y="158"/>
                    <a:pt x="81" y="158"/>
                  </a:cubicBezTo>
                  <a:cubicBezTo>
                    <a:pt x="82" y="158"/>
                    <a:pt x="83" y="158"/>
                    <a:pt x="84" y="158"/>
                  </a:cubicBezTo>
                  <a:cubicBezTo>
                    <a:pt x="84" y="158"/>
                    <a:pt x="84" y="158"/>
                    <a:pt x="85" y="158"/>
                  </a:cubicBezTo>
                  <a:cubicBezTo>
                    <a:pt x="85" y="158"/>
                    <a:pt x="85" y="159"/>
                    <a:pt x="85" y="159"/>
                  </a:cubicBezTo>
                  <a:cubicBezTo>
                    <a:pt x="85" y="159"/>
                    <a:pt x="86" y="159"/>
                    <a:pt x="86" y="159"/>
                  </a:cubicBezTo>
                  <a:cubicBezTo>
                    <a:pt x="86" y="159"/>
                    <a:pt x="86" y="159"/>
                    <a:pt x="87" y="159"/>
                  </a:cubicBezTo>
                  <a:cubicBezTo>
                    <a:pt x="87" y="160"/>
                    <a:pt x="88" y="160"/>
                    <a:pt x="89" y="160"/>
                  </a:cubicBezTo>
                  <a:cubicBezTo>
                    <a:pt x="89" y="160"/>
                    <a:pt x="89" y="160"/>
                    <a:pt x="90" y="160"/>
                  </a:cubicBezTo>
                  <a:cubicBezTo>
                    <a:pt x="90" y="160"/>
                    <a:pt x="90" y="160"/>
                    <a:pt x="90" y="161"/>
                  </a:cubicBezTo>
                  <a:cubicBezTo>
                    <a:pt x="90" y="161"/>
                    <a:pt x="91" y="161"/>
                    <a:pt x="91" y="161"/>
                  </a:cubicBezTo>
                  <a:cubicBezTo>
                    <a:pt x="91" y="161"/>
                    <a:pt x="92" y="161"/>
                    <a:pt x="92" y="161"/>
                  </a:cubicBezTo>
                  <a:cubicBezTo>
                    <a:pt x="92" y="161"/>
                    <a:pt x="93" y="161"/>
                    <a:pt x="93" y="161"/>
                  </a:cubicBezTo>
                  <a:cubicBezTo>
                    <a:pt x="93" y="162"/>
                    <a:pt x="93" y="162"/>
                    <a:pt x="93" y="162"/>
                  </a:cubicBezTo>
                  <a:cubicBezTo>
                    <a:pt x="94" y="163"/>
                    <a:pt x="94" y="162"/>
                    <a:pt x="95" y="162"/>
                  </a:cubicBezTo>
                  <a:cubicBezTo>
                    <a:pt x="96" y="162"/>
                    <a:pt x="96" y="162"/>
                    <a:pt x="97" y="162"/>
                  </a:cubicBezTo>
                  <a:cubicBezTo>
                    <a:pt x="98" y="162"/>
                    <a:pt x="98" y="163"/>
                    <a:pt x="98" y="163"/>
                  </a:cubicBezTo>
                  <a:cubicBezTo>
                    <a:pt x="98" y="164"/>
                    <a:pt x="98" y="164"/>
                    <a:pt x="97" y="164"/>
                  </a:cubicBezTo>
                  <a:close/>
                  <a:moveTo>
                    <a:pt x="102" y="164"/>
                  </a:moveTo>
                  <a:cubicBezTo>
                    <a:pt x="102" y="164"/>
                    <a:pt x="101" y="164"/>
                    <a:pt x="100" y="164"/>
                  </a:cubicBezTo>
                  <a:cubicBezTo>
                    <a:pt x="100" y="164"/>
                    <a:pt x="99" y="164"/>
                    <a:pt x="100" y="163"/>
                  </a:cubicBezTo>
                  <a:cubicBezTo>
                    <a:pt x="100" y="163"/>
                    <a:pt x="100" y="163"/>
                    <a:pt x="100" y="163"/>
                  </a:cubicBezTo>
                  <a:cubicBezTo>
                    <a:pt x="100" y="163"/>
                    <a:pt x="101" y="163"/>
                    <a:pt x="102" y="163"/>
                  </a:cubicBezTo>
                  <a:cubicBezTo>
                    <a:pt x="102" y="163"/>
                    <a:pt x="102" y="164"/>
                    <a:pt x="102" y="164"/>
                  </a:cubicBezTo>
                  <a:close/>
                  <a:moveTo>
                    <a:pt x="71" y="188"/>
                  </a:moveTo>
                  <a:cubicBezTo>
                    <a:pt x="70" y="188"/>
                    <a:pt x="70" y="188"/>
                    <a:pt x="70" y="188"/>
                  </a:cubicBezTo>
                  <a:cubicBezTo>
                    <a:pt x="69" y="188"/>
                    <a:pt x="70" y="189"/>
                    <a:pt x="70" y="189"/>
                  </a:cubicBezTo>
                  <a:cubicBezTo>
                    <a:pt x="69" y="190"/>
                    <a:pt x="69" y="189"/>
                    <a:pt x="68" y="189"/>
                  </a:cubicBezTo>
                  <a:cubicBezTo>
                    <a:pt x="68" y="188"/>
                    <a:pt x="68" y="187"/>
                    <a:pt x="68" y="187"/>
                  </a:cubicBezTo>
                  <a:cubicBezTo>
                    <a:pt x="68" y="187"/>
                    <a:pt x="68" y="187"/>
                    <a:pt x="68" y="187"/>
                  </a:cubicBezTo>
                  <a:cubicBezTo>
                    <a:pt x="68" y="187"/>
                    <a:pt x="68" y="187"/>
                    <a:pt x="68" y="187"/>
                  </a:cubicBezTo>
                  <a:cubicBezTo>
                    <a:pt x="68" y="187"/>
                    <a:pt x="68" y="187"/>
                    <a:pt x="68" y="187"/>
                  </a:cubicBezTo>
                  <a:cubicBezTo>
                    <a:pt x="69" y="187"/>
                    <a:pt x="69" y="187"/>
                    <a:pt x="69" y="187"/>
                  </a:cubicBezTo>
                  <a:cubicBezTo>
                    <a:pt x="70" y="187"/>
                    <a:pt x="70" y="187"/>
                    <a:pt x="71" y="187"/>
                  </a:cubicBezTo>
                  <a:cubicBezTo>
                    <a:pt x="71" y="187"/>
                    <a:pt x="71" y="188"/>
                    <a:pt x="71" y="188"/>
                  </a:cubicBezTo>
                  <a:close/>
                  <a:moveTo>
                    <a:pt x="110" y="261"/>
                  </a:moveTo>
                  <a:cubicBezTo>
                    <a:pt x="109" y="261"/>
                    <a:pt x="108" y="261"/>
                    <a:pt x="108" y="261"/>
                  </a:cubicBezTo>
                  <a:cubicBezTo>
                    <a:pt x="107" y="260"/>
                    <a:pt x="107" y="260"/>
                    <a:pt x="107" y="259"/>
                  </a:cubicBezTo>
                  <a:cubicBezTo>
                    <a:pt x="108" y="261"/>
                    <a:pt x="108" y="261"/>
                    <a:pt x="108" y="261"/>
                  </a:cubicBezTo>
                  <a:cubicBezTo>
                    <a:pt x="108" y="259"/>
                    <a:pt x="108" y="259"/>
                    <a:pt x="108" y="259"/>
                  </a:cubicBezTo>
                  <a:cubicBezTo>
                    <a:pt x="108" y="259"/>
                    <a:pt x="109" y="259"/>
                    <a:pt x="108" y="258"/>
                  </a:cubicBezTo>
                  <a:cubicBezTo>
                    <a:pt x="108" y="258"/>
                    <a:pt x="108" y="258"/>
                    <a:pt x="108" y="258"/>
                  </a:cubicBezTo>
                  <a:cubicBezTo>
                    <a:pt x="109" y="258"/>
                    <a:pt x="110" y="258"/>
                    <a:pt x="110" y="259"/>
                  </a:cubicBezTo>
                  <a:cubicBezTo>
                    <a:pt x="111" y="259"/>
                    <a:pt x="112" y="259"/>
                    <a:pt x="112" y="260"/>
                  </a:cubicBezTo>
                  <a:cubicBezTo>
                    <a:pt x="112" y="261"/>
                    <a:pt x="111" y="261"/>
                    <a:pt x="110" y="261"/>
                  </a:cubicBezTo>
                  <a:close/>
                  <a:moveTo>
                    <a:pt x="59" y="52"/>
                  </a:moveTo>
                  <a:cubicBezTo>
                    <a:pt x="59" y="52"/>
                    <a:pt x="59" y="52"/>
                    <a:pt x="59" y="52"/>
                  </a:cubicBezTo>
                  <a:cubicBezTo>
                    <a:pt x="59" y="52"/>
                    <a:pt x="59" y="52"/>
                    <a:pt x="59" y="52"/>
                  </a:cubicBezTo>
                  <a:cubicBezTo>
                    <a:pt x="59" y="52"/>
                    <a:pt x="60" y="53"/>
                    <a:pt x="60" y="53"/>
                  </a:cubicBezTo>
                  <a:cubicBezTo>
                    <a:pt x="60" y="53"/>
                    <a:pt x="60" y="55"/>
                    <a:pt x="59" y="55"/>
                  </a:cubicBezTo>
                  <a:cubicBezTo>
                    <a:pt x="58" y="54"/>
                    <a:pt x="59" y="53"/>
                    <a:pt x="59" y="52"/>
                  </a:cubicBezTo>
                  <a:cubicBezTo>
                    <a:pt x="59" y="52"/>
                    <a:pt x="59" y="52"/>
                    <a:pt x="59" y="52"/>
                  </a:cubicBezTo>
                  <a:close/>
                  <a:moveTo>
                    <a:pt x="52" y="56"/>
                  </a:moveTo>
                  <a:cubicBezTo>
                    <a:pt x="52" y="55"/>
                    <a:pt x="52" y="55"/>
                    <a:pt x="52" y="55"/>
                  </a:cubicBezTo>
                  <a:cubicBezTo>
                    <a:pt x="52" y="55"/>
                    <a:pt x="52" y="55"/>
                    <a:pt x="52" y="55"/>
                  </a:cubicBezTo>
                  <a:cubicBezTo>
                    <a:pt x="52" y="54"/>
                    <a:pt x="53" y="55"/>
                    <a:pt x="53" y="55"/>
                  </a:cubicBezTo>
                  <a:cubicBezTo>
                    <a:pt x="53" y="55"/>
                    <a:pt x="53" y="55"/>
                    <a:pt x="53" y="56"/>
                  </a:cubicBezTo>
                  <a:cubicBezTo>
                    <a:pt x="54" y="56"/>
                    <a:pt x="54" y="56"/>
                    <a:pt x="54" y="56"/>
                  </a:cubicBezTo>
                  <a:cubicBezTo>
                    <a:pt x="55" y="56"/>
                    <a:pt x="56" y="56"/>
                    <a:pt x="56" y="56"/>
                  </a:cubicBezTo>
                  <a:cubicBezTo>
                    <a:pt x="57" y="56"/>
                    <a:pt x="57" y="57"/>
                    <a:pt x="57" y="57"/>
                  </a:cubicBezTo>
                  <a:cubicBezTo>
                    <a:pt x="57" y="57"/>
                    <a:pt x="57" y="57"/>
                    <a:pt x="58" y="57"/>
                  </a:cubicBezTo>
                  <a:cubicBezTo>
                    <a:pt x="59" y="57"/>
                    <a:pt x="59" y="57"/>
                    <a:pt x="59" y="58"/>
                  </a:cubicBezTo>
                  <a:cubicBezTo>
                    <a:pt x="59" y="59"/>
                    <a:pt x="59" y="60"/>
                    <a:pt x="59" y="60"/>
                  </a:cubicBezTo>
                  <a:cubicBezTo>
                    <a:pt x="58" y="61"/>
                    <a:pt x="58" y="60"/>
                    <a:pt x="57" y="59"/>
                  </a:cubicBezTo>
                  <a:cubicBezTo>
                    <a:pt x="57" y="59"/>
                    <a:pt x="57" y="59"/>
                    <a:pt x="57" y="59"/>
                  </a:cubicBezTo>
                  <a:cubicBezTo>
                    <a:pt x="56" y="59"/>
                    <a:pt x="56" y="59"/>
                    <a:pt x="56" y="59"/>
                  </a:cubicBezTo>
                  <a:cubicBezTo>
                    <a:pt x="56" y="59"/>
                    <a:pt x="56" y="59"/>
                    <a:pt x="56" y="58"/>
                  </a:cubicBezTo>
                  <a:cubicBezTo>
                    <a:pt x="55" y="58"/>
                    <a:pt x="55" y="58"/>
                    <a:pt x="55" y="58"/>
                  </a:cubicBezTo>
                  <a:cubicBezTo>
                    <a:pt x="55" y="58"/>
                    <a:pt x="55" y="58"/>
                    <a:pt x="54" y="58"/>
                  </a:cubicBezTo>
                  <a:cubicBezTo>
                    <a:pt x="53" y="58"/>
                    <a:pt x="53" y="59"/>
                    <a:pt x="53" y="59"/>
                  </a:cubicBezTo>
                  <a:cubicBezTo>
                    <a:pt x="52" y="59"/>
                    <a:pt x="52" y="59"/>
                    <a:pt x="52" y="58"/>
                  </a:cubicBezTo>
                  <a:cubicBezTo>
                    <a:pt x="53" y="58"/>
                    <a:pt x="53" y="58"/>
                    <a:pt x="53" y="58"/>
                  </a:cubicBezTo>
                  <a:cubicBezTo>
                    <a:pt x="53" y="57"/>
                    <a:pt x="53" y="57"/>
                    <a:pt x="53" y="57"/>
                  </a:cubicBezTo>
                  <a:cubicBezTo>
                    <a:pt x="52" y="57"/>
                    <a:pt x="51" y="57"/>
                    <a:pt x="51" y="56"/>
                  </a:cubicBezTo>
                  <a:cubicBezTo>
                    <a:pt x="51" y="56"/>
                    <a:pt x="51" y="56"/>
                    <a:pt x="52" y="56"/>
                  </a:cubicBezTo>
                  <a:close/>
                  <a:moveTo>
                    <a:pt x="40" y="59"/>
                  </a:moveTo>
                  <a:cubicBezTo>
                    <a:pt x="40" y="59"/>
                    <a:pt x="40" y="59"/>
                    <a:pt x="41" y="59"/>
                  </a:cubicBezTo>
                  <a:cubicBezTo>
                    <a:pt x="41" y="59"/>
                    <a:pt x="42" y="59"/>
                    <a:pt x="42" y="58"/>
                  </a:cubicBezTo>
                  <a:cubicBezTo>
                    <a:pt x="43" y="58"/>
                    <a:pt x="43" y="58"/>
                    <a:pt x="43" y="58"/>
                  </a:cubicBezTo>
                  <a:cubicBezTo>
                    <a:pt x="43" y="59"/>
                    <a:pt x="44" y="59"/>
                    <a:pt x="44" y="59"/>
                  </a:cubicBezTo>
                  <a:cubicBezTo>
                    <a:pt x="44" y="58"/>
                    <a:pt x="42" y="57"/>
                    <a:pt x="44" y="57"/>
                  </a:cubicBezTo>
                  <a:cubicBezTo>
                    <a:pt x="44" y="57"/>
                    <a:pt x="45" y="57"/>
                    <a:pt x="45" y="57"/>
                  </a:cubicBezTo>
                  <a:cubicBezTo>
                    <a:pt x="45" y="57"/>
                    <a:pt x="46" y="57"/>
                    <a:pt x="46" y="58"/>
                  </a:cubicBezTo>
                  <a:cubicBezTo>
                    <a:pt x="46" y="58"/>
                    <a:pt x="46" y="59"/>
                    <a:pt x="46" y="59"/>
                  </a:cubicBezTo>
                  <a:cubicBezTo>
                    <a:pt x="46" y="59"/>
                    <a:pt x="45" y="59"/>
                    <a:pt x="45" y="59"/>
                  </a:cubicBezTo>
                  <a:cubicBezTo>
                    <a:pt x="44" y="60"/>
                    <a:pt x="45" y="61"/>
                    <a:pt x="44" y="61"/>
                  </a:cubicBezTo>
                  <a:cubicBezTo>
                    <a:pt x="44" y="61"/>
                    <a:pt x="43" y="61"/>
                    <a:pt x="43" y="61"/>
                  </a:cubicBezTo>
                  <a:cubicBezTo>
                    <a:pt x="42" y="61"/>
                    <a:pt x="42" y="61"/>
                    <a:pt x="42" y="61"/>
                  </a:cubicBezTo>
                  <a:cubicBezTo>
                    <a:pt x="41" y="60"/>
                    <a:pt x="41" y="60"/>
                    <a:pt x="40" y="60"/>
                  </a:cubicBezTo>
                  <a:cubicBezTo>
                    <a:pt x="40" y="60"/>
                    <a:pt x="40" y="60"/>
                    <a:pt x="39" y="60"/>
                  </a:cubicBezTo>
                  <a:cubicBezTo>
                    <a:pt x="39" y="59"/>
                    <a:pt x="39" y="59"/>
                    <a:pt x="40" y="59"/>
                  </a:cubicBezTo>
                  <a:close/>
                  <a:moveTo>
                    <a:pt x="35" y="63"/>
                  </a:moveTo>
                  <a:cubicBezTo>
                    <a:pt x="35" y="63"/>
                    <a:pt x="35" y="63"/>
                    <a:pt x="35" y="63"/>
                  </a:cubicBezTo>
                  <a:cubicBezTo>
                    <a:pt x="35" y="64"/>
                    <a:pt x="34" y="64"/>
                    <a:pt x="35" y="64"/>
                  </a:cubicBezTo>
                  <a:cubicBezTo>
                    <a:pt x="35" y="64"/>
                    <a:pt x="36" y="65"/>
                    <a:pt x="36" y="65"/>
                  </a:cubicBezTo>
                  <a:cubicBezTo>
                    <a:pt x="36" y="65"/>
                    <a:pt x="36" y="66"/>
                    <a:pt x="35" y="66"/>
                  </a:cubicBezTo>
                  <a:cubicBezTo>
                    <a:pt x="35" y="66"/>
                    <a:pt x="34" y="65"/>
                    <a:pt x="34" y="64"/>
                  </a:cubicBezTo>
                  <a:cubicBezTo>
                    <a:pt x="34" y="64"/>
                    <a:pt x="34" y="65"/>
                    <a:pt x="34" y="65"/>
                  </a:cubicBezTo>
                  <a:cubicBezTo>
                    <a:pt x="34" y="65"/>
                    <a:pt x="34" y="65"/>
                    <a:pt x="33" y="65"/>
                  </a:cubicBezTo>
                  <a:cubicBezTo>
                    <a:pt x="33" y="65"/>
                    <a:pt x="33" y="65"/>
                    <a:pt x="33" y="65"/>
                  </a:cubicBezTo>
                  <a:cubicBezTo>
                    <a:pt x="33" y="65"/>
                    <a:pt x="32" y="65"/>
                    <a:pt x="32" y="65"/>
                  </a:cubicBezTo>
                  <a:cubicBezTo>
                    <a:pt x="32" y="65"/>
                    <a:pt x="31" y="65"/>
                    <a:pt x="31" y="65"/>
                  </a:cubicBezTo>
                  <a:cubicBezTo>
                    <a:pt x="30" y="65"/>
                    <a:pt x="30" y="65"/>
                    <a:pt x="29" y="65"/>
                  </a:cubicBezTo>
                  <a:cubicBezTo>
                    <a:pt x="29" y="64"/>
                    <a:pt x="29" y="64"/>
                    <a:pt x="29" y="64"/>
                  </a:cubicBezTo>
                  <a:cubicBezTo>
                    <a:pt x="29" y="63"/>
                    <a:pt x="29" y="63"/>
                    <a:pt x="30" y="63"/>
                  </a:cubicBezTo>
                  <a:cubicBezTo>
                    <a:pt x="30" y="63"/>
                    <a:pt x="31" y="63"/>
                    <a:pt x="31" y="63"/>
                  </a:cubicBezTo>
                  <a:cubicBezTo>
                    <a:pt x="32" y="63"/>
                    <a:pt x="31" y="62"/>
                    <a:pt x="32" y="62"/>
                  </a:cubicBezTo>
                  <a:cubicBezTo>
                    <a:pt x="32" y="62"/>
                    <a:pt x="33" y="62"/>
                    <a:pt x="33" y="62"/>
                  </a:cubicBezTo>
                  <a:cubicBezTo>
                    <a:pt x="33" y="61"/>
                    <a:pt x="33" y="61"/>
                    <a:pt x="34" y="61"/>
                  </a:cubicBezTo>
                  <a:cubicBezTo>
                    <a:pt x="34" y="61"/>
                    <a:pt x="35" y="61"/>
                    <a:pt x="35" y="61"/>
                  </a:cubicBezTo>
                  <a:cubicBezTo>
                    <a:pt x="36" y="61"/>
                    <a:pt x="37" y="61"/>
                    <a:pt x="38" y="62"/>
                  </a:cubicBezTo>
                  <a:cubicBezTo>
                    <a:pt x="38" y="62"/>
                    <a:pt x="38" y="62"/>
                    <a:pt x="38" y="62"/>
                  </a:cubicBezTo>
                  <a:cubicBezTo>
                    <a:pt x="37" y="63"/>
                    <a:pt x="37" y="62"/>
                    <a:pt x="37" y="63"/>
                  </a:cubicBezTo>
                  <a:cubicBezTo>
                    <a:pt x="37" y="63"/>
                    <a:pt x="37" y="63"/>
                    <a:pt x="37" y="63"/>
                  </a:cubicBezTo>
                  <a:cubicBezTo>
                    <a:pt x="36" y="64"/>
                    <a:pt x="36" y="62"/>
                    <a:pt x="35" y="63"/>
                  </a:cubicBezTo>
                  <a:close/>
                  <a:moveTo>
                    <a:pt x="51" y="67"/>
                  </a:moveTo>
                  <a:cubicBezTo>
                    <a:pt x="50" y="67"/>
                    <a:pt x="50" y="67"/>
                    <a:pt x="50" y="67"/>
                  </a:cubicBezTo>
                  <a:cubicBezTo>
                    <a:pt x="50" y="67"/>
                    <a:pt x="49" y="67"/>
                    <a:pt x="49" y="67"/>
                  </a:cubicBezTo>
                  <a:cubicBezTo>
                    <a:pt x="49" y="67"/>
                    <a:pt x="49" y="67"/>
                    <a:pt x="48" y="67"/>
                  </a:cubicBezTo>
                  <a:cubicBezTo>
                    <a:pt x="48" y="67"/>
                    <a:pt x="48" y="67"/>
                    <a:pt x="47" y="67"/>
                  </a:cubicBezTo>
                  <a:cubicBezTo>
                    <a:pt x="46" y="67"/>
                    <a:pt x="46" y="67"/>
                    <a:pt x="46" y="68"/>
                  </a:cubicBezTo>
                  <a:cubicBezTo>
                    <a:pt x="45" y="68"/>
                    <a:pt x="44" y="68"/>
                    <a:pt x="44" y="68"/>
                  </a:cubicBezTo>
                  <a:cubicBezTo>
                    <a:pt x="43" y="68"/>
                    <a:pt x="43" y="68"/>
                    <a:pt x="43" y="68"/>
                  </a:cubicBezTo>
                  <a:cubicBezTo>
                    <a:pt x="43" y="68"/>
                    <a:pt x="43" y="69"/>
                    <a:pt x="43" y="69"/>
                  </a:cubicBezTo>
                  <a:cubicBezTo>
                    <a:pt x="43" y="69"/>
                    <a:pt x="42" y="69"/>
                    <a:pt x="41" y="69"/>
                  </a:cubicBezTo>
                  <a:cubicBezTo>
                    <a:pt x="41" y="69"/>
                    <a:pt x="40" y="69"/>
                    <a:pt x="40" y="68"/>
                  </a:cubicBezTo>
                  <a:cubicBezTo>
                    <a:pt x="40" y="68"/>
                    <a:pt x="40" y="68"/>
                    <a:pt x="40" y="68"/>
                  </a:cubicBezTo>
                  <a:cubicBezTo>
                    <a:pt x="41" y="67"/>
                    <a:pt x="43" y="68"/>
                    <a:pt x="43" y="68"/>
                  </a:cubicBezTo>
                  <a:cubicBezTo>
                    <a:pt x="44" y="67"/>
                    <a:pt x="43" y="67"/>
                    <a:pt x="43" y="67"/>
                  </a:cubicBezTo>
                  <a:cubicBezTo>
                    <a:pt x="42" y="67"/>
                    <a:pt x="41" y="67"/>
                    <a:pt x="41" y="67"/>
                  </a:cubicBezTo>
                  <a:cubicBezTo>
                    <a:pt x="40" y="67"/>
                    <a:pt x="40" y="66"/>
                    <a:pt x="40" y="66"/>
                  </a:cubicBezTo>
                  <a:cubicBezTo>
                    <a:pt x="39" y="66"/>
                    <a:pt x="39" y="67"/>
                    <a:pt x="39" y="67"/>
                  </a:cubicBezTo>
                  <a:cubicBezTo>
                    <a:pt x="39" y="67"/>
                    <a:pt x="39" y="67"/>
                    <a:pt x="39" y="67"/>
                  </a:cubicBezTo>
                  <a:cubicBezTo>
                    <a:pt x="39" y="68"/>
                    <a:pt x="38" y="68"/>
                    <a:pt x="38" y="67"/>
                  </a:cubicBezTo>
                  <a:cubicBezTo>
                    <a:pt x="37" y="67"/>
                    <a:pt x="37" y="67"/>
                    <a:pt x="37" y="67"/>
                  </a:cubicBezTo>
                  <a:cubicBezTo>
                    <a:pt x="37" y="66"/>
                    <a:pt x="37" y="66"/>
                    <a:pt x="37" y="66"/>
                  </a:cubicBezTo>
                  <a:cubicBezTo>
                    <a:pt x="37" y="65"/>
                    <a:pt x="37" y="65"/>
                    <a:pt x="37" y="65"/>
                  </a:cubicBezTo>
                  <a:cubicBezTo>
                    <a:pt x="37" y="64"/>
                    <a:pt x="38" y="65"/>
                    <a:pt x="38" y="64"/>
                  </a:cubicBezTo>
                  <a:cubicBezTo>
                    <a:pt x="38" y="64"/>
                    <a:pt x="38" y="64"/>
                    <a:pt x="38" y="64"/>
                  </a:cubicBezTo>
                  <a:cubicBezTo>
                    <a:pt x="38" y="63"/>
                    <a:pt x="38" y="63"/>
                    <a:pt x="38" y="63"/>
                  </a:cubicBezTo>
                  <a:cubicBezTo>
                    <a:pt x="38" y="63"/>
                    <a:pt x="39" y="63"/>
                    <a:pt x="40" y="63"/>
                  </a:cubicBezTo>
                  <a:cubicBezTo>
                    <a:pt x="40" y="63"/>
                    <a:pt x="40" y="64"/>
                    <a:pt x="41" y="64"/>
                  </a:cubicBezTo>
                  <a:cubicBezTo>
                    <a:pt x="41" y="65"/>
                    <a:pt x="42" y="64"/>
                    <a:pt x="42" y="64"/>
                  </a:cubicBezTo>
                  <a:cubicBezTo>
                    <a:pt x="42" y="64"/>
                    <a:pt x="43" y="64"/>
                    <a:pt x="43" y="65"/>
                  </a:cubicBezTo>
                  <a:cubicBezTo>
                    <a:pt x="43" y="65"/>
                    <a:pt x="43" y="65"/>
                    <a:pt x="43" y="65"/>
                  </a:cubicBezTo>
                  <a:cubicBezTo>
                    <a:pt x="44" y="66"/>
                    <a:pt x="45" y="65"/>
                    <a:pt x="45" y="65"/>
                  </a:cubicBezTo>
                  <a:cubicBezTo>
                    <a:pt x="46" y="65"/>
                    <a:pt x="46" y="66"/>
                    <a:pt x="47" y="65"/>
                  </a:cubicBezTo>
                  <a:cubicBezTo>
                    <a:pt x="47" y="65"/>
                    <a:pt x="46" y="64"/>
                    <a:pt x="46" y="64"/>
                  </a:cubicBezTo>
                  <a:cubicBezTo>
                    <a:pt x="46" y="64"/>
                    <a:pt x="45" y="63"/>
                    <a:pt x="46" y="63"/>
                  </a:cubicBezTo>
                  <a:cubicBezTo>
                    <a:pt x="46" y="62"/>
                    <a:pt x="47" y="63"/>
                    <a:pt x="47" y="63"/>
                  </a:cubicBezTo>
                  <a:cubicBezTo>
                    <a:pt x="48" y="63"/>
                    <a:pt x="47" y="64"/>
                    <a:pt x="47" y="64"/>
                  </a:cubicBezTo>
                  <a:cubicBezTo>
                    <a:pt x="48" y="65"/>
                    <a:pt x="48" y="64"/>
                    <a:pt x="48" y="65"/>
                  </a:cubicBezTo>
                  <a:cubicBezTo>
                    <a:pt x="48" y="65"/>
                    <a:pt x="48" y="65"/>
                    <a:pt x="49" y="65"/>
                  </a:cubicBezTo>
                  <a:cubicBezTo>
                    <a:pt x="49" y="65"/>
                    <a:pt x="49" y="66"/>
                    <a:pt x="49" y="66"/>
                  </a:cubicBezTo>
                  <a:cubicBezTo>
                    <a:pt x="50" y="66"/>
                    <a:pt x="49" y="65"/>
                    <a:pt x="50" y="65"/>
                  </a:cubicBezTo>
                  <a:cubicBezTo>
                    <a:pt x="50" y="65"/>
                    <a:pt x="50" y="64"/>
                    <a:pt x="50" y="65"/>
                  </a:cubicBezTo>
                  <a:cubicBezTo>
                    <a:pt x="51" y="65"/>
                    <a:pt x="51" y="65"/>
                    <a:pt x="51" y="66"/>
                  </a:cubicBezTo>
                  <a:cubicBezTo>
                    <a:pt x="51" y="66"/>
                    <a:pt x="51" y="66"/>
                    <a:pt x="51" y="67"/>
                  </a:cubicBezTo>
                  <a:close/>
                  <a:moveTo>
                    <a:pt x="52" y="61"/>
                  </a:moveTo>
                  <a:cubicBezTo>
                    <a:pt x="51" y="61"/>
                    <a:pt x="51" y="61"/>
                    <a:pt x="51" y="60"/>
                  </a:cubicBezTo>
                  <a:cubicBezTo>
                    <a:pt x="51" y="60"/>
                    <a:pt x="51" y="60"/>
                    <a:pt x="51" y="60"/>
                  </a:cubicBezTo>
                  <a:cubicBezTo>
                    <a:pt x="51" y="60"/>
                    <a:pt x="52" y="60"/>
                    <a:pt x="52" y="60"/>
                  </a:cubicBezTo>
                  <a:cubicBezTo>
                    <a:pt x="52" y="61"/>
                    <a:pt x="52" y="61"/>
                    <a:pt x="52" y="61"/>
                  </a:cubicBezTo>
                  <a:close/>
                  <a:moveTo>
                    <a:pt x="53" y="66"/>
                  </a:moveTo>
                  <a:cubicBezTo>
                    <a:pt x="53" y="67"/>
                    <a:pt x="53" y="67"/>
                    <a:pt x="52" y="67"/>
                  </a:cubicBezTo>
                  <a:cubicBezTo>
                    <a:pt x="52" y="66"/>
                    <a:pt x="52" y="66"/>
                    <a:pt x="52" y="66"/>
                  </a:cubicBezTo>
                  <a:cubicBezTo>
                    <a:pt x="52" y="66"/>
                    <a:pt x="52" y="66"/>
                    <a:pt x="52" y="66"/>
                  </a:cubicBezTo>
                  <a:cubicBezTo>
                    <a:pt x="53" y="65"/>
                    <a:pt x="54" y="66"/>
                    <a:pt x="53" y="66"/>
                  </a:cubicBezTo>
                  <a:close/>
                  <a:moveTo>
                    <a:pt x="54" y="65"/>
                  </a:moveTo>
                  <a:cubicBezTo>
                    <a:pt x="54" y="65"/>
                    <a:pt x="54" y="65"/>
                    <a:pt x="54" y="65"/>
                  </a:cubicBezTo>
                  <a:cubicBezTo>
                    <a:pt x="53" y="64"/>
                    <a:pt x="53" y="64"/>
                    <a:pt x="53" y="64"/>
                  </a:cubicBezTo>
                  <a:cubicBezTo>
                    <a:pt x="53" y="63"/>
                    <a:pt x="53" y="63"/>
                    <a:pt x="53" y="63"/>
                  </a:cubicBezTo>
                  <a:cubicBezTo>
                    <a:pt x="53" y="63"/>
                    <a:pt x="52" y="63"/>
                    <a:pt x="52" y="63"/>
                  </a:cubicBezTo>
                  <a:cubicBezTo>
                    <a:pt x="52" y="63"/>
                    <a:pt x="53" y="62"/>
                    <a:pt x="53" y="62"/>
                  </a:cubicBezTo>
                  <a:cubicBezTo>
                    <a:pt x="53" y="62"/>
                    <a:pt x="54" y="62"/>
                    <a:pt x="54" y="63"/>
                  </a:cubicBezTo>
                  <a:cubicBezTo>
                    <a:pt x="54" y="63"/>
                    <a:pt x="54" y="64"/>
                    <a:pt x="55" y="64"/>
                  </a:cubicBezTo>
                  <a:cubicBezTo>
                    <a:pt x="55" y="64"/>
                    <a:pt x="55" y="64"/>
                    <a:pt x="56" y="64"/>
                  </a:cubicBezTo>
                  <a:cubicBezTo>
                    <a:pt x="56" y="64"/>
                    <a:pt x="57" y="64"/>
                    <a:pt x="57" y="64"/>
                  </a:cubicBezTo>
                  <a:cubicBezTo>
                    <a:pt x="57" y="64"/>
                    <a:pt x="57" y="64"/>
                    <a:pt x="57" y="63"/>
                  </a:cubicBezTo>
                  <a:cubicBezTo>
                    <a:pt x="57" y="63"/>
                    <a:pt x="57" y="63"/>
                    <a:pt x="57" y="63"/>
                  </a:cubicBezTo>
                  <a:cubicBezTo>
                    <a:pt x="57" y="63"/>
                    <a:pt x="57" y="63"/>
                    <a:pt x="57" y="63"/>
                  </a:cubicBezTo>
                  <a:cubicBezTo>
                    <a:pt x="57" y="62"/>
                    <a:pt x="57" y="62"/>
                    <a:pt x="58" y="62"/>
                  </a:cubicBezTo>
                  <a:cubicBezTo>
                    <a:pt x="59" y="62"/>
                    <a:pt x="59" y="62"/>
                    <a:pt x="59" y="63"/>
                  </a:cubicBezTo>
                  <a:cubicBezTo>
                    <a:pt x="59" y="63"/>
                    <a:pt x="60" y="63"/>
                    <a:pt x="60" y="63"/>
                  </a:cubicBezTo>
                  <a:cubicBezTo>
                    <a:pt x="61" y="64"/>
                    <a:pt x="61" y="64"/>
                    <a:pt x="61" y="65"/>
                  </a:cubicBezTo>
                  <a:cubicBezTo>
                    <a:pt x="61" y="65"/>
                    <a:pt x="61" y="66"/>
                    <a:pt x="61" y="66"/>
                  </a:cubicBezTo>
                  <a:cubicBezTo>
                    <a:pt x="60" y="66"/>
                    <a:pt x="60" y="66"/>
                    <a:pt x="60" y="67"/>
                  </a:cubicBezTo>
                  <a:cubicBezTo>
                    <a:pt x="60" y="67"/>
                    <a:pt x="60" y="67"/>
                    <a:pt x="60" y="67"/>
                  </a:cubicBezTo>
                  <a:cubicBezTo>
                    <a:pt x="60" y="68"/>
                    <a:pt x="58" y="68"/>
                    <a:pt x="58" y="67"/>
                  </a:cubicBezTo>
                  <a:cubicBezTo>
                    <a:pt x="58" y="67"/>
                    <a:pt x="58" y="66"/>
                    <a:pt x="58" y="66"/>
                  </a:cubicBezTo>
                  <a:cubicBezTo>
                    <a:pt x="57" y="65"/>
                    <a:pt x="55" y="66"/>
                    <a:pt x="54" y="65"/>
                  </a:cubicBezTo>
                  <a:close/>
                  <a:moveTo>
                    <a:pt x="62" y="74"/>
                  </a:moveTo>
                  <a:cubicBezTo>
                    <a:pt x="62" y="74"/>
                    <a:pt x="62" y="75"/>
                    <a:pt x="62" y="75"/>
                  </a:cubicBezTo>
                  <a:cubicBezTo>
                    <a:pt x="62" y="75"/>
                    <a:pt x="61" y="76"/>
                    <a:pt x="61" y="76"/>
                  </a:cubicBezTo>
                  <a:cubicBezTo>
                    <a:pt x="61" y="76"/>
                    <a:pt x="60" y="76"/>
                    <a:pt x="60" y="76"/>
                  </a:cubicBezTo>
                  <a:cubicBezTo>
                    <a:pt x="60" y="76"/>
                    <a:pt x="60" y="77"/>
                    <a:pt x="59" y="77"/>
                  </a:cubicBezTo>
                  <a:cubicBezTo>
                    <a:pt x="58" y="77"/>
                    <a:pt x="59" y="76"/>
                    <a:pt x="58" y="76"/>
                  </a:cubicBezTo>
                  <a:cubicBezTo>
                    <a:pt x="58" y="75"/>
                    <a:pt x="58" y="76"/>
                    <a:pt x="58" y="75"/>
                  </a:cubicBezTo>
                  <a:cubicBezTo>
                    <a:pt x="57" y="75"/>
                    <a:pt x="57" y="75"/>
                    <a:pt x="57" y="75"/>
                  </a:cubicBezTo>
                  <a:cubicBezTo>
                    <a:pt x="57" y="74"/>
                    <a:pt x="57" y="74"/>
                    <a:pt x="57" y="74"/>
                  </a:cubicBezTo>
                  <a:cubicBezTo>
                    <a:pt x="56" y="74"/>
                    <a:pt x="56" y="74"/>
                    <a:pt x="56" y="74"/>
                  </a:cubicBezTo>
                  <a:cubicBezTo>
                    <a:pt x="56" y="73"/>
                    <a:pt x="56" y="73"/>
                    <a:pt x="55" y="73"/>
                  </a:cubicBezTo>
                  <a:cubicBezTo>
                    <a:pt x="55" y="73"/>
                    <a:pt x="55" y="73"/>
                    <a:pt x="55" y="73"/>
                  </a:cubicBezTo>
                  <a:cubicBezTo>
                    <a:pt x="54" y="73"/>
                    <a:pt x="55" y="72"/>
                    <a:pt x="55" y="72"/>
                  </a:cubicBezTo>
                  <a:cubicBezTo>
                    <a:pt x="56" y="72"/>
                    <a:pt x="56" y="73"/>
                    <a:pt x="56" y="73"/>
                  </a:cubicBezTo>
                  <a:cubicBezTo>
                    <a:pt x="57" y="73"/>
                    <a:pt x="57" y="73"/>
                    <a:pt x="57" y="73"/>
                  </a:cubicBezTo>
                  <a:cubicBezTo>
                    <a:pt x="58" y="73"/>
                    <a:pt x="57" y="73"/>
                    <a:pt x="57" y="73"/>
                  </a:cubicBezTo>
                  <a:cubicBezTo>
                    <a:pt x="58" y="72"/>
                    <a:pt x="58" y="72"/>
                    <a:pt x="58" y="72"/>
                  </a:cubicBezTo>
                  <a:cubicBezTo>
                    <a:pt x="59" y="71"/>
                    <a:pt x="55" y="72"/>
                    <a:pt x="57" y="70"/>
                  </a:cubicBezTo>
                  <a:cubicBezTo>
                    <a:pt x="57" y="70"/>
                    <a:pt x="58" y="70"/>
                    <a:pt x="59" y="70"/>
                  </a:cubicBezTo>
                  <a:cubicBezTo>
                    <a:pt x="60" y="70"/>
                    <a:pt x="60" y="70"/>
                    <a:pt x="60" y="69"/>
                  </a:cubicBezTo>
                  <a:cubicBezTo>
                    <a:pt x="60" y="69"/>
                    <a:pt x="60" y="69"/>
                    <a:pt x="60" y="69"/>
                  </a:cubicBezTo>
                  <a:cubicBezTo>
                    <a:pt x="60" y="69"/>
                    <a:pt x="60" y="69"/>
                    <a:pt x="60" y="69"/>
                  </a:cubicBezTo>
                  <a:cubicBezTo>
                    <a:pt x="61" y="69"/>
                    <a:pt x="61" y="69"/>
                    <a:pt x="61" y="70"/>
                  </a:cubicBezTo>
                  <a:cubicBezTo>
                    <a:pt x="61" y="70"/>
                    <a:pt x="61" y="70"/>
                    <a:pt x="61" y="70"/>
                  </a:cubicBezTo>
                  <a:cubicBezTo>
                    <a:pt x="62" y="70"/>
                    <a:pt x="62" y="70"/>
                    <a:pt x="62" y="70"/>
                  </a:cubicBezTo>
                  <a:cubicBezTo>
                    <a:pt x="62" y="71"/>
                    <a:pt x="62" y="71"/>
                    <a:pt x="61" y="71"/>
                  </a:cubicBezTo>
                  <a:cubicBezTo>
                    <a:pt x="61" y="71"/>
                    <a:pt x="60" y="71"/>
                    <a:pt x="60" y="71"/>
                  </a:cubicBezTo>
                  <a:cubicBezTo>
                    <a:pt x="59" y="72"/>
                    <a:pt x="60" y="72"/>
                    <a:pt x="60" y="72"/>
                  </a:cubicBezTo>
                  <a:cubicBezTo>
                    <a:pt x="60" y="72"/>
                    <a:pt x="60" y="72"/>
                    <a:pt x="61" y="72"/>
                  </a:cubicBezTo>
                  <a:cubicBezTo>
                    <a:pt x="61" y="72"/>
                    <a:pt x="62" y="72"/>
                    <a:pt x="62" y="72"/>
                  </a:cubicBezTo>
                  <a:cubicBezTo>
                    <a:pt x="62" y="73"/>
                    <a:pt x="62" y="74"/>
                    <a:pt x="62" y="74"/>
                  </a:cubicBezTo>
                  <a:close/>
                  <a:moveTo>
                    <a:pt x="66" y="68"/>
                  </a:moveTo>
                  <a:cubicBezTo>
                    <a:pt x="66" y="68"/>
                    <a:pt x="65" y="68"/>
                    <a:pt x="64" y="68"/>
                  </a:cubicBezTo>
                  <a:cubicBezTo>
                    <a:pt x="64" y="68"/>
                    <a:pt x="62" y="68"/>
                    <a:pt x="63" y="67"/>
                  </a:cubicBezTo>
                  <a:cubicBezTo>
                    <a:pt x="63" y="67"/>
                    <a:pt x="63" y="67"/>
                    <a:pt x="64" y="66"/>
                  </a:cubicBezTo>
                  <a:cubicBezTo>
                    <a:pt x="64" y="66"/>
                    <a:pt x="64" y="66"/>
                    <a:pt x="64" y="65"/>
                  </a:cubicBezTo>
                  <a:cubicBezTo>
                    <a:pt x="64" y="66"/>
                    <a:pt x="65" y="66"/>
                    <a:pt x="65" y="66"/>
                  </a:cubicBezTo>
                  <a:cubicBezTo>
                    <a:pt x="65" y="66"/>
                    <a:pt x="65" y="66"/>
                    <a:pt x="65" y="67"/>
                  </a:cubicBezTo>
                  <a:cubicBezTo>
                    <a:pt x="66" y="67"/>
                    <a:pt x="67" y="67"/>
                    <a:pt x="66" y="68"/>
                  </a:cubicBezTo>
                  <a:close/>
                  <a:moveTo>
                    <a:pt x="66" y="64"/>
                  </a:moveTo>
                  <a:cubicBezTo>
                    <a:pt x="66" y="64"/>
                    <a:pt x="65" y="64"/>
                    <a:pt x="65" y="64"/>
                  </a:cubicBezTo>
                  <a:cubicBezTo>
                    <a:pt x="64" y="64"/>
                    <a:pt x="64" y="64"/>
                    <a:pt x="64" y="64"/>
                  </a:cubicBezTo>
                  <a:cubicBezTo>
                    <a:pt x="63" y="63"/>
                    <a:pt x="63" y="63"/>
                    <a:pt x="63" y="62"/>
                  </a:cubicBezTo>
                  <a:cubicBezTo>
                    <a:pt x="63" y="62"/>
                    <a:pt x="63" y="61"/>
                    <a:pt x="62" y="60"/>
                  </a:cubicBezTo>
                  <a:cubicBezTo>
                    <a:pt x="62" y="60"/>
                    <a:pt x="62" y="60"/>
                    <a:pt x="62" y="60"/>
                  </a:cubicBezTo>
                  <a:cubicBezTo>
                    <a:pt x="62" y="60"/>
                    <a:pt x="62" y="59"/>
                    <a:pt x="62" y="59"/>
                  </a:cubicBezTo>
                  <a:cubicBezTo>
                    <a:pt x="61" y="58"/>
                    <a:pt x="61" y="59"/>
                    <a:pt x="61" y="58"/>
                  </a:cubicBezTo>
                  <a:cubicBezTo>
                    <a:pt x="60" y="58"/>
                    <a:pt x="61" y="57"/>
                    <a:pt x="61" y="57"/>
                  </a:cubicBezTo>
                  <a:cubicBezTo>
                    <a:pt x="62" y="57"/>
                    <a:pt x="62" y="58"/>
                    <a:pt x="62" y="58"/>
                  </a:cubicBezTo>
                  <a:cubicBezTo>
                    <a:pt x="62" y="58"/>
                    <a:pt x="62" y="58"/>
                    <a:pt x="63" y="58"/>
                  </a:cubicBezTo>
                  <a:cubicBezTo>
                    <a:pt x="63" y="58"/>
                    <a:pt x="64" y="58"/>
                    <a:pt x="64" y="59"/>
                  </a:cubicBezTo>
                  <a:cubicBezTo>
                    <a:pt x="63" y="60"/>
                    <a:pt x="63" y="59"/>
                    <a:pt x="63" y="60"/>
                  </a:cubicBezTo>
                  <a:cubicBezTo>
                    <a:pt x="64" y="60"/>
                    <a:pt x="65" y="60"/>
                    <a:pt x="66" y="60"/>
                  </a:cubicBezTo>
                  <a:cubicBezTo>
                    <a:pt x="66" y="61"/>
                    <a:pt x="66" y="61"/>
                    <a:pt x="65" y="61"/>
                  </a:cubicBezTo>
                  <a:cubicBezTo>
                    <a:pt x="65" y="61"/>
                    <a:pt x="65" y="61"/>
                    <a:pt x="64" y="61"/>
                  </a:cubicBezTo>
                  <a:cubicBezTo>
                    <a:pt x="63" y="63"/>
                    <a:pt x="66" y="62"/>
                    <a:pt x="66" y="62"/>
                  </a:cubicBezTo>
                  <a:cubicBezTo>
                    <a:pt x="66" y="62"/>
                    <a:pt x="66" y="62"/>
                    <a:pt x="66" y="62"/>
                  </a:cubicBezTo>
                  <a:cubicBezTo>
                    <a:pt x="67" y="63"/>
                    <a:pt x="67" y="63"/>
                    <a:pt x="66" y="64"/>
                  </a:cubicBezTo>
                  <a:close/>
                  <a:moveTo>
                    <a:pt x="91" y="55"/>
                  </a:moveTo>
                  <a:cubicBezTo>
                    <a:pt x="91" y="55"/>
                    <a:pt x="91" y="56"/>
                    <a:pt x="91" y="56"/>
                  </a:cubicBezTo>
                  <a:cubicBezTo>
                    <a:pt x="90" y="56"/>
                    <a:pt x="90" y="56"/>
                    <a:pt x="90" y="55"/>
                  </a:cubicBezTo>
                  <a:cubicBezTo>
                    <a:pt x="89" y="55"/>
                    <a:pt x="89" y="55"/>
                    <a:pt x="88" y="55"/>
                  </a:cubicBezTo>
                  <a:cubicBezTo>
                    <a:pt x="88" y="55"/>
                    <a:pt x="87" y="55"/>
                    <a:pt x="87" y="55"/>
                  </a:cubicBezTo>
                  <a:cubicBezTo>
                    <a:pt x="87" y="55"/>
                    <a:pt x="87" y="56"/>
                    <a:pt x="88" y="56"/>
                  </a:cubicBezTo>
                  <a:cubicBezTo>
                    <a:pt x="88" y="56"/>
                    <a:pt x="88" y="56"/>
                    <a:pt x="88" y="56"/>
                  </a:cubicBezTo>
                  <a:cubicBezTo>
                    <a:pt x="88" y="56"/>
                    <a:pt x="88" y="56"/>
                    <a:pt x="88" y="56"/>
                  </a:cubicBezTo>
                  <a:cubicBezTo>
                    <a:pt x="88" y="56"/>
                    <a:pt x="89" y="57"/>
                    <a:pt x="89" y="57"/>
                  </a:cubicBezTo>
                  <a:cubicBezTo>
                    <a:pt x="89" y="57"/>
                    <a:pt x="90" y="56"/>
                    <a:pt x="90" y="57"/>
                  </a:cubicBezTo>
                  <a:cubicBezTo>
                    <a:pt x="90" y="57"/>
                    <a:pt x="90" y="57"/>
                    <a:pt x="90" y="58"/>
                  </a:cubicBezTo>
                  <a:cubicBezTo>
                    <a:pt x="90" y="58"/>
                    <a:pt x="90" y="58"/>
                    <a:pt x="90" y="58"/>
                  </a:cubicBezTo>
                  <a:cubicBezTo>
                    <a:pt x="89" y="58"/>
                    <a:pt x="89" y="58"/>
                    <a:pt x="89" y="59"/>
                  </a:cubicBezTo>
                  <a:cubicBezTo>
                    <a:pt x="89" y="59"/>
                    <a:pt x="89" y="59"/>
                    <a:pt x="89" y="59"/>
                  </a:cubicBezTo>
                  <a:cubicBezTo>
                    <a:pt x="88" y="59"/>
                    <a:pt x="88" y="59"/>
                    <a:pt x="87" y="59"/>
                  </a:cubicBezTo>
                  <a:cubicBezTo>
                    <a:pt x="87" y="59"/>
                    <a:pt x="87" y="59"/>
                    <a:pt x="86" y="59"/>
                  </a:cubicBezTo>
                  <a:cubicBezTo>
                    <a:pt x="86" y="60"/>
                    <a:pt x="86" y="60"/>
                    <a:pt x="86" y="60"/>
                  </a:cubicBezTo>
                  <a:cubicBezTo>
                    <a:pt x="85" y="60"/>
                    <a:pt x="85" y="60"/>
                    <a:pt x="84" y="60"/>
                  </a:cubicBezTo>
                  <a:cubicBezTo>
                    <a:pt x="83" y="60"/>
                    <a:pt x="83" y="60"/>
                    <a:pt x="82" y="60"/>
                  </a:cubicBezTo>
                  <a:cubicBezTo>
                    <a:pt x="82" y="61"/>
                    <a:pt x="82" y="61"/>
                    <a:pt x="83" y="61"/>
                  </a:cubicBezTo>
                  <a:cubicBezTo>
                    <a:pt x="83" y="61"/>
                    <a:pt x="83" y="61"/>
                    <a:pt x="83" y="62"/>
                  </a:cubicBezTo>
                  <a:cubicBezTo>
                    <a:pt x="84" y="63"/>
                    <a:pt x="85" y="62"/>
                    <a:pt x="86" y="62"/>
                  </a:cubicBezTo>
                  <a:cubicBezTo>
                    <a:pt x="86" y="63"/>
                    <a:pt x="86" y="63"/>
                    <a:pt x="86" y="63"/>
                  </a:cubicBezTo>
                  <a:cubicBezTo>
                    <a:pt x="86" y="64"/>
                    <a:pt x="85" y="63"/>
                    <a:pt x="85" y="63"/>
                  </a:cubicBezTo>
                  <a:cubicBezTo>
                    <a:pt x="84" y="64"/>
                    <a:pt x="84" y="64"/>
                    <a:pt x="83" y="65"/>
                  </a:cubicBezTo>
                  <a:cubicBezTo>
                    <a:pt x="83" y="64"/>
                    <a:pt x="82" y="64"/>
                    <a:pt x="82" y="63"/>
                  </a:cubicBezTo>
                  <a:cubicBezTo>
                    <a:pt x="81" y="63"/>
                    <a:pt x="80" y="63"/>
                    <a:pt x="79" y="63"/>
                  </a:cubicBezTo>
                  <a:cubicBezTo>
                    <a:pt x="78" y="63"/>
                    <a:pt x="77" y="63"/>
                    <a:pt x="76" y="63"/>
                  </a:cubicBezTo>
                  <a:cubicBezTo>
                    <a:pt x="74" y="64"/>
                    <a:pt x="72" y="63"/>
                    <a:pt x="71" y="64"/>
                  </a:cubicBezTo>
                  <a:cubicBezTo>
                    <a:pt x="70" y="64"/>
                    <a:pt x="70" y="65"/>
                    <a:pt x="71" y="65"/>
                  </a:cubicBezTo>
                  <a:cubicBezTo>
                    <a:pt x="72" y="65"/>
                    <a:pt x="72" y="65"/>
                    <a:pt x="73" y="65"/>
                  </a:cubicBezTo>
                  <a:cubicBezTo>
                    <a:pt x="74" y="65"/>
                    <a:pt x="76" y="65"/>
                    <a:pt x="77" y="65"/>
                  </a:cubicBezTo>
                  <a:cubicBezTo>
                    <a:pt x="79" y="66"/>
                    <a:pt x="80" y="66"/>
                    <a:pt x="82" y="66"/>
                  </a:cubicBezTo>
                  <a:cubicBezTo>
                    <a:pt x="82" y="66"/>
                    <a:pt x="83" y="65"/>
                    <a:pt x="83" y="66"/>
                  </a:cubicBezTo>
                  <a:cubicBezTo>
                    <a:pt x="84" y="67"/>
                    <a:pt x="83" y="67"/>
                    <a:pt x="83" y="68"/>
                  </a:cubicBezTo>
                  <a:cubicBezTo>
                    <a:pt x="83" y="68"/>
                    <a:pt x="82" y="68"/>
                    <a:pt x="82" y="68"/>
                  </a:cubicBezTo>
                  <a:cubicBezTo>
                    <a:pt x="81" y="68"/>
                    <a:pt x="81" y="68"/>
                    <a:pt x="80" y="68"/>
                  </a:cubicBezTo>
                  <a:cubicBezTo>
                    <a:pt x="79" y="68"/>
                    <a:pt x="78" y="68"/>
                    <a:pt x="78" y="68"/>
                  </a:cubicBezTo>
                  <a:cubicBezTo>
                    <a:pt x="77" y="68"/>
                    <a:pt x="77" y="69"/>
                    <a:pt x="77" y="69"/>
                  </a:cubicBezTo>
                  <a:cubicBezTo>
                    <a:pt x="77" y="69"/>
                    <a:pt x="74" y="69"/>
                    <a:pt x="73" y="68"/>
                  </a:cubicBezTo>
                  <a:cubicBezTo>
                    <a:pt x="73" y="68"/>
                    <a:pt x="73" y="68"/>
                    <a:pt x="73" y="68"/>
                  </a:cubicBezTo>
                  <a:cubicBezTo>
                    <a:pt x="73" y="68"/>
                    <a:pt x="73" y="68"/>
                    <a:pt x="72" y="68"/>
                  </a:cubicBezTo>
                  <a:cubicBezTo>
                    <a:pt x="72" y="68"/>
                    <a:pt x="71" y="68"/>
                    <a:pt x="71" y="68"/>
                  </a:cubicBezTo>
                  <a:cubicBezTo>
                    <a:pt x="70" y="68"/>
                    <a:pt x="69" y="68"/>
                    <a:pt x="68" y="68"/>
                  </a:cubicBezTo>
                  <a:cubicBezTo>
                    <a:pt x="68" y="67"/>
                    <a:pt x="68" y="66"/>
                    <a:pt x="68" y="65"/>
                  </a:cubicBezTo>
                  <a:cubicBezTo>
                    <a:pt x="68" y="65"/>
                    <a:pt x="66" y="64"/>
                    <a:pt x="67" y="63"/>
                  </a:cubicBezTo>
                  <a:cubicBezTo>
                    <a:pt x="68" y="63"/>
                    <a:pt x="69" y="63"/>
                    <a:pt x="70" y="63"/>
                  </a:cubicBezTo>
                  <a:cubicBezTo>
                    <a:pt x="70" y="64"/>
                    <a:pt x="70" y="64"/>
                    <a:pt x="71" y="63"/>
                  </a:cubicBezTo>
                  <a:cubicBezTo>
                    <a:pt x="71" y="63"/>
                    <a:pt x="71" y="63"/>
                    <a:pt x="71" y="62"/>
                  </a:cubicBezTo>
                  <a:cubicBezTo>
                    <a:pt x="72" y="62"/>
                    <a:pt x="73" y="62"/>
                    <a:pt x="73" y="61"/>
                  </a:cubicBezTo>
                  <a:cubicBezTo>
                    <a:pt x="74" y="60"/>
                    <a:pt x="74" y="60"/>
                    <a:pt x="74" y="60"/>
                  </a:cubicBezTo>
                  <a:cubicBezTo>
                    <a:pt x="74" y="60"/>
                    <a:pt x="75" y="60"/>
                    <a:pt x="76" y="60"/>
                  </a:cubicBezTo>
                  <a:cubicBezTo>
                    <a:pt x="76" y="60"/>
                    <a:pt x="76" y="61"/>
                    <a:pt x="76" y="61"/>
                  </a:cubicBezTo>
                  <a:cubicBezTo>
                    <a:pt x="76" y="61"/>
                    <a:pt x="77" y="61"/>
                    <a:pt x="77" y="61"/>
                  </a:cubicBezTo>
                  <a:cubicBezTo>
                    <a:pt x="78" y="61"/>
                    <a:pt x="78" y="61"/>
                    <a:pt x="78" y="61"/>
                  </a:cubicBezTo>
                  <a:cubicBezTo>
                    <a:pt x="78" y="60"/>
                    <a:pt x="77" y="60"/>
                    <a:pt x="77" y="60"/>
                  </a:cubicBezTo>
                  <a:cubicBezTo>
                    <a:pt x="77" y="60"/>
                    <a:pt x="77" y="59"/>
                    <a:pt x="77" y="58"/>
                  </a:cubicBezTo>
                  <a:cubicBezTo>
                    <a:pt x="76" y="58"/>
                    <a:pt x="76" y="59"/>
                    <a:pt x="75" y="59"/>
                  </a:cubicBezTo>
                  <a:cubicBezTo>
                    <a:pt x="75" y="59"/>
                    <a:pt x="74" y="59"/>
                    <a:pt x="74" y="58"/>
                  </a:cubicBezTo>
                  <a:cubicBezTo>
                    <a:pt x="74" y="58"/>
                    <a:pt x="74" y="58"/>
                    <a:pt x="74" y="58"/>
                  </a:cubicBezTo>
                  <a:cubicBezTo>
                    <a:pt x="74" y="58"/>
                    <a:pt x="74" y="58"/>
                    <a:pt x="74" y="58"/>
                  </a:cubicBezTo>
                  <a:cubicBezTo>
                    <a:pt x="74" y="58"/>
                    <a:pt x="74" y="57"/>
                    <a:pt x="74" y="57"/>
                  </a:cubicBezTo>
                  <a:cubicBezTo>
                    <a:pt x="75" y="57"/>
                    <a:pt x="75" y="57"/>
                    <a:pt x="75" y="57"/>
                  </a:cubicBezTo>
                  <a:cubicBezTo>
                    <a:pt x="76" y="57"/>
                    <a:pt x="76" y="57"/>
                    <a:pt x="76" y="57"/>
                  </a:cubicBezTo>
                  <a:cubicBezTo>
                    <a:pt x="77" y="57"/>
                    <a:pt x="78" y="57"/>
                    <a:pt x="78" y="57"/>
                  </a:cubicBezTo>
                  <a:cubicBezTo>
                    <a:pt x="78" y="57"/>
                    <a:pt x="78" y="57"/>
                    <a:pt x="78" y="57"/>
                  </a:cubicBezTo>
                  <a:cubicBezTo>
                    <a:pt x="78" y="58"/>
                    <a:pt x="78" y="58"/>
                    <a:pt x="79" y="58"/>
                  </a:cubicBezTo>
                  <a:cubicBezTo>
                    <a:pt x="79" y="58"/>
                    <a:pt x="80" y="58"/>
                    <a:pt x="80" y="58"/>
                  </a:cubicBezTo>
                  <a:cubicBezTo>
                    <a:pt x="81" y="57"/>
                    <a:pt x="79" y="57"/>
                    <a:pt x="79" y="57"/>
                  </a:cubicBezTo>
                  <a:cubicBezTo>
                    <a:pt x="79" y="56"/>
                    <a:pt x="79" y="56"/>
                    <a:pt x="79" y="56"/>
                  </a:cubicBezTo>
                  <a:cubicBezTo>
                    <a:pt x="78" y="56"/>
                    <a:pt x="78" y="56"/>
                    <a:pt x="78" y="56"/>
                  </a:cubicBezTo>
                  <a:cubicBezTo>
                    <a:pt x="77" y="56"/>
                    <a:pt x="77" y="56"/>
                    <a:pt x="77" y="55"/>
                  </a:cubicBezTo>
                  <a:cubicBezTo>
                    <a:pt x="77" y="55"/>
                    <a:pt x="77" y="55"/>
                    <a:pt x="77" y="55"/>
                  </a:cubicBezTo>
                  <a:cubicBezTo>
                    <a:pt x="76" y="54"/>
                    <a:pt x="76" y="56"/>
                    <a:pt x="75" y="56"/>
                  </a:cubicBezTo>
                  <a:cubicBezTo>
                    <a:pt x="75" y="56"/>
                    <a:pt x="74" y="55"/>
                    <a:pt x="74" y="56"/>
                  </a:cubicBezTo>
                  <a:cubicBezTo>
                    <a:pt x="74" y="57"/>
                    <a:pt x="74" y="57"/>
                    <a:pt x="73" y="57"/>
                  </a:cubicBezTo>
                  <a:cubicBezTo>
                    <a:pt x="73" y="57"/>
                    <a:pt x="73" y="57"/>
                    <a:pt x="73" y="58"/>
                  </a:cubicBezTo>
                  <a:cubicBezTo>
                    <a:pt x="72" y="58"/>
                    <a:pt x="73" y="59"/>
                    <a:pt x="72" y="59"/>
                  </a:cubicBezTo>
                  <a:cubicBezTo>
                    <a:pt x="71" y="59"/>
                    <a:pt x="70" y="59"/>
                    <a:pt x="70" y="59"/>
                  </a:cubicBezTo>
                  <a:cubicBezTo>
                    <a:pt x="69" y="59"/>
                    <a:pt x="68" y="59"/>
                    <a:pt x="68" y="59"/>
                  </a:cubicBezTo>
                  <a:cubicBezTo>
                    <a:pt x="68" y="58"/>
                    <a:pt x="68" y="58"/>
                    <a:pt x="67" y="58"/>
                  </a:cubicBezTo>
                  <a:cubicBezTo>
                    <a:pt x="67" y="58"/>
                    <a:pt x="67" y="58"/>
                    <a:pt x="67" y="58"/>
                  </a:cubicBezTo>
                  <a:cubicBezTo>
                    <a:pt x="66" y="57"/>
                    <a:pt x="66" y="57"/>
                    <a:pt x="66" y="56"/>
                  </a:cubicBezTo>
                  <a:cubicBezTo>
                    <a:pt x="65" y="56"/>
                    <a:pt x="64" y="56"/>
                    <a:pt x="64" y="56"/>
                  </a:cubicBezTo>
                  <a:cubicBezTo>
                    <a:pt x="64" y="55"/>
                    <a:pt x="64" y="55"/>
                    <a:pt x="63" y="55"/>
                  </a:cubicBezTo>
                  <a:cubicBezTo>
                    <a:pt x="63" y="55"/>
                    <a:pt x="63" y="55"/>
                    <a:pt x="63" y="55"/>
                  </a:cubicBezTo>
                  <a:cubicBezTo>
                    <a:pt x="62" y="54"/>
                    <a:pt x="64" y="54"/>
                    <a:pt x="64" y="53"/>
                  </a:cubicBezTo>
                  <a:cubicBezTo>
                    <a:pt x="64" y="53"/>
                    <a:pt x="63" y="53"/>
                    <a:pt x="63" y="52"/>
                  </a:cubicBezTo>
                  <a:cubicBezTo>
                    <a:pt x="63" y="52"/>
                    <a:pt x="63" y="52"/>
                    <a:pt x="63" y="51"/>
                  </a:cubicBezTo>
                  <a:cubicBezTo>
                    <a:pt x="63" y="51"/>
                    <a:pt x="64" y="51"/>
                    <a:pt x="65" y="51"/>
                  </a:cubicBezTo>
                  <a:cubicBezTo>
                    <a:pt x="65" y="51"/>
                    <a:pt x="65" y="51"/>
                    <a:pt x="65" y="50"/>
                  </a:cubicBezTo>
                  <a:cubicBezTo>
                    <a:pt x="66" y="50"/>
                    <a:pt x="66" y="50"/>
                    <a:pt x="66" y="50"/>
                  </a:cubicBezTo>
                  <a:cubicBezTo>
                    <a:pt x="66" y="49"/>
                    <a:pt x="66" y="49"/>
                    <a:pt x="66" y="49"/>
                  </a:cubicBezTo>
                  <a:cubicBezTo>
                    <a:pt x="66" y="49"/>
                    <a:pt x="67" y="49"/>
                    <a:pt x="67" y="49"/>
                  </a:cubicBezTo>
                  <a:cubicBezTo>
                    <a:pt x="68" y="49"/>
                    <a:pt x="67" y="50"/>
                    <a:pt x="68" y="50"/>
                  </a:cubicBezTo>
                  <a:cubicBezTo>
                    <a:pt x="68" y="50"/>
                    <a:pt x="68" y="51"/>
                    <a:pt x="69" y="51"/>
                  </a:cubicBezTo>
                  <a:cubicBezTo>
                    <a:pt x="69" y="51"/>
                    <a:pt x="69" y="51"/>
                    <a:pt x="70" y="51"/>
                  </a:cubicBezTo>
                  <a:cubicBezTo>
                    <a:pt x="70" y="51"/>
                    <a:pt x="70" y="51"/>
                    <a:pt x="71" y="52"/>
                  </a:cubicBezTo>
                  <a:cubicBezTo>
                    <a:pt x="71" y="52"/>
                    <a:pt x="71" y="53"/>
                    <a:pt x="72" y="53"/>
                  </a:cubicBezTo>
                  <a:cubicBezTo>
                    <a:pt x="73" y="53"/>
                    <a:pt x="74" y="52"/>
                    <a:pt x="74" y="53"/>
                  </a:cubicBezTo>
                  <a:cubicBezTo>
                    <a:pt x="74" y="53"/>
                    <a:pt x="74" y="54"/>
                    <a:pt x="75" y="54"/>
                  </a:cubicBezTo>
                  <a:cubicBezTo>
                    <a:pt x="75" y="54"/>
                    <a:pt x="75" y="54"/>
                    <a:pt x="75" y="54"/>
                  </a:cubicBezTo>
                  <a:cubicBezTo>
                    <a:pt x="75" y="53"/>
                    <a:pt x="75" y="53"/>
                    <a:pt x="76" y="53"/>
                  </a:cubicBezTo>
                  <a:cubicBezTo>
                    <a:pt x="76" y="53"/>
                    <a:pt x="77" y="53"/>
                    <a:pt x="78" y="53"/>
                  </a:cubicBezTo>
                  <a:cubicBezTo>
                    <a:pt x="78" y="53"/>
                    <a:pt x="79" y="53"/>
                    <a:pt x="79" y="54"/>
                  </a:cubicBezTo>
                  <a:cubicBezTo>
                    <a:pt x="80" y="54"/>
                    <a:pt x="80" y="54"/>
                    <a:pt x="80" y="54"/>
                  </a:cubicBezTo>
                  <a:cubicBezTo>
                    <a:pt x="80" y="54"/>
                    <a:pt x="80" y="54"/>
                    <a:pt x="81" y="54"/>
                  </a:cubicBezTo>
                  <a:cubicBezTo>
                    <a:pt x="81" y="55"/>
                    <a:pt x="82" y="54"/>
                    <a:pt x="81" y="54"/>
                  </a:cubicBezTo>
                  <a:cubicBezTo>
                    <a:pt x="81" y="54"/>
                    <a:pt x="80" y="54"/>
                    <a:pt x="80" y="53"/>
                  </a:cubicBezTo>
                  <a:cubicBezTo>
                    <a:pt x="80" y="53"/>
                    <a:pt x="80" y="53"/>
                    <a:pt x="81" y="53"/>
                  </a:cubicBezTo>
                  <a:cubicBezTo>
                    <a:pt x="81" y="52"/>
                    <a:pt x="82" y="53"/>
                    <a:pt x="82" y="53"/>
                  </a:cubicBezTo>
                  <a:cubicBezTo>
                    <a:pt x="83" y="52"/>
                    <a:pt x="83" y="52"/>
                    <a:pt x="84" y="52"/>
                  </a:cubicBezTo>
                  <a:cubicBezTo>
                    <a:pt x="84" y="51"/>
                    <a:pt x="85" y="51"/>
                    <a:pt x="85" y="50"/>
                  </a:cubicBezTo>
                  <a:cubicBezTo>
                    <a:pt x="85" y="50"/>
                    <a:pt x="84" y="50"/>
                    <a:pt x="83" y="50"/>
                  </a:cubicBezTo>
                  <a:cubicBezTo>
                    <a:pt x="83" y="51"/>
                    <a:pt x="83" y="51"/>
                    <a:pt x="82" y="52"/>
                  </a:cubicBezTo>
                  <a:cubicBezTo>
                    <a:pt x="82" y="52"/>
                    <a:pt x="80" y="52"/>
                    <a:pt x="79" y="52"/>
                  </a:cubicBezTo>
                  <a:cubicBezTo>
                    <a:pt x="77" y="52"/>
                    <a:pt x="76" y="52"/>
                    <a:pt x="74" y="52"/>
                  </a:cubicBezTo>
                  <a:cubicBezTo>
                    <a:pt x="74" y="52"/>
                    <a:pt x="73" y="52"/>
                    <a:pt x="72" y="52"/>
                  </a:cubicBezTo>
                  <a:cubicBezTo>
                    <a:pt x="71" y="51"/>
                    <a:pt x="72" y="51"/>
                    <a:pt x="71" y="51"/>
                  </a:cubicBezTo>
                  <a:cubicBezTo>
                    <a:pt x="71" y="51"/>
                    <a:pt x="71" y="51"/>
                    <a:pt x="71" y="51"/>
                  </a:cubicBezTo>
                  <a:cubicBezTo>
                    <a:pt x="70" y="50"/>
                    <a:pt x="70" y="50"/>
                    <a:pt x="70" y="49"/>
                  </a:cubicBezTo>
                  <a:cubicBezTo>
                    <a:pt x="70" y="48"/>
                    <a:pt x="70" y="48"/>
                    <a:pt x="71" y="48"/>
                  </a:cubicBezTo>
                  <a:cubicBezTo>
                    <a:pt x="71" y="48"/>
                    <a:pt x="72" y="48"/>
                    <a:pt x="72" y="48"/>
                  </a:cubicBezTo>
                  <a:cubicBezTo>
                    <a:pt x="72" y="48"/>
                    <a:pt x="72" y="47"/>
                    <a:pt x="72" y="47"/>
                  </a:cubicBezTo>
                  <a:cubicBezTo>
                    <a:pt x="73" y="47"/>
                    <a:pt x="73" y="47"/>
                    <a:pt x="73" y="47"/>
                  </a:cubicBezTo>
                  <a:cubicBezTo>
                    <a:pt x="74" y="47"/>
                    <a:pt x="73" y="48"/>
                    <a:pt x="74" y="48"/>
                  </a:cubicBezTo>
                  <a:cubicBezTo>
                    <a:pt x="74" y="48"/>
                    <a:pt x="74" y="48"/>
                    <a:pt x="75" y="47"/>
                  </a:cubicBezTo>
                  <a:cubicBezTo>
                    <a:pt x="75" y="47"/>
                    <a:pt x="75" y="47"/>
                    <a:pt x="76" y="47"/>
                  </a:cubicBezTo>
                  <a:cubicBezTo>
                    <a:pt x="76" y="46"/>
                    <a:pt x="76" y="46"/>
                    <a:pt x="77" y="46"/>
                  </a:cubicBezTo>
                  <a:cubicBezTo>
                    <a:pt x="77" y="46"/>
                    <a:pt x="78" y="46"/>
                    <a:pt x="79" y="46"/>
                  </a:cubicBezTo>
                  <a:cubicBezTo>
                    <a:pt x="80" y="46"/>
                    <a:pt x="81" y="46"/>
                    <a:pt x="81" y="46"/>
                  </a:cubicBezTo>
                  <a:cubicBezTo>
                    <a:pt x="82" y="46"/>
                    <a:pt x="82" y="46"/>
                    <a:pt x="82" y="46"/>
                  </a:cubicBezTo>
                  <a:cubicBezTo>
                    <a:pt x="82" y="45"/>
                    <a:pt x="82" y="45"/>
                    <a:pt x="82" y="45"/>
                  </a:cubicBezTo>
                  <a:cubicBezTo>
                    <a:pt x="83" y="45"/>
                    <a:pt x="83" y="45"/>
                    <a:pt x="83" y="45"/>
                  </a:cubicBezTo>
                  <a:cubicBezTo>
                    <a:pt x="83" y="44"/>
                    <a:pt x="83" y="44"/>
                    <a:pt x="84" y="44"/>
                  </a:cubicBezTo>
                  <a:cubicBezTo>
                    <a:pt x="84" y="44"/>
                    <a:pt x="84" y="44"/>
                    <a:pt x="85" y="44"/>
                  </a:cubicBezTo>
                  <a:cubicBezTo>
                    <a:pt x="85" y="44"/>
                    <a:pt x="85" y="44"/>
                    <a:pt x="85" y="45"/>
                  </a:cubicBezTo>
                  <a:cubicBezTo>
                    <a:pt x="86" y="45"/>
                    <a:pt x="87" y="44"/>
                    <a:pt x="88" y="44"/>
                  </a:cubicBezTo>
                  <a:cubicBezTo>
                    <a:pt x="88" y="44"/>
                    <a:pt x="89" y="44"/>
                    <a:pt x="89" y="44"/>
                  </a:cubicBezTo>
                  <a:cubicBezTo>
                    <a:pt x="90" y="44"/>
                    <a:pt x="90" y="44"/>
                    <a:pt x="91" y="44"/>
                  </a:cubicBezTo>
                  <a:cubicBezTo>
                    <a:pt x="91" y="45"/>
                    <a:pt x="91" y="45"/>
                    <a:pt x="92" y="45"/>
                  </a:cubicBezTo>
                  <a:cubicBezTo>
                    <a:pt x="92" y="44"/>
                    <a:pt x="92" y="44"/>
                    <a:pt x="93" y="44"/>
                  </a:cubicBezTo>
                  <a:cubicBezTo>
                    <a:pt x="93" y="44"/>
                    <a:pt x="93" y="44"/>
                    <a:pt x="94" y="44"/>
                  </a:cubicBezTo>
                  <a:cubicBezTo>
                    <a:pt x="94" y="44"/>
                    <a:pt x="94" y="45"/>
                    <a:pt x="94" y="45"/>
                  </a:cubicBezTo>
                  <a:cubicBezTo>
                    <a:pt x="95" y="45"/>
                    <a:pt x="95" y="44"/>
                    <a:pt x="96" y="44"/>
                  </a:cubicBezTo>
                  <a:cubicBezTo>
                    <a:pt x="96" y="44"/>
                    <a:pt x="97" y="44"/>
                    <a:pt x="97" y="44"/>
                  </a:cubicBezTo>
                  <a:cubicBezTo>
                    <a:pt x="98" y="44"/>
                    <a:pt x="98" y="44"/>
                    <a:pt x="98" y="45"/>
                  </a:cubicBezTo>
                  <a:cubicBezTo>
                    <a:pt x="98" y="45"/>
                    <a:pt x="99" y="45"/>
                    <a:pt x="99" y="45"/>
                  </a:cubicBezTo>
                  <a:cubicBezTo>
                    <a:pt x="100" y="45"/>
                    <a:pt x="100" y="45"/>
                    <a:pt x="100" y="45"/>
                  </a:cubicBezTo>
                  <a:cubicBezTo>
                    <a:pt x="100" y="46"/>
                    <a:pt x="101" y="46"/>
                    <a:pt x="101" y="46"/>
                  </a:cubicBezTo>
                  <a:cubicBezTo>
                    <a:pt x="102" y="46"/>
                    <a:pt x="101" y="45"/>
                    <a:pt x="102" y="45"/>
                  </a:cubicBezTo>
                  <a:cubicBezTo>
                    <a:pt x="102" y="45"/>
                    <a:pt x="103" y="45"/>
                    <a:pt x="104" y="45"/>
                  </a:cubicBezTo>
                  <a:cubicBezTo>
                    <a:pt x="104" y="45"/>
                    <a:pt x="105" y="46"/>
                    <a:pt x="105" y="46"/>
                  </a:cubicBezTo>
                  <a:cubicBezTo>
                    <a:pt x="106" y="46"/>
                    <a:pt x="106" y="46"/>
                    <a:pt x="107" y="46"/>
                  </a:cubicBezTo>
                  <a:cubicBezTo>
                    <a:pt x="107" y="46"/>
                    <a:pt x="107" y="46"/>
                    <a:pt x="107" y="47"/>
                  </a:cubicBezTo>
                  <a:cubicBezTo>
                    <a:pt x="107" y="47"/>
                    <a:pt x="107" y="47"/>
                    <a:pt x="107" y="47"/>
                  </a:cubicBezTo>
                  <a:cubicBezTo>
                    <a:pt x="106" y="47"/>
                    <a:pt x="105" y="47"/>
                    <a:pt x="104" y="48"/>
                  </a:cubicBezTo>
                  <a:cubicBezTo>
                    <a:pt x="104" y="48"/>
                    <a:pt x="103" y="48"/>
                    <a:pt x="103" y="48"/>
                  </a:cubicBezTo>
                  <a:cubicBezTo>
                    <a:pt x="102" y="48"/>
                    <a:pt x="101" y="48"/>
                    <a:pt x="100" y="48"/>
                  </a:cubicBezTo>
                  <a:cubicBezTo>
                    <a:pt x="100" y="48"/>
                    <a:pt x="100" y="49"/>
                    <a:pt x="100" y="49"/>
                  </a:cubicBezTo>
                  <a:cubicBezTo>
                    <a:pt x="100" y="49"/>
                    <a:pt x="101" y="49"/>
                    <a:pt x="101" y="49"/>
                  </a:cubicBezTo>
                  <a:cubicBezTo>
                    <a:pt x="101" y="49"/>
                    <a:pt x="102" y="49"/>
                    <a:pt x="102" y="50"/>
                  </a:cubicBezTo>
                  <a:cubicBezTo>
                    <a:pt x="102" y="51"/>
                    <a:pt x="100" y="50"/>
                    <a:pt x="100" y="50"/>
                  </a:cubicBezTo>
                  <a:cubicBezTo>
                    <a:pt x="99" y="51"/>
                    <a:pt x="99" y="51"/>
                    <a:pt x="99" y="51"/>
                  </a:cubicBezTo>
                  <a:cubicBezTo>
                    <a:pt x="98" y="52"/>
                    <a:pt x="97" y="51"/>
                    <a:pt x="97" y="52"/>
                  </a:cubicBezTo>
                  <a:cubicBezTo>
                    <a:pt x="97" y="52"/>
                    <a:pt x="97" y="52"/>
                    <a:pt x="96" y="52"/>
                  </a:cubicBezTo>
                  <a:cubicBezTo>
                    <a:pt x="96" y="53"/>
                    <a:pt x="96" y="53"/>
                    <a:pt x="96" y="53"/>
                  </a:cubicBezTo>
                  <a:cubicBezTo>
                    <a:pt x="95" y="53"/>
                    <a:pt x="95" y="53"/>
                    <a:pt x="94" y="54"/>
                  </a:cubicBezTo>
                  <a:cubicBezTo>
                    <a:pt x="94" y="54"/>
                    <a:pt x="93" y="54"/>
                    <a:pt x="93" y="54"/>
                  </a:cubicBezTo>
                  <a:cubicBezTo>
                    <a:pt x="92" y="54"/>
                    <a:pt x="91" y="54"/>
                    <a:pt x="91" y="55"/>
                  </a:cubicBezTo>
                  <a:close/>
                  <a:moveTo>
                    <a:pt x="71" y="61"/>
                  </a:moveTo>
                  <a:cubicBezTo>
                    <a:pt x="71" y="61"/>
                    <a:pt x="70" y="61"/>
                    <a:pt x="69" y="61"/>
                  </a:cubicBezTo>
                  <a:cubicBezTo>
                    <a:pt x="69" y="61"/>
                    <a:pt x="69" y="60"/>
                    <a:pt x="70" y="60"/>
                  </a:cubicBezTo>
                  <a:cubicBezTo>
                    <a:pt x="70" y="60"/>
                    <a:pt x="71" y="60"/>
                    <a:pt x="71" y="60"/>
                  </a:cubicBezTo>
                  <a:cubicBezTo>
                    <a:pt x="71" y="60"/>
                    <a:pt x="71" y="60"/>
                    <a:pt x="71" y="60"/>
                  </a:cubicBezTo>
                  <a:cubicBezTo>
                    <a:pt x="71" y="60"/>
                    <a:pt x="71" y="61"/>
                    <a:pt x="71" y="61"/>
                  </a:cubicBezTo>
                  <a:close/>
                  <a:moveTo>
                    <a:pt x="153" y="82"/>
                  </a:moveTo>
                  <a:cubicBezTo>
                    <a:pt x="152" y="82"/>
                    <a:pt x="152" y="82"/>
                    <a:pt x="151" y="82"/>
                  </a:cubicBezTo>
                  <a:cubicBezTo>
                    <a:pt x="150" y="82"/>
                    <a:pt x="149" y="82"/>
                    <a:pt x="149" y="82"/>
                  </a:cubicBezTo>
                  <a:cubicBezTo>
                    <a:pt x="148" y="83"/>
                    <a:pt x="149" y="83"/>
                    <a:pt x="148" y="83"/>
                  </a:cubicBezTo>
                  <a:cubicBezTo>
                    <a:pt x="147" y="83"/>
                    <a:pt x="147" y="83"/>
                    <a:pt x="146" y="83"/>
                  </a:cubicBezTo>
                  <a:cubicBezTo>
                    <a:pt x="145" y="83"/>
                    <a:pt x="145" y="83"/>
                    <a:pt x="144" y="84"/>
                  </a:cubicBezTo>
                  <a:cubicBezTo>
                    <a:pt x="143" y="84"/>
                    <a:pt x="144" y="85"/>
                    <a:pt x="143" y="86"/>
                  </a:cubicBezTo>
                  <a:cubicBezTo>
                    <a:pt x="143" y="86"/>
                    <a:pt x="142" y="86"/>
                    <a:pt x="142" y="87"/>
                  </a:cubicBezTo>
                  <a:cubicBezTo>
                    <a:pt x="141" y="87"/>
                    <a:pt x="141" y="88"/>
                    <a:pt x="140" y="88"/>
                  </a:cubicBezTo>
                  <a:cubicBezTo>
                    <a:pt x="140" y="88"/>
                    <a:pt x="140" y="89"/>
                    <a:pt x="139" y="88"/>
                  </a:cubicBezTo>
                  <a:cubicBezTo>
                    <a:pt x="138" y="88"/>
                    <a:pt x="138" y="88"/>
                    <a:pt x="138" y="87"/>
                  </a:cubicBezTo>
                  <a:cubicBezTo>
                    <a:pt x="137" y="87"/>
                    <a:pt x="137" y="87"/>
                    <a:pt x="136" y="88"/>
                  </a:cubicBezTo>
                  <a:cubicBezTo>
                    <a:pt x="135" y="88"/>
                    <a:pt x="135" y="88"/>
                    <a:pt x="134" y="88"/>
                  </a:cubicBezTo>
                  <a:cubicBezTo>
                    <a:pt x="134" y="89"/>
                    <a:pt x="134" y="89"/>
                    <a:pt x="134" y="90"/>
                  </a:cubicBezTo>
                  <a:cubicBezTo>
                    <a:pt x="134" y="90"/>
                    <a:pt x="133" y="90"/>
                    <a:pt x="133" y="90"/>
                  </a:cubicBezTo>
                  <a:cubicBezTo>
                    <a:pt x="133" y="90"/>
                    <a:pt x="133" y="91"/>
                    <a:pt x="133" y="91"/>
                  </a:cubicBezTo>
                  <a:cubicBezTo>
                    <a:pt x="133" y="92"/>
                    <a:pt x="133" y="92"/>
                    <a:pt x="133" y="92"/>
                  </a:cubicBezTo>
                  <a:cubicBezTo>
                    <a:pt x="132" y="93"/>
                    <a:pt x="132" y="94"/>
                    <a:pt x="132" y="94"/>
                  </a:cubicBezTo>
                  <a:cubicBezTo>
                    <a:pt x="132" y="95"/>
                    <a:pt x="131" y="94"/>
                    <a:pt x="131" y="95"/>
                  </a:cubicBezTo>
                  <a:cubicBezTo>
                    <a:pt x="131" y="95"/>
                    <a:pt x="131" y="97"/>
                    <a:pt x="131" y="97"/>
                  </a:cubicBezTo>
                  <a:cubicBezTo>
                    <a:pt x="131" y="98"/>
                    <a:pt x="131" y="100"/>
                    <a:pt x="130" y="100"/>
                  </a:cubicBezTo>
                  <a:cubicBezTo>
                    <a:pt x="130" y="100"/>
                    <a:pt x="128" y="101"/>
                    <a:pt x="128" y="100"/>
                  </a:cubicBezTo>
                  <a:cubicBezTo>
                    <a:pt x="127" y="100"/>
                    <a:pt x="127" y="99"/>
                    <a:pt x="127" y="99"/>
                  </a:cubicBezTo>
                  <a:cubicBezTo>
                    <a:pt x="126" y="98"/>
                    <a:pt x="125" y="98"/>
                    <a:pt x="125" y="98"/>
                  </a:cubicBezTo>
                  <a:cubicBezTo>
                    <a:pt x="124" y="98"/>
                    <a:pt x="124" y="98"/>
                    <a:pt x="123" y="98"/>
                  </a:cubicBezTo>
                  <a:cubicBezTo>
                    <a:pt x="123" y="97"/>
                    <a:pt x="123" y="97"/>
                    <a:pt x="123" y="96"/>
                  </a:cubicBezTo>
                  <a:cubicBezTo>
                    <a:pt x="122" y="96"/>
                    <a:pt x="122" y="96"/>
                    <a:pt x="121" y="95"/>
                  </a:cubicBezTo>
                  <a:cubicBezTo>
                    <a:pt x="121" y="95"/>
                    <a:pt x="121" y="94"/>
                    <a:pt x="121" y="94"/>
                  </a:cubicBezTo>
                  <a:cubicBezTo>
                    <a:pt x="121" y="94"/>
                    <a:pt x="121" y="94"/>
                    <a:pt x="121" y="93"/>
                  </a:cubicBezTo>
                  <a:cubicBezTo>
                    <a:pt x="121" y="93"/>
                    <a:pt x="120" y="93"/>
                    <a:pt x="120" y="93"/>
                  </a:cubicBezTo>
                  <a:cubicBezTo>
                    <a:pt x="119" y="92"/>
                    <a:pt x="119" y="90"/>
                    <a:pt x="119" y="89"/>
                  </a:cubicBezTo>
                  <a:cubicBezTo>
                    <a:pt x="117" y="88"/>
                    <a:pt x="117" y="88"/>
                    <a:pt x="117" y="86"/>
                  </a:cubicBezTo>
                  <a:cubicBezTo>
                    <a:pt x="118" y="86"/>
                    <a:pt x="117" y="85"/>
                    <a:pt x="117" y="85"/>
                  </a:cubicBezTo>
                  <a:cubicBezTo>
                    <a:pt x="117" y="83"/>
                    <a:pt x="117" y="83"/>
                    <a:pt x="118" y="83"/>
                  </a:cubicBezTo>
                  <a:cubicBezTo>
                    <a:pt x="119" y="83"/>
                    <a:pt x="120" y="83"/>
                    <a:pt x="120" y="82"/>
                  </a:cubicBezTo>
                  <a:cubicBezTo>
                    <a:pt x="121" y="81"/>
                    <a:pt x="121" y="81"/>
                    <a:pt x="121" y="80"/>
                  </a:cubicBezTo>
                  <a:cubicBezTo>
                    <a:pt x="121" y="80"/>
                    <a:pt x="121" y="80"/>
                    <a:pt x="120" y="79"/>
                  </a:cubicBezTo>
                  <a:cubicBezTo>
                    <a:pt x="119" y="80"/>
                    <a:pt x="120" y="81"/>
                    <a:pt x="118" y="81"/>
                  </a:cubicBezTo>
                  <a:cubicBezTo>
                    <a:pt x="117" y="81"/>
                    <a:pt x="116" y="81"/>
                    <a:pt x="116" y="80"/>
                  </a:cubicBezTo>
                  <a:cubicBezTo>
                    <a:pt x="116" y="80"/>
                    <a:pt x="116" y="79"/>
                    <a:pt x="116" y="79"/>
                  </a:cubicBezTo>
                  <a:cubicBezTo>
                    <a:pt x="116" y="78"/>
                    <a:pt x="116" y="78"/>
                    <a:pt x="117" y="78"/>
                  </a:cubicBezTo>
                  <a:cubicBezTo>
                    <a:pt x="118" y="77"/>
                    <a:pt x="118" y="77"/>
                    <a:pt x="119" y="77"/>
                  </a:cubicBezTo>
                  <a:cubicBezTo>
                    <a:pt x="119" y="77"/>
                    <a:pt x="118" y="76"/>
                    <a:pt x="117" y="76"/>
                  </a:cubicBezTo>
                  <a:cubicBezTo>
                    <a:pt x="117" y="75"/>
                    <a:pt x="117" y="75"/>
                    <a:pt x="117" y="74"/>
                  </a:cubicBezTo>
                  <a:cubicBezTo>
                    <a:pt x="116" y="74"/>
                    <a:pt x="117" y="75"/>
                    <a:pt x="116" y="76"/>
                  </a:cubicBezTo>
                  <a:cubicBezTo>
                    <a:pt x="116" y="77"/>
                    <a:pt x="115" y="76"/>
                    <a:pt x="115" y="75"/>
                  </a:cubicBezTo>
                  <a:cubicBezTo>
                    <a:pt x="114" y="74"/>
                    <a:pt x="115" y="72"/>
                    <a:pt x="115" y="70"/>
                  </a:cubicBezTo>
                  <a:cubicBezTo>
                    <a:pt x="114" y="70"/>
                    <a:pt x="114" y="69"/>
                    <a:pt x="113" y="68"/>
                  </a:cubicBezTo>
                  <a:cubicBezTo>
                    <a:pt x="113" y="68"/>
                    <a:pt x="112" y="68"/>
                    <a:pt x="111" y="67"/>
                  </a:cubicBezTo>
                  <a:cubicBezTo>
                    <a:pt x="111" y="67"/>
                    <a:pt x="111" y="67"/>
                    <a:pt x="111" y="66"/>
                  </a:cubicBezTo>
                  <a:cubicBezTo>
                    <a:pt x="111" y="66"/>
                    <a:pt x="111" y="66"/>
                    <a:pt x="110" y="66"/>
                  </a:cubicBezTo>
                  <a:cubicBezTo>
                    <a:pt x="110" y="65"/>
                    <a:pt x="110" y="65"/>
                    <a:pt x="109" y="65"/>
                  </a:cubicBezTo>
                  <a:cubicBezTo>
                    <a:pt x="108" y="64"/>
                    <a:pt x="107" y="64"/>
                    <a:pt x="106" y="64"/>
                  </a:cubicBezTo>
                  <a:cubicBezTo>
                    <a:pt x="104" y="64"/>
                    <a:pt x="102" y="64"/>
                    <a:pt x="100" y="64"/>
                  </a:cubicBezTo>
                  <a:cubicBezTo>
                    <a:pt x="100" y="64"/>
                    <a:pt x="99" y="65"/>
                    <a:pt x="98" y="64"/>
                  </a:cubicBezTo>
                  <a:cubicBezTo>
                    <a:pt x="97" y="64"/>
                    <a:pt x="98" y="63"/>
                    <a:pt x="97" y="63"/>
                  </a:cubicBezTo>
                  <a:cubicBezTo>
                    <a:pt x="97" y="62"/>
                    <a:pt x="95" y="62"/>
                    <a:pt x="94" y="62"/>
                  </a:cubicBezTo>
                  <a:cubicBezTo>
                    <a:pt x="94" y="60"/>
                    <a:pt x="100" y="62"/>
                    <a:pt x="101" y="61"/>
                  </a:cubicBezTo>
                  <a:cubicBezTo>
                    <a:pt x="102" y="60"/>
                    <a:pt x="97" y="60"/>
                    <a:pt x="96" y="60"/>
                  </a:cubicBezTo>
                  <a:cubicBezTo>
                    <a:pt x="95" y="60"/>
                    <a:pt x="96" y="60"/>
                    <a:pt x="95" y="59"/>
                  </a:cubicBezTo>
                  <a:cubicBezTo>
                    <a:pt x="95" y="59"/>
                    <a:pt x="94" y="59"/>
                    <a:pt x="94" y="59"/>
                  </a:cubicBezTo>
                  <a:cubicBezTo>
                    <a:pt x="92" y="59"/>
                    <a:pt x="92" y="58"/>
                    <a:pt x="93" y="57"/>
                  </a:cubicBezTo>
                  <a:cubicBezTo>
                    <a:pt x="94" y="57"/>
                    <a:pt x="95" y="57"/>
                    <a:pt x="96" y="57"/>
                  </a:cubicBezTo>
                  <a:cubicBezTo>
                    <a:pt x="96" y="57"/>
                    <a:pt x="97" y="57"/>
                    <a:pt x="97" y="57"/>
                  </a:cubicBezTo>
                  <a:cubicBezTo>
                    <a:pt x="98" y="57"/>
                    <a:pt x="98" y="56"/>
                    <a:pt x="98" y="56"/>
                  </a:cubicBezTo>
                  <a:cubicBezTo>
                    <a:pt x="99" y="56"/>
                    <a:pt x="100" y="56"/>
                    <a:pt x="101" y="56"/>
                  </a:cubicBezTo>
                  <a:cubicBezTo>
                    <a:pt x="102" y="56"/>
                    <a:pt x="102" y="55"/>
                    <a:pt x="103" y="55"/>
                  </a:cubicBezTo>
                  <a:cubicBezTo>
                    <a:pt x="104" y="53"/>
                    <a:pt x="101" y="54"/>
                    <a:pt x="101" y="54"/>
                  </a:cubicBezTo>
                  <a:cubicBezTo>
                    <a:pt x="100" y="54"/>
                    <a:pt x="100" y="53"/>
                    <a:pt x="100" y="53"/>
                  </a:cubicBezTo>
                  <a:cubicBezTo>
                    <a:pt x="100" y="53"/>
                    <a:pt x="101" y="53"/>
                    <a:pt x="101" y="52"/>
                  </a:cubicBezTo>
                  <a:cubicBezTo>
                    <a:pt x="101" y="52"/>
                    <a:pt x="102" y="52"/>
                    <a:pt x="103" y="51"/>
                  </a:cubicBezTo>
                  <a:cubicBezTo>
                    <a:pt x="103" y="51"/>
                    <a:pt x="103" y="51"/>
                    <a:pt x="104" y="51"/>
                  </a:cubicBezTo>
                  <a:cubicBezTo>
                    <a:pt x="104" y="51"/>
                    <a:pt x="104" y="51"/>
                    <a:pt x="105" y="51"/>
                  </a:cubicBezTo>
                  <a:cubicBezTo>
                    <a:pt x="106" y="51"/>
                    <a:pt x="109" y="51"/>
                    <a:pt x="107" y="49"/>
                  </a:cubicBezTo>
                  <a:cubicBezTo>
                    <a:pt x="108" y="48"/>
                    <a:pt x="109" y="49"/>
                    <a:pt x="109" y="48"/>
                  </a:cubicBezTo>
                  <a:cubicBezTo>
                    <a:pt x="109" y="48"/>
                    <a:pt x="109" y="48"/>
                    <a:pt x="109" y="48"/>
                  </a:cubicBezTo>
                  <a:cubicBezTo>
                    <a:pt x="110" y="48"/>
                    <a:pt x="112" y="49"/>
                    <a:pt x="112" y="47"/>
                  </a:cubicBezTo>
                  <a:cubicBezTo>
                    <a:pt x="112" y="47"/>
                    <a:pt x="113" y="47"/>
                    <a:pt x="114" y="47"/>
                  </a:cubicBezTo>
                  <a:cubicBezTo>
                    <a:pt x="115" y="47"/>
                    <a:pt x="115" y="46"/>
                    <a:pt x="116" y="46"/>
                  </a:cubicBezTo>
                  <a:cubicBezTo>
                    <a:pt x="117" y="47"/>
                    <a:pt x="116" y="49"/>
                    <a:pt x="118" y="49"/>
                  </a:cubicBezTo>
                  <a:cubicBezTo>
                    <a:pt x="118" y="49"/>
                    <a:pt x="118" y="48"/>
                    <a:pt x="118" y="48"/>
                  </a:cubicBezTo>
                  <a:cubicBezTo>
                    <a:pt x="120" y="47"/>
                    <a:pt x="120" y="48"/>
                    <a:pt x="121" y="49"/>
                  </a:cubicBezTo>
                  <a:cubicBezTo>
                    <a:pt x="121" y="49"/>
                    <a:pt x="123" y="49"/>
                    <a:pt x="123" y="48"/>
                  </a:cubicBezTo>
                  <a:cubicBezTo>
                    <a:pt x="122" y="48"/>
                    <a:pt x="121" y="47"/>
                    <a:pt x="121" y="46"/>
                  </a:cubicBezTo>
                  <a:cubicBezTo>
                    <a:pt x="122" y="45"/>
                    <a:pt x="123" y="47"/>
                    <a:pt x="124" y="47"/>
                  </a:cubicBezTo>
                  <a:cubicBezTo>
                    <a:pt x="124" y="47"/>
                    <a:pt x="125" y="47"/>
                    <a:pt x="126" y="47"/>
                  </a:cubicBezTo>
                  <a:cubicBezTo>
                    <a:pt x="126" y="48"/>
                    <a:pt x="126" y="48"/>
                    <a:pt x="127" y="48"/>
                  </a:cubicBezTo>
                  <a:cubicBezTo>
                    <a:pt x="128" y="49"/>
                    <a:pt x="130" y="49"/>
                    <a:pt x="129" y="48"/>
                  </a:cubicBezTo>
                  <a:cubicBezTo>
                    <a:pt x="129" y="48"/>
                    <a:pt x="127" y="48"/>
                    <a:pt x="127" y="47"/>
                  </a:cubicBezTo>
                  <a:cubicBezTo>
                    <a:pt x="126" y="46"/>
                    <a:pt x="127" y="46"/>
                    <a:pt x="127" y="45"/>
                  </a:cubicBezTo>
                  <a:cubicBezTo>
                    <a:pt x="127" y="45"/>
                    <a:pt x="127" y="45"/>
                    <a:pt x="127" y="45"/>
                  </a:cubicBezTo>
                  <a:cubicBezTo>
                    <a:pt x="127" y="45"/>
                    <a:pt x="127" y="44"/>
                    <a:pt x="127" y="44"/>
                  </a:cubicBezTo>
                  <a:cubicBezTo>
                    <a:pt x="128" y="44"/>
                    <a:pt x="130" y="44"/>
                    <a:pt x="131" y="44"/>
                  </a:cubicBezTo>
                  <a:cubicBezTo>
                    <a:pt x="132" y="44"/>
                    <a:pt x="132" y="44"/>
                    <a:pt x="133" y="44"/>
                  </a:cubicBezTo>
                  <a:cubicBezTo>
                    <a:pt x="134" y="44"/>
                    <a:pt x="135" y="44"/>
                    <a:pt x="135" y="44"/>
                  </a:cubicBezTo>
                  <a:cubicBezTo>
                    <a:pt x="136" y="44"/>
                    <a:pt x="136" y="45"/>
                    <a:pt x="137" y="44"/>
                  </a:cubicBezTo>
                  <a:cubicBezTo>
                    <a:pt x="137" y="44"/>
                    <a:pt x="137" y="43"/>
                    <a:pt x="137" y="43"/>
                  </a:cubicBezTo>
                  <a:cubicBezTo>
                    <a:pt x="138" y="42"/>
                    <a:pt x="141" y="43"/>
                    <a:pt x="142" y="43"/>
                  </a:cubicBezTo>
                  <a:cubicBezTo>
                    <a:pt x="144" y="43"/>
                    <a:pt x="148" y="42"/>
                    <a:pt x="150" y="43"/>
                  </a:cubicBezTo>
                  <a:cubicBezTo>
                    <a:pt x="151" y="43"/>
                    <a:pt x="151" y="44"/>
                    <a:pt x="152" y="44"/>
                  </a:cubicBezTo>
                  <a:cubicBezTo>
                    <a:pt x="152" y="44"/>
                    <a:pt x="153" y="44"/>
                    <a:pt x="153" y="44"/>
                  </a:cubicBezTo>
                  <a:cubicBezTo>
                    <a:pt x="153" y="44"/>
                    <a:pt x="153" y="44"/>
                    <a:pt x="154" y="45"/>
                  </a:cubicBezTo>
                  <a:cubicBezTo>
                    <a:pt x="155" y="45"/>
                    <a:pt x="156" y="45"/>
                    <a:pt x="157" y="45"/>
                  </a:cubicBezTo>
                  <a:cubicBezTo>
                    <a:pt x="158" y="47"/>
                    <a:pt x="155" y="46"/>
                    <a:pt x="154" y="47"/>
                  </a:cubicBezTo>
                  <a:cubicBezTo>
                    <a:pt x="153" y="48"/>
                    <a:pt x="153" y="47"/>
                    <a:pt x="151" y="47"/>
                  </a:cubicBezTo>
                  <a:cubicBezTo>
                    <a:pt x="151" y="47"/>
                    <a:pt x="150" y="48"/>
                    <a:pt x="149" y="47"/>
                  </a:cubicBezTo>
                  <a:cubicBezTo>
                    <a:pt x="148" y="47"/>
                    <a:pt x="143" y="47"/>
                    <a:pt x="144" y="48"/>
                  </a:cubicBezTo>
                  <a:cubicBezTo>
                    <a:pt x="145" y="49"/>
                    <a:pt x="147" y="48"/>
                    <a:pt x="149" y="49"/>
                  </a:cubicBezTo>
                  <a:cubicBezTo>
                    <a:pt x="150" y="49"/>
                    <a:pt x="150" y="49"/>
                    <a:pt x="151" y="50"/>
                  </a:cubicBezTo>
                  <a:cubicBezTo>
                    <a:pt x="151" y="50"/>
                    <a:pt x="152" y="51"/>
                    <a:pt x="152" y="50"/>
                  </a:cubicBezTo>
                  <a:cubicBezTo>
                    <a:pt x="153" y="49"/>
                    <a:pt x="153" y="49"/>
                    <a:pt x="154" y="49"/>
                  </a:cubicBezTo>
                  <a:cubicBezTo>
                    <a:pt x="154" y="49"/>
                    <a:pt x="154" y="48"/>
                    <a:pt x="154" y="48"/>
                  </a:cubicBezTo>
                  <a:cubicBezTo>
                    <a:pt x="154" y="48"/>
                    <a:pt x="154" y="48"/>
                    <a:pt x="155" y="48"/>
                  </a:cubicBezTo>
                  <a:cubicBezTo>
                    <a:pt x="156" y="48"/>
                    <a:pt x="157" y="47"/>
                    <a:pt x="157" y="49"/>
                  </a:cubicBezTo>
                  <a:cubicBezTo>
                    <a:pt x="156" y="49"/>
                    <a:pt x="156" y="50"/>
                    <a:pt x="156" y="50"/>
                  </a:cubicBezTo>
                  <a:cubicBezTo>
                    <a:pt x="156" y="50"/>
                    <a:pt x="155" y="50"/>
                    <a:pt x="155" y="50"/>
                  </a:cubicBezTo>
                  <a:cubicBezTo>
                    <a:pt x="154" y="51"/>
                    <a:pt x="155" y="51"/>
                    <a:pt x="155" y="52"/>
                  </a:cubicBezTo>
                  <a:cubicBezTo>
                    <a:pt x="156" y="52"/>
                    <a:pt x="156" y="52"/>
                    <a:pt x="157" y="51"/>
                  </a:cubicBezTo>
                  <a:cubicBezTo>
                    <a:pt x="158" y="50"/>
                    <a:pt x="159" y="50"/>
                    <a:pt x="159" y="49"/>
                  </a:cubicBezTo>
                  <a:cubicBezTo>
                    <a:pt x="159" y="49"/>
                    <a:pt x="160" y="49"/>
                    <a:pt x="160" y="49"/>
                  </a:cubicBezTo>
                  <a:cubicBezTo>
                    <a:pt x="160" y="49"/>
                    <a:pt x="160" y="50"/>
                    <a:pt x="161" y="50"/>
                  </a:cubicBezTo>
                  <a:cubicBezTo>
                    <a:pt x="162" y="51"/>
                    <a:pt x="162" y="50"/>
                    <a:pt x="163" y="49"/>
                  </a:cubicBezTo>
                  <a:cubicBezTo>
                    <a:pt x="164" y="48"/>
                    <a:pt x="167" y="48"/>
                    <a:pt x="169" y="48"/>
                  </a:cubicBezTo>
                  <a:cubicBezTo>
                    <a:pt x="169" y="50"/>
                    <a:pt x="169" y="50"/>
                    <a:pt x="168" y="50"/>
                  </a:cubicBezTo>
                  <a:cubicBezTo>
                    <a:pt x="166" y="50"/>
                    <a:pt x="166" y="50"/>
                    <a:pt x="165" y="51"/>
                  </a:cubicBezTo>
                  <a:cubicBezTo>
                    <a:pt x="164" y="53"/>
                    <a:pt x="161" y="52"/>
                    <a:pt x="159" y="53"/>
                  </a:cubicBezTo>
                  <a:cubicBezTo>
                    <a:pt x="160" y="54"/>
                    <a:pt x="160" y="54"/>
                    <a:pt x="159" y="54"/>
                  </a:cubicBezTo>
                  <a:cubicBezTo>
                    <a:pt x="160" y="55"/>
                    <a:pt x="161" y="54"/>
                    <a:pt x="161" y="54"/>
                  </a:cubicBezTo>
                  <a:cubicBezTo>
                    <a:pt x="162" y="55"/>
                    <a:pt x="161" y="55"/>
                    <a:pt x="160" y="56"/>
                  </a:cubicBezTo>
                  <a:cubicBezTo>
                    <a:pt x="160" y="56"/>
                    <a:pt x="160" y="57"/>
                    <a:pt x="159" y="57"/>
                  </a:cubicBezTo>
                  <a:cubicBezTo>
                    <a:pt x="159" y="57"/>
                    <a:pt x="159" y="58"/>
                    <a:pt x="159" y="58"/>
                  </a:cubicBezTo>
                  <a:cubicBezTo>
                    <a:pt x="158" y="59"/>
                    <a:pt x="158" y="59"/>
                    <a:pt x="157" y="60"/>
                  </a:cubicBezTo>
                  <a:cubicBezTo>
                    <a:pt x="158" y="60"/>
                    <a:pt x="159" y="60"/>
                    <a:pt x="159" y="61"/>
                  </a:cubicBezTo>
                  <a:cubicBezTo>
                    <a:pt x="160" y="61"/>
                    <a:pt x="161" y="61"/>
                    <a:pt x="162" y="61"/>
                  </a:cubicBezTo>
                  <a:cubicBezTo>
                    <a:pt x="162" y="61"/>
                    <a:pt x="163" y="62"/>
                    <a:pt x="162" y="63"/>
                  </a:cubicBezTo>
                  <a:cubicBezTo>
                    <a:pt x="161" y="63"/>
                    <a:pt x="158" y="61"/>
                    <a:pt x="157" y="64"/>
                  </a:cubicBezTo>
                  <a:cubicBezTo>
                    <a:pt x="158" y="63"/>
                    <a:pt x="158" y="64"/>
                    <a:pt x="158" y="64"/>
                  </a:cubicBezTo>
                  <a:cubicBezTo>
                    <a:pt x="159" y="64"/>
                    <a:pt x="161" y="64"/>
                    <a:pt x="161" y="65"/>
                  </a:cubicBezTo>
                  <a:cubicBezTo>
                    <a:pt x="161" y="67"/>
                    <a:pt x="159" y="67"/>
                    <a:pt x="159" y="67"/>
                  </a:cubicBezTo>
                  <a:cubicBezTo>
                    <a:pt x="158" y="67"/>
                    <a:pt x="158" y="68"/>
                    <a:pt x="159" y="68"/>
                  </a:cubicBezTo>
                  <a:cubicBezTo>
                    <a:pt x="159" y="68"/>
                    <a:pt x="161" y="67"/>
                    <a:pt x="161" y="69"/>
                  </a:cubicBezTo>
                  <a:cubicBezTo>
                    <a:pt x="161" y="70"/>
                    <a:pt x="159" y="69"/>
                    <a:pt x="158" y="70"/>
                  </a:cubicBezTo>
                  <a:cubicBezTo>
                    <a:pt x="159" y="69"/>
                    <a:pt x="159" y="71"/>
                    <a:pt x="159" y="72"/>
                  </a:cubicBezTo>
                  <a:cubicBezTo>
                    <a:pt x="157" y="72"/>
                    <a:pt x="156" y="72"/>
                    <a:pt x="154" y="72"/>
                  </a:cubicBezTo>
                  <a:cubicBezTo>
                    <a:pt x="153" y="73"/>
                    <a:pt x="154" y="74"/>
                    <a:pt x="155" y="74"/>
                  </a:cubicBezTo>
                  <a:cubicBezTo>
                    <a:pt x="156" y="74"/>
                    <a:pt x="157" y="72"/>
                    <a:pt x="157" y="74"/>
                  </a:cubicBezTo>
                  <a:cubicBezTo>
                    <a:pt x="157" y="74"/>
                    <a:pt x="156" y="74"/>
                    <a:pt x="156" y="75"/>
                  </a:cubicBezTo>
                  <a:cubicBezTo>
                    <a:pt x="156" y="76"/>
                    <a:pt x="157" y="75"/>
                    <a:pt x="157" y="76"/>
                  </a:cubicBezTo>
                  <a:cubicBezTo>
                    <a:pt x="158" y="76"/>
                    <a:pt x="157" y="78"/>
                    <a:pt x="157" y="79"/>
                  </a:cubicBezTo>
                  <a:cubicBezTo>
                    <a:pt x="157" y="79"/>
                    <a:pt x="157" y="79"/>
                    <a:pt x="156" y="79"/>
                  </a:cubicBezTo>
                  <a:cubicBezTo>
                    <a:pt x="156" y="79"/>
                    <a:pt x="156" y="79"/>
                    <a:pt x="156" y="78"/>
                  </a:cubicBezTo>
                  <a:cubicBezTo>
                    <a:pt x="155" y="78"/>
                    <a:pt x="155" y="78"/>
                    <a:pt x="155" y="77"/>
                  </a:cubicBezTo>
                  <a:cubicBezTo>
                    <a:pt x="154" y="77"/>
                    <a:pt x="154" y="76"/>
                    <a:pt x="153" y="76"/>
                  </a:cubicBezTo>
                  <a:cubicBezTo>
                    <a:pt x="153" y="77"/>
                    <a:pt x="152" y="77"/>
                    <a:pt x="152" y="78"/>
                  </a:cubicBezTo>
                  <a:cubicBezTo>
                    <a:pt x="152" y="79"/>
                    <a:pt x="154" y="78"/>
                    <a:pt x="155" y="79"/>
                  </a:cubicBezTo>
                  <a:cubicBezTo>
                    <a:pt x="156" y="79"/>
                    <a:pt x="155" y="81"/>
                    <a:pt x="154" y="81"/>
                  </a:cubicBezTo>
                  <a:cubicBezTo>
                    <a:pt x="154" y="81"/>
                    <a:pt x="153" y="81"/>
                    <a:pt x="153" y="81"/>
                  </a:cubicBezTo>
                  <a:cubicBezTo>
                    <a:pt x="153" y="81"/>
                    <a:pt x="153" y="82"/>
                    <a:pt x="153" y="82"/>
                  </a:cubicBezTo>
                  <a:close/>
                  <a:moveTo>
                    <a:pt x="162" y="94"/>
                  </a:moveTo>
                  <a:cubicBezTo>
                    <a:pt x="161" y="94"/>
                    <a:pt x="161" y="94"/>
                    <a:pt x="160" y="93"/>
                  </a:cubicBezTo>
                  <a:cubicBezTo>
                    <a:pt x="159" y="93"/>
                    <a:pt x="160" y="93"/>
                    <a:pt x="159" y="93"/>
                  </a:cubicBezTo>
                  <a:cubicBezTo>
                    <a:pt x="159" y="93"/>
                    <a:pt x="158" y="93"/>
                    <a:pt x="158" y="93"/>
                  </a:cubicBezTo>
                  <a:cubicBezTo>
                    <a:pt x="156" y="93"/>
                    <a:pt x="155" y="91"/>
                    <a:pt x="157" y="91"/>
                  </a:cubicBezTo>
                  <a:cubicBezTo>
                    <a:pt x="157" y="91"/>
                    <a:pt x="157" y="89"/>
                    <a:pt x="157" y="89"/>
                  </a:cubicBezTo>
                  <a:cubicBezTo>
                    <a:pt x="156" y="89"/>
                    <a:pt x="156" y="90"/>
                    <a:pt x="155" y="90"/>
                  </a:cubicBezTo>
                  <a:cubicBezTo>
                    <a:pt x="155" y="90"/>
                    <a:pt x="154" y="90"/>
                    <a:pt x="154" y="89"/>
                  </a:cubicBezTo>
                  <a:cubicBezTo>
                    <a:pt x="154" y="88"/>
                    <a:pt x="155" y="89"/>
                    <a:pt x="156" y="88"/>
                  </a:cubicBezTo>
                  <a:cubicBezTo>
                    <a:pt x="156" y="88"/>
                    <a:pt x="156" y="88"/>
                    <a:pt x="156" y="87"/>
                  </a:cubicBezTo>
                  <a:cubicBezTo>
                    <a:pt x="157" y="87"/>
                    <a:pt x="157" y="87"/>
                    <a:pt x="158" y="87"/>
                  </a:cubicBezTo>
                  <a:cubicBezTo>
                    <a:pt x="158" y="87"/>
                    <a:pt x="158" y="87"/>
                    <a:pt x="158" y="87"/>
                  </a:cubicBezTo>
                  <a:cubicBezTo>
                    <a:pt x="158" y="87"/>
                    <a:pt x="158" y="87"/>
                    <a:pt x="158" y="87"/>
                  </a:cubicBezTo>
                  <a:cubicBezTo>
                    <a:pt x="158" y="87"/>
                    <a:pt x="158" y="87"/>
                    <a:pt x="158" y="87"/>
                  </a:cubicBezTo>
                  <a:cubicBezTo>
                    <a:pt x="158" y="88"/>
                    <a:pt x="158" y="89"/>
                    <a:pt x="159" y="89"/>
                  </a:cubicBezTo>
                  <a:cubicBezTo>
                    <a:pt x="159" y="87"/>
                    <a:pt x="162" y="88"/>
                    <a:pt x="163" y="88"/>
                  </a:cubicBezTo>
                  <a:cubicBezTo>
                    <a:pt x="164" y="88"/>
                    <a:pt x="165" y="88"/>
                    <a:pt x="166" y="88"/>
                  </a:cubicBezTo>
                  <a:cubicBezTo>
                    <a:pt x="166" y="88"/>
                    <a:pt x="166" y="89"/>
                    <a:pt x="166" y="89"/>
                  </a:cubicBezTo>
                  <a:cubicBezTo>
                    <a:pt x="167" y="89"/>
                    <a:pt x="168" y="89"/>
                    <a:pt x="168" y="90"/>
                  </a:cubicBezTo>
                  <a:cubicBezTo>
                    <a:pt x="169" y="92"/>
                    <a:pt x="167" y="90"/>
                    <a:pt x="167" y="92"/>
                  </a:cubicBezTo>
                  <a:cubicBezTo>
                    <a:pt x="166" y="92"/>
                    <a:pt x="165" y="91"/>
                    <a:pt x="164" y="92"/>
                  </a:cubicBezTo>
                  <a:cubicBezTo>
                    <a:pt x="164" y="93"/>
                    <a:pt x="163" y="92"/>
                    <a:pt x="163" y="93"/>
                  </a:cubicBezTo>
                  <a:cubicBezTo>
                    <a:pt x="162" y="93"/>
                    <a:pt x="162" y="93"/>
                    <a:pt x="162" y="94"/>
                  </a:cubicBezTo>
                  <a:close/>
                  <a:moveTo>
                    <a:pt x="248" y="207"/>
                  </a:moveTo>
                  <a:cubicBezTo>
                    <a:pt x="248" y="208"/>
                    <a:pt x="248" y="208"/>
                    <a:pt x="247" y="208"/>
                  </a:cubicBezTo>
                  <a:cubicBezTo>
                    <a:pt x="247" y="208"/>
                    <a:pt x="247" y="208"/>
                    <a:pt x="247" y="209"/>
                  </a:cubicBezTo>
                  <a:cubicBezTo>
                    <a:pt x="247" y="209"/>
                    <a:pt x="247" y="210"/>
                    <a:pt x="247" y="211"/>
                  </a:cubicBezTo>
                  <a:cubicBezTo>
                    <a:pt x="247" y="211"/>
                    <a:pt x="247" y="211"/>
                    <a:pt x="247" y="212"/>
                  </a:cubicBezTo>
                  <a:cubicBezTo>
                    <a:pt x="247" y="212"/>
                    <a:pt x="246" y="212"/>
                    <a:pt x="246" y="212"/>
                  </a:cubicBezTo>
                  <a:cubicBezTo>
                    <a:pt x="246" y="213"/>
                    <a:pt x="246" y="213"/>
                    <a:pt x="246" y="214"/>
                  </a:cubicBezTo>
                  <a:cubicBezTo>
                    <a:pt x="246" y="214"/>
                    <a:pt x="246" y="215"/>
                    <a:pt x="246" y="215"/>
                  </a:cubicBezTo>
                  <a:cubicBezTo>
                    <a:pt x="246" y="215"/>
                    <a:pt x="245" y="215"/>
                    <a:pt x="245" y="215"/>
                  </a:cubicBezTo>
                  <a:cubicBezTo>
                    <a:pt x="245" y="216"/>
                    <a:pt x="245" y="216"/>
                    <a:pt x="245" y="217"/>
                  </a:cubicBezTo>
                  <a:cubicBezTo>
                    <a:pt x="245" y="217"/>
                    <a:pt x="245" y="217"/>
                    <a:pt x="245" y="218"/>
                  </a:cubicBezTo>
                  <a:cubicBezTo>
                    <a:pt x="245" y="218"/>
                    <a:pt x="245" y="218"/>
                    <a:pt x="245" y="218"/>
                  </a:cubicBezTo>
                  <a:cubicBezTo>
                    <a:pt x="245" y="219"/>
                    <a:pt x="245" y="219"/>
                    <a:pt x="245" y="219"/>
                  </a:cubicBezTo>
                  <a:cubicBezTo>
                    <a:pt x="245" y="219"/>
                    <a:pt x="245" y="219"/>
                    <a:pt x="244" y="220"/>
                  </a:cubicBezTo>
                  <a:cubicBezTo>
                    <a:pt x="244" y="220"/>
                    <a:pt x="244" y="220"/>
                    <a:pt x="244" y="220"/>
                  </a:cubicBezTo>
                  <a:cubicBezTo>
                    <a:pt x="244" y="221"/>
                    <a:pt x="243" y="221"/>
                    <a:pt x="243" y="221"/>
                  </a:cubicBezTo>
                  <a:cubicBezTo>
                    <a:pt x="242" y="221"/>
                    <a:pt x="241" y="221"/>
                    <a:pt x="241" y="221"/>
                  </a:cubicBezTo>
                  <a:cubicBezTo>
                    <a:pt x="240" y="221"/>
                    <a:pt x="240" y="221"/>
                    <a:pt x="240" y="220"/>
                  </a:cubicBezTo>
                  <a:cubicBezTo>
                    <a:pt x="240" y="220"/>
                    <a:pt x="240" y="220"/>
                    <a:pt x="240" y="220"/>
                  </a:cubicBezTo>
                  <a:cubicBezTo>
                    <a:pt x="240" y="220"/>
                    <a:pt x="240" y="220"/>
                    <a:pt x="240" y="220"/>
                  </a:cubicBezTo>
                  <a:cubicBezTo>
                    <a:pt x="239" y="220"/>
                    <a:pt x="239" y="219"/>
                    <a:pt x="239" y="219"/>
                  </a:cubicBezTo>
                  <a:cubicBezTo>
                    <a:pt x="239" y="219"/>
                    <a:pt x="239" y="219"/>
                    <a:pt x="239" y="218"/>
                  </a:cubicBezTo>
                  <a:cubicBezTo>
                    <a:pt x="239" y="218"/>
                    <a:pt x="239" y="218"/>
                    <a:pt x="239" y="218"/>
                  </a:cubicBezTo>
                  <a:cubicBezTo>
                    <a:pt x="238" y="217"/>
                    <a:pt x="238" y="217"/>
                    <a:pt x="238" y="217"/>
                  </a:cubicBezTo>
                  <a:cubicBezTo>
                    <a:pt x="238" y="216"/>
                    <a:pt x="238" y="216"/>
                    <a:pt x="239" y="216"/>
                  </a:cubicBezTo>
                  <a:cubicBezTo>
                    <a:pt x="239" y="215"/>
                    <a:pt x="239" y="215"/>
                    <a:pt x="239" y="215"/>
                  </a:cubicBezTo>
                  <a:cubicBezTo>
                    <a:pt x="239" y="215"/>
                    <a:pt x="239" y="215"/>
                    <a:pt x="239" y="215"/>
                  </a:cubicBezTo>
                  <a:cubicBezTo>
                    <a:pt x="239" y="215"/>
                    <a:pt x="239" y="214"/>
                    <a:pt x="240" y="214"/>
                  </a:cubicBezTo>
                  <a:cubicBezTo>
                    <a:pt x="240" y="214"/>
                    <a:pt x="240" y="214"/>
                    <a:pt x="240" y="214"/>
                  </a:cubicBezTo>
                  <a:cubicBezTo>
                    <a:pt x="240" y="213"/>
                    <a:pt x="240" y="213"/>
                    <a:pt x="240" y="213"/>
                  </a:cubicBezTo>
                  <a:cubicBezTo>
                    <a:pt x="240" y="212"/>
                    <a:pt x="240" y="212"/>
                    <a:pt x="240" y="212"/>
                  </a:cubicBezTo>
                  <a:cubicBezTo>
                    <a:pt x="239" y="212"/>
                    <a:pt x="239" y="212"/>
                    <a:pt x="239" y="211"/>
                  </a:cubicBezTo>
                  <a:cubicBezTo>
                    <a:pt x="239" y="211"/>
                    <a:pt x="239" y="210"/>
                    <a:pt x="239" y="209"/>
                  </a:cubicBezTo>
                  <a:cubicBezTo>
                    <a:pt x="239" y="209"/>
                    <a:pt x="239" y="209"/>
                    <a:pt x="240" y="208"/>
                  </a:cubicBezTo>
                  <a:cubicBezTo>
                    <a:pt x="240" y="208"/>
                    <a:pt x="240" y="208"/>
                    <a:pt x="240" y="208"/>
                  </a:cubicBezTo>
                  <a:cubicBezTo>
                    <a:pt x="240" y="208"/>
                    <a:pt x="240" y="208"/>
                    <a:pt x="240" y="208"/>
                  </a:cubicBezTo>
                  <a:cubicBezTo>
                    <a:pt x="240" y="208"/>
                    <a:pt x="240" y="208"/>
                    <a:pt x="240" y="208"/>
                  </a:cubicBezTo>
                  <a:cubicBezTo>
                    <a:pt x="240" y="207"/>
                    <a:pt x="241" y="207"/>
                    <a:pt x="241" y="207"/>
                  </a:cubicBezTo>
                  <a:cubicBezTo>
                    <a:pt x="241" y="207"/>
                    <a:pt x="242" y="207"/>
                    <a:pt x="242" y="207"/>
                  </a:cubicBezTo>
                  <a:cubicBezTo>
                    <a:pt x="242" y="207"/>
                    <a:pt x="242" y="207"/>
                    <a:pt x="243" y="207"/>
                  </a:cubicBezTo>
                  <a:cubicBezTo>
                    <a:pt x="243" y="207"/>
                    <a:pt x="243" y="206"/>
                    <a:pt x="243" y="206"/>
                  </a:cubicBezTo>
                  <a:cubicBezTo>
                    <a:pt x="243" y="206"/>
                    <a:pt x="244" y="206"/>
                    <a:pt x="244" y="206"/>
                  </a:cubicBezTo>
                  <a:cubicBezTo>
                    <a:pt x="245" y="206"/>
                    <a:pt x="245" y="205"/>
                    <a:pt x="245" y="205"/>
                  </a:cubicBezTo>
                  <a:cubicBezTo>
                    <a:pt x="245" y="204"/>
                    <a:pt x="245" y="204"/>
                    <a:pt x="245" y="204"/>
                  </a:cubicBezTo>
                  <a:cubicBezTo>
                    <a:pt x="246" y="204"/>
                    <a:pt x="246" y="204"/>
                    <a:pt x="246" y="203"/>
                  </a:cubicBezTo>
                  <a:cubicBezTo>
                    <a:pt x="246" y="203"/>
                    <a:pt x="246" y="202"/>
                    <a:pt x="247" y="202"/>
                  </a:cubicBezTo>
                  <a:cubicBezTo>
                    <a:pt x="247" y="202"/>
                    <a:pt x="247" y="203"/>
                    <a:pt x="247" y="204"/>
                  </a:cubicBezTo>
                  <a:cubicBezTo>
                    <a:pt x="247" y="204"/>
                    <a:pt x="247" y="204"/>
                    <a:pt x="247" y="204"/>
                  </a:cubicBezTo>
                  <a:cubicBezTo>
                    <a:pt x="247" y="205"/>
                    <a:pt x="248" y="205"/>
                    <a:pt x="248" y="205"/>
                  </a:cubicBezTo>
                  <a:cubicBezTo>
                    <a:pt x="248" y="205"/>
                    <a:pt x="248" y="205"/>
                    <a:pt x="248" y="206"/>
                  </a:cubicBezTo>
                  <a:cubicBezTo>
                    <a:pt x="248" y="206"/>
                    <a:pt x="248" y="206"/>
                    <a:pt x="248" y="206"/>
                  </a:cubicBezTo>
                  <a:cubicBezTo>
                    <a:pt x="248" y="207"/>
                    <a:pt x="248" y="207"/>
                    <a:pt x="248"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7">
              <a:extLst>
                <a:ext uri="{FF2B5EF4-FFF2-40B4-BE49-F238E27FC236}">
                  <a16:creationId xmlns:a16="http://schemas.microsoft.com/office/drawing/2014/main" id="{58E90839-0E09-4C97-9CB8-278F9AB2DF5D}"/>
                </a:ext>
              </a:extLst>
            </p:cNvPr>
            <p:cNvSpPr>
              <a:spLocks/>
            </p:cNvSpPr>
            <p:nvPr/>
          </p:nvSpPr>
          <p:spPr bwMode="auto">
            <a:xfrm>
              <a:off x="8472488" y="34163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8">
              <a:extLst>
                <a:ext uri="{FF2B5EF4-FFF2-40B4-BE49-F238E27FC236}">
                  <a16:creationId xmlns:a16="http://schemas.microsoft.com/office/drawing/2014/main" id="{A2B78365-45B0-4F8A-A9B8-150983A5BB92}"/>
                </a:ext>
              </a:extLst>
            </p:cNvPr>
            <p:cNvSpPr>
              <a:spLocks/>
            </p:cNvSpPr>
            <p:nvPr/>
          </p:nvSpPr>
          <p:spPr bwMode="auto">
            <a:xfrm>
              <a:off x="8621713" y="3395663"/>
              <a:ext cx="6350" cy="3175"/>
            </a:xfrm>
            <a:custGeom>
              <a:avLst/>
              <a:gdLst>
                <a:gd name="T0" fmla="*/ 4 w 4"/>
                <a:gd name="T1" fmla="*/ 1 h 2"/>
                <a:gd name="T2" fmla="*/ 3 w 4"/>
                <a:gd name="T3" fmla="*/ 1 h 2"/>
                <a:gd name="T4" fmla="*/ 3 w 4"/>
                <a:gd name="T5" fmla="*/ 1 h 2"/>
                <a:gd name="T6" fmla="*/ 0 w 4"/>
                <a:gd name="T7" fmla="*/ 0 h 2"/>
                <a:gd name="T8" fmla="*/ 4 w 4"/>
                <a:gd name="T9" fmla="*/ 1 h 2"/>
              </a:gdLst>
              <a:ahLst/>
              <a:cxnLst>
                <a:cxn ang="0">
                  <a:pos x="T0" y="T1"/>
                </a:cxn>
                <a:cxn ang="0">
                  <a:pos x="T2" y="T3"/>
                </a:cxn>
                <a:cxn ang="0">
                  <a:pos x="T4" y="T5"/>
                </a:cxn>
                <a:cxn ang="0">
                  <a:pos x="T6" y="T7"/>
                </a:cxn>
                <a:cxn ang="0">
                  <a:pos x="T8" y="T9"/>
                </a:cxn>
              </a:cxnLst>
              <a:rect l="0" t="0" r="r" b="b"/>
              <a:pathLst>
                <a:path w="4" h="2">
                  <a:moveTo>
                    <a:pt x="4" y="1"/>
                  </a:moveTo>
                  <a:cubicBezTo>
                    <a:pt x="4" y="1"/>
                    <a:pt x="3" y="1"/>
                    <a:pt x="3" y="1"/>
                  </a:cubicBezTo>
                  <a:cubicBezTo>
                    <a:pt x="3" y="1"/>
                    <a:pt x="3" y="1"/>
                    <a:pt x="3" y="1"/>
                  </a:cubicBezTo>
                  <a:cubicBezTo>
                    <a:pt x="3" y="1"/>
                    <a:pt x="1" y="0"/>
                    <a:pt x="0" y="0"/>
                  </a:cubicBezTo>
                  <a:cubicBezTo>
                    <a:pt x="0" y="1"/>
                    <a:pt x="3" y="2"/>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9">
              <a:extLst>
                <a:ext uri="{FF2B5EF4-FFF2-40B4-BE49-F238E27FC236}">
                  <a16:creationId xmlns:a16="http://schemas.microsoft.com/office/drawing/2014/main" id="{10DD9B20-F5D7-4AE5-8C36-D26178F53046}"/>
                </a:ext>
              </a:extLst>
            </p:cNvPr>
            <p:cNvSpPr>
              <a:spLocks noEditPoints="1"/>
            </p:cNvSpPr>
            <p:nvPr/>
          </p:nvSpPr>
          <p:spPr bwMode="auto">
            <a:xfrm>
              <a:off x="8466138" y="3455988"/>
              <a:ext cx="96838" cy="42863"/>
            </a:xfrm>
            <a:custGeom>
              <a:avLst/>
              <a:gdLst>
                <a:gd name="T0" fmla="*/ 43 w 58"/>
                <a:gd name="T1" fmla="*/ 10 h 25"/>
                <a:gd name="T2" fmla="*/ 51 w 58"/>
                <a:gd name="T3" fmla="*/ 8 h 25"/>
                <a:gd name="T4" fmla="*/ 56 w 58"/>
                <a:gd name="T5" fmla="*/ 9 h 25"/>
                <a:gd name="T6" fmla="*/ 57 w 58"/>
                <a:gd name="T7" fmla="*/ 7 h 25"/>
                <a:gd name="T8" fmla="*/ 54 w 58"/>
                <a:gd name="T9" fmla="*/ 5 h 25"/>
                <a:gd name="T10" fmla="*/ 51 w 58"/>
                <a:gd name="T11" fmla="*/ 3 h 25"/>
                <a:gd name="T12" fmla="*/ 55 w 58"/>
                <a:gd name="T13" fmla="*/ 1 h 25"/>
                <a:gd name="T14" fmla="*/ 51 w 58"/>
                <a:gd name="T15" fmla="*/ 1 h 25"/>
                <a:gd name="T16" fmla="*/ 51 w 58"/>
                <a:gd name="T17" fmla="*/ 4 h 25"/>
                <a:gd name="T18" fmla="*/ 46 w 58"/>
                <a:gd name="T19" fmla="*/ 2 h 25"/>
                <a:gd name="T20" fmla="*/ 43 w 58"/>
                <a:gd name="T21" fmla="*/ 3 h 25"/>
                <a:gd name="T22" fmla="*/ 41 w 58"/>
                <a:gd name="T23" fmla="*/ 8 h 25"/>
                <a:gd name="T24" fmla="*/ 39 w 58"/>
                <a:gd name="T25" fmla="*/ 10 h 25"/>
                <a:gd name="T26" fmla="*/ 36 w 58"/>
                <a:gd name="T27" fmla="*/ 12 h 25"/>
                <a:gd name="T28" fmla="*/ 34 w 58"/>
                <a:gd name="T29" fmla="*/ 12 h 25"/>
                <a:gd name="T30" fmla="*/ 37 w 58"/>
                <a:gd name="T31" fmla="*/ 14 h 25"/>
                <a:gd name="T32" fmla="*/ 34 w 58"/>
                <a:gd name="T33" fmla="*/ 16 h 25"/>
                <a:gd name="T34" fmla="*/ 31 w 58"/>
                <a:gd name="T35" fmla="*/ 17 h 25"/>
                <a:gd name="T36" fmla="*/ 31 w 58"/>
                <a:gd name="T37" fmla="*/ 12 h 25"/>
                <a:gd name="T38" fmla="*/ 28 w 58"/>
                <a:gd name="T39" fmla="*/ 6 h 25"/>
                <a:gd name="T40" fmla="*/ 23 w 58"/>
                <a:gd name="T41" fmla="*/ 3 h 25"/>
                <a:gd name="T42" fmla="*/ 23 w 58"/>
                <a:gd name="T43" fmla="*/ 6 h 25"/>
                <a:gd name="T44" fmla="*/ 27 w 58"/>
                <a:gd name="T45" fmla="*/ 9 h 25"/>
                <a:gd name="T46" fmla="*/ 27 w 58"/>
                <a:gd name="T47" fmla="*/ 14 h 25"/>
                <a:gd name="T48" fmla="*/ 26 w 58"/>
                <a:gd name="T49" fmla="*/ 17 h 25"/>
                <a:gd name="T50" fmla="*/ 22 w 58"/>
                <a:gd name="T51" fmla="*/ 16 h 25"/>
                <a:gd name="T52" fmla="*/ 26 w 58"/>
                <a:gd name="T53" fmla="*/ 13 h 25"/>
                <a:gd name="T54" fmla="*/ 22 w 58"/>
                <a:gd name="T55" fmla="*/ 9 h 25"/>
                <a:gd name="T56" fmla="*/ 19 w 58"/>
                <a:gd name="T57" fmla="*/ 6 h 25"/>
                <a:gd name="T58" fmla="*/ 15 w 58"/>
                <a:gd name="T59" fmla="*/ 6 h 25"/>
                <a:gd name="T60" fmla="*/ 11 w 58"/>
                <a:gd name="T61" fmla="*/ 7 h 25"/>
                <a:gd name="T62" fmla="*/ 8 w 58"/>
                <a:gd name="T63" fmla="*/ 10 h 25"/>
                <a:gd name="T64" fmla="*/ 5 w 58"/>
                <a:gd name="T65" fmla="*/ 15 h 25"/>
                <a:gd name="T66" fmla="*/ 2 w 58"/>
                <a:gd name="T67" fmla="*/ 16 h 25"/>
                <a:gd name="T68" fmla="*/ 1 w 58"/>
                <a:gd name="T69" fmla="*/ 17 h 25"/>
                <a:gd name="T70" fmla="*/ 4 w 58"/>
                <a:gd name="T71" fmla="*/ 18 h 25"/>
                <a:gd name="T72" fmla="*/ 7 w 58"/>
                <a:gd name="T73" fmla="*/ 16 h 25"/>
                <a:gd name="T74" fmla="*/ 15 w 58"/>
                <a:gd name="T75" fmla="*/ 16 h 25"/>
                <a:gd name="T76" fmla="*/ 19 w 58"/>
                <a:gd name="T77" fmla="*/ 15 h 25"/>
                <a:gd name="T78" fmla="*/ 21 w 58"/>
                <a:gd name="T79" fmla="*/ 19 h 25"/>
                <a:gd name="T80" fmla="*/ 25 w 58"/>
                <a:gd name="T81" fmla="*/ 21 h 25"/>
                <a:gd name="T82" fmla="*/ 29 w 58"/>
                <a:gd name="T83" fmla="*/ 24 h 25"/>
                <a:gd name="T84" fmla="*/ 31 w 58"/>
                <a:gd name="T85" fmla="*/ 22 h 25"/>
                <a:gd name="T86" fmla="*/ 36 w 58"/>
                <a:gd name="T87" fmla="*/ 20 h 25"/>
                <a:gd name="T88" fmla="*/ 40 w 58"/>
                <a:gd name="T89" fmla="*/ 22 h 25"/>
                <a:gd name="T90" fmla="*/ 45 w 58"/>
                <a:gd name="T91" fmla="*/ 24 h 25"/>
                <a:gd name="T92" fmla="*/ 50 w 58"/>
                <a:gd name="T93" fmla="*/ 23 h 25"/>
                <a:gd name="T94" fmla="*/ 51 w 58"/>
                <a:gd name="T95" fmla="*/ 16 h 25"/>
                <a:gd name="T96" fmla="*/ 47 w 58"/>
                <a:gd name="T97" fmla="*/ 17 h 25"/>
                <a:gd name="T98" fmla="*/ 42 w 58"/>
                <a:gd name="T99" fmla="*/ 17 h 25"/>
                <a:gd name="T100" fmla="*/ 40 w 58"/>
                <a:gd name="T101" fmla="*/ 15 h 25"/>
                <a:gd name="T102" fmla="*/ 41 w 58"/>
                <a:gd name="T103" fmla="*/ 12 h 25"/>
                <a:gd name="T104" fmla="*/ 11 w 58"/>
                <a:gd name="T105" fmla="*/ 12 h 25"/>
                <a:gd name="T106" fmla="*/ 19 w 58"/>
                <a:gd name="T107" fmla="*/ 12 h 25"/>
                <a:gd name="T108" fmla="*/ 17 w 58"/>
                <a:gd name="T109" fmla="*/ 9 h 25"/>
                <a:gd name="T110" fmla="*/ 19 w 58"/>
                <a:gd name="T111"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 h="25">
                  <a:moveTo>
                    <a:pt x="41" y="11"/>
                  </a:moveTo>
                  <a:cubicBezTo>
                    <a:pt x="42" y="11"/>
                    <a:pt x="42" y="11"/>
                    <a:pt x="42" y="10"/>
                  </a:cubicBezTo>
                  <a:cubicBezTo>
                    <a:pt x="42" y="10"/>
                    <a:pt x="42" y="10"/>
                    <a:pt x="42" y="10"/>
                  </a:cubicBezTo>
                  <a:cubicBezTo>
                    <a:pt x="42" y="10"/>
                    <a:pt x="42" y="10"/>
                    <a:pt x="42" y="10"/>
                  </a:cubicBezTo>
                  <a:cubicBezTo>
                    <a:pt x="43" y="10"/>
                    <a:pt x="43" y="10"/>
                    <a:pt x="43" y="10"/>
                  </a:cubicBezTo>
                  <a:cubicBezTo>
                    <a:pt x="43" y="10"/>
                    <a:pt x="43" y="10"/>
                    <a:pt x="43" y="10"/>
                  </a:cubicBezTo>
                  <a:cubicBezTo>
                    <a:pt x="44" y="10"/>
                    <a:pt x="44" y="10"/>
                    <a:pt x="44" y="10"/>
                  </a:cubicBezTo>
                  <a:cubicBezTo>
                    <a:pt x="45" y="10"/>
                    <a:pt x="45" y="10"/>
                    <a:pt x="46" y="10"/>
                  </a:cubicBezTo>
                  <a:cubicBezTo>
                    <a:pt x="46" y="10"/>
                    <a:pt x="46" y="9"/>
                    <a:pt x="46" y="9"/>
                  </a:cubicBezTo>
                  <a:cubicBezTo>
                    <a:pt x="47" y="9"/>
                    <a:pt x="47" y="8"/>
                    <a:pt x="47" y="8"/>
                  </a:cubicBezTo>
                  <a:cubicBezTo>
                    <a:pt x="48" y="8"/>
                    <a:pt x="49" y="9"/>
                    <a:pt x="49" y="9"/>
                  </a:cubicBezTo>
                  <a:cubicBezTo>
                    <a:pt x="50" y="9"/>
                    <a:pt x="51" y="8"/>
                    <a:pt x="51" y="8"/>
                  </a:cubicBezTo>
                  <a:cubicBezTo>
                    <a:pt x="51" y="8"/>
                    <a:pt x="52" y="8"/>
                    <a:pt x="52" y="8"/>
                  </a:cubicBezTo>
                  <a:cubicBezTo>
                    <a:pt x="52" y="8"/>
                    <a:pt x="52" y="9"/>
                    <a:pt x="52" y="9"/>
                  </a:cubicBezTo>
                  <a:cubicBezTo>
                    <a:pt x="52" y="9"/>
                    <a:pt x="52" y="9"/>
                    <a:pt x="53" y="9"/>
                  </a:cubicBezTo>
                  <a:cubicBezTo>
                    <a:pt x="53" y="9"/>
                    <a:pt x="53" y="9"/>
                    <a:pt x="54" y="9"/>
                  </a:cubicBezTo>
                  <a:cubicBezTo>
                    <a:pt x="54" y="9"/>
                    <a:pt x="54" y="9"/>
                    <a:pt x="55" y="9"/>
                  </a:cubicBezTo>
                  <a:cubicBezTo>
                    <a:pt x="55" y="9"/>
                    <a:pt x="56" y="9"/>
                    <a:pt x="56" y="9"/>
                  </a:cubicBezTo>
                  <a:cubicBezTo>
                    <a:pt x="56" y="9"/>
                    <a:pt x="56" y="9"/>
                    <a:pt x="56" y="10"/>
                  </a:cubicBezTo>
                  <a:cubicBezTo>
                    <a:pt x="57" y="10"/>
                    <a:pt x="57" y="10"/>
                    <a:pt x="57" y="9"/>
                  </a:cubicBezTo>
                  <a:cubicBezTo>
                    <a:pt x="57" y="9"/>
                    <a:pt x="57" y="9"/>
                    <a:pt x="58" y="9"/>
                  </a:cubicBezTo>
                  <a:cubicBezTo>
                    <a:pt x="58" y="9"/>
                    <a:pt x="58" y="9"/>
                    <a:pt x="58" y="8"/>
                  </a:cubicBezTo>
                  <a:cubicBezTo>
                    <a:pt x="58" y="8"/>
                    <a:pt x="58" y="8"/>
                    <a:pt x="58" y="8"/>
                  </a:cubicBezTo>
                  <a:cubicBezTo>
                    <a:pt x="58" y="7"/>
                    <a:pt x="57" y="8"/>
                    <a:pt x="57" y="7"/>
                  </a:cubicBezTo>
                  <a:cubicBezTo>
                    <a:pt x="57" y="7"/>
                    <a:pt x="57" y="7"/>
                    <a:pt x="57" y="7"/>
                  </a:cubicBezTo>
                  <a:cubicBezTo>
                    <a:pt x="56" y="7"/>
                    <a:pt x="56" y="7"/>
                    <a:pt x="56" y="6"/>
                  </a:cubicBezTo>
                  <a:cubicBezTo>
                    <a:pt x="56" y="6"/>
                    <a:pt x="56" y="6"/>
                    <a:pt x="56" y="6"/>
                  </a:cubicBezTo>
                  <a:cubicBezTo>
                    <a:pt x="55" y="6"/>
                    <a:pt x="55" y="6"/>
                    <a:pt x="55" y="6"/>
                  </a:cubicBezTo>
                  <a:cubicBezTo>
                    <a:pt x="55" y="5"/>
                    <a:pt x="55" y="6"/>
                    <a:pt x="54" y="6"/>
                  </a:cubicBezTo>
                  <a:cubicBezTo>
                    <a:pt x="54" y="5"/>
                    <a:pt x="54" y="5"/>
                    <a:pt x="54" y="5"/>
                  </a:cubicBezTo>
                  <a:cubicBezTo>
                    <a:pt x="54" y="5"/>
                    <a:pt x="54" y="5"/>
                    <a:pt x="54" y="5"/>
                  </a:cubicBezTo>
                  <a:cubicBezTo>
                    <a:pt x="53" y="4"/>
                    <a:pt x="53" y="5"/>
                    <a:pt x="53" y="4"/>
                  </a:cubicBezTo>
                  <a:cubicBezTo>
                    <a:pt x="53" y="4"/>
                    <a:pt x="53" y="4"/>
                    <a:pt x="53" y="4"/>
                  </a:cubicBezTo>
                  <a:cubicBezTo>
                    <a:pt x="53" y="4"/>
                    <a:pt x="52" y="4"/>
                    <a:pt x="52" y="4"/>
                  </a:cubicBezTo>
                  <a:cubicBezTo>
                    <a:pt x="52" y="4"/>
                    <a:pt x="51" y="4"/>
                    <a:pt x="51" y="4"/>
                  </a:cubicBezTo>
                  <a:cubicBezTo>
                    <a:pt x="51" y="4"/>
                    <a:pt x="51" y="3"/>
                    <a:pt x="51" y="3"/>
                  </a:cubicBezTo>
                  <a:cubicBezTo>
                    <a:pt x="52" y="3"/>
                    <a:pt x="53" y="3"/>
                    <a:pt x="53" y="3"/>
                  </a:cubicBezTo>
                  <a:cubicBezTo>
                    <a:pt x="53" y="2"/>
                    <a:pt x="53" y="2"/>
                    <a:pt x="53" y="2"/>
                  </a:cubicBezTo>
                  <a:cubicBezTo>
                    <a:pt x="53" y="2"/>
                    <a:pt x="53" y="2"/>
                    <a:pt x="53" y="2"/>
                  </a:cubicBezTo>
                  <a:cubicBezTo>
                    <a:pt x="54" y="2"/>
                    <a:pt x="54" y="2"/>
                    <a:pt x="54" y="2"/>
                  </a:cubicBezTo>
                  <a:cubicBezTo>
                    <a:pt x="54" y="2"/>
                    <a:pt x="54" y="1"/>
                    <a:pt x="54" y="1"/>
                  </a:cubicBezTo>
                  <a:cubicBezTo>
                    <a:pt x="54" y="1"/>
                    <a:pt x="54" y="1"/>
                    <a:pt x="55" y="1"/>
                  </a:cubicBezTo>
                  <a:cubicBezTo>
                    <a:pt x="55" y="1"/>
                    <a:pt x="55" y="1"/>
                    <a:pt x="55" y="0"/>
                  </a:cubicBezTo>
                  <a:cubicBezTo>
                    <a:pt x="55" y="0"/>
                    <a:pt x="55" y="0"/>
                    <a:pt x="54" y="0"/>
                  </a:cubicBezTo>
                  <a:cubicBezTo>
                    <a:pt x="54" y="0"/>
                    <a:pt x="54" y="0"/>
                    <a:pt x="53" y="0"/>
                  </a:cubicBezTo>
                  <a:cubicBezTo>
                    <a:pt x="53" y="0"/>
                    <a:pt x="53" y="1"/>
                    <a:pt x="53" y="1"/>
                  </a:cubicBezTo>
                  <a:cubicBezTo>
                    <a:pt x="53" y="1"/>
                    <a:pt x="52" y="1"/>
                    <a:pt x="52" y="1"/>
                  </a:cubicBezTo>
                  <a:cubicBezTo>
                    <a:pt x="52" y="1"/>
                    <a:pt x="51" y="1"/>
                    <a:pt x="51" y="1"/>
                  </a:cubicBezTo>
                  <a:cubicBezTo>
                    <a:pt x="51" y="1"/>
                    <a:pt x="51" y="2"/>
                    <a:pt x="51" y="2"/>
                  </a:cubicBezTo>
                  <a:cubicBezTo>
                    <a:pt x="51" y="2"/>
                    <a:pt x="51" y="2"/>
                    <a:pt x="51" y="2"/>
                  </a:cubicBezTo>
                  <a:cubicBezTo>
                    <a:pt x="50" y="2"/>
                    <a:pt x="50" y="2"/>
                    <a:pt x="50" y="2"/>
                  </a:cubicBezTo>
                  <a:cubicBezTo>
                    <a:pt x="50" y="2"/>
                    <a:pt x="50" y="3"/>
                    <a:pt x="50" y="3"/>
                  </a:cubicBezTo>
                  <a:cubicBezTo>
                    <a:pt x="50" y="3"/>
                    <a:pt x="51" y="3"/>
                    <a:pt x="51" y="3"/>
                  </a:cubicBezTo>
                  <a:cubicBezTo>
                    <a:pt x="51" y="4"/>
                    <a:pt x="51" y="4"/>
                    <a:pt x="51" y="4"/>
                  </a:cubicBezTo>
                  <a:cubicBezTo>
                    <a:pt x="51" y="4"/>
                    <a:pt x="50" y="4"/>
                    <a:pt x="50" y="4"/>
                  </a:cubicBezTo>
                  <a:cubicBezTo>
                    <a:pt x="49" y="4"/>
                    <a:pt x="49" y="5"/>
                    <a:pt x="49" y="5"/>
                  </a:cubicBezTo>
                  <a:cubicBezTo>
                    <a:pt x="48" y="5"/>
                    <a:pt x="48" y="4"/>
                    <a:pt x="48" y="4"/>
                  </a:cubicBezTo>
                  <a:cubicBezTo>
                    <a:pt x="48" y="4"/>
                    <a:pt x="48" y="3"/>
                    <a:pt x="47" y="3"/>
                  </a:cubicBezTo>
                  <a:cubicBezTo>
                    <a:pt x="47" y="3"/>
                    <a:pt x="47" y="3"/>
                    <a:pt x="47" y="3"/>
                  </a:cubicBezTo>
                  <a:cubicBezTo>
                    <a:pt x="46" y="3"/>
                    <a:pt x="46" y="2"/>
                    <a:pt x="46" y="2"/>
                  </a:cubicBezTo>
                  <a:cubicBezTo>
                    <a:pt x="46" y="2"/>
                    <a:pt x="46" y="1"/>
                    <a:pt x="46" y="1"/>
                  </a:cubicBezTo>
                  <a:cubicBezTo>
                    <a:pt x="46" y="1"/>
                    <a:pt x="46" y="1"/>
                    <a:pt x="45" y="1"/>
                  </a:cubicBezTo>
                  <a:cubicBezTo>
                    <a:pt x="45" y="1"/>
                    <a:pt x="45" y="1"/>
                    <a:pt x="44" y="1"/>
                  </a:cubicBezTo>
                  <a:cubicBezTo>
                    <a:pt x="44" y="1"/>
                    <a:pt x="44" y="2"/>
                    <a:pt x="44" y="2"/>
                  </a:cubicBezTo>
                  <a:cubicBezTo>
                    <a:pt x="44" y="2"/>
                    <a:pt x="44" y="2"/>
                    <a:pt x="43" y="2"/>
                  </a:cubicBezTo>
                  <a:cubicBezTo>
                    <a:pt x="43" y="2"/>
                    <a:pt x="43" y="3"/>
                    <a:pt x="43" y="3"/>
                  </a:cubicBezTo>
                  <a:cubicBezTo>
                    <a:pt x="43" y="3"/>
                    <a:pt x="43" y="4"/>
                    <a:pt x="43" y="4"/>
                  </a:cubicBezTo>
                  <a:cubicBezTo>
                    <a:pt x="43" y="4"/>
                    <a:pt x="42" y="4"/>
                    <a:pt x="42" y="5"/>
                  </a:cubicBezTo>
                  <a:cubicBezTo>
                    <a:pt x="42" y="5"/>
                    <a:pt x="42" y="5"/>
                    <a:pt x="42" y="6"/>
                  </a:cubicBezTo>
                  <a:cubicBezTo>
                    <a:pt x="42" y="6"/>
                    <a:pt x="42" y="6"/>
                    <a:pt x="42" y="6"/>
                  </a:cubicBezTo>
                  <a:cubicBezTo>
                    <a:pt x="42" y="7"/>
                    <a:pt x="41" y="7"/>
                    <a:pt x="41" y="7"/>
                  </a:cubicBezTo>
                  <a:cubicBezTo>
                    <a:pt x="41" y="7"/>
                    <a:pt x="41" y="8"/>
                    <a:pt x="41" y="8"/>
                  </a:cubicBezTo>
                  <a:cubicBezTo>
                    <a:pt x="41" y="8"/>
                    <a:pt x="41" y="8"/>
                    <a:pt x="41" y="8"/>
                  </a:cubicBezTo>
                  <a:cubicBezTo>
                    <a:pt x="42" y="9"/>
                    <a:pt x="42" y="9"/>
                    <a:pt x="42" y="9"/>
                  </a:cubicBezTo>
                  <a:cubicBezTo>
                    <a:pt x="42" y="9"/>
                    <a:pt x="42" y="10"/>
                    <a:pt x="42" y="10"/>
                  </a:cubicBezTo>
                  <a:cubicBezTo>
                    <a:pt x="41" y="10"/>
                    <a:pt x="41" y="10"/>
                    <a:pt x="40" y="10"/>
                  </a:cubicBezTo>
                  <a:cubicBezTo>
                    <a:pt x="40" y="10"/>
                    <a:pt x="39" y="10"/>
                    <a:pt x="39" y="10"/>
                  </a:cubicBezTo>
                  <a:cubicBezTo>
                    <a:pt x="39" y="10"/>
                    <a:pt x="39" y="10"/>
                    <a:pt x="39" y="10"/>
                  </a:cubicBezTo>
                  <a:cubicBezTo>
                    <a:pt x="38" y="10"/>
                    <a:pt x="38" y="10"/>
                    <a:pt x="38" y="10"/>
                  </a:cubicBezTo>
                  <a:cubicBezTo>
                    <a:pt x="38" y="10"/>
                    <a:pt x="37" y="10"/>
                    <a:pt x="37" y="10"/>
                  </a:cubicBezTo>
                  <a:cubicBezTo>
                    <a:pt x="37" y="10"/>
                    <a:pt x="37" y="11"/>
                    <a:pt x="37" y="11"/>
                  </a:cubicBezTo>
                  <a:cubicBezTo>
                    <a:pt x="37" y="11"/>
                    <a:pt x="37" y="11"/>
                    <a:pt x="37" y="11"/>
                  </a:cubicBezTo>
                  <a:cubicBezTo>
                    <a:pt x="37" y="11"/>
                    <a:pt x="37" y="12"/>
                    <a:pt x="37" y="12"/>
                  </a:cubicBezTo>
                  <a:cubicBezTo>
                    <a:pt x="37" y="12"/>
                    <a:pt x="37" y="12"/>
                    <a:pt x="36" y="12"/>
                  </a:cubicBezTo>
                  <a:cubicBezTo>
                    <a:pt x="36" y="12"/>
                    <a:pt x="36" y="12"/>
                    <a:pt x="35" y="12"/>
                  </a:cubicBezTo>
                  <a:cubicBezTo>
                    <a:pt x="35" y="11"/>
                    <a:pt x="36" y="11"/>
                    <a:pt x="35" y="11"/>
                  </a:cubicBezTo>
                  <a:cubicBezTo>
                    <a:pt x="35" y="11"/>
                    <a:pt x="35" y="11"/>
                    <a:pt x="34" y="11"/>
                  </a:cubicBezTo>
                  <a:cubicBezTo>
                    <a:pt x="34" y="11"/>
                    <a:pt x="34" y="11"/>
                    <a:pt x="34" y="11"/>
                  </a:cubicBezTo>
                  <a:cubicBezTo>
                    <a:pt x="34" y="11"/>
                    <a:pt x="34" y="11"/>
                    <a:pt x="34" y="11"/>
                  </a:cubicBezTo>
                  <a:cubicBezTo>
                    <a:pt x="34" y="12"/>
                    <a:pt x="34" y="12"/>
                    <a:pt x="34" y="12"/>
                  </a:cubicBezTo>
                  <a:cubicBezTo>
                    <a:pt x="35" y="12"/>
                    <a:pt x="35" y="12"/>
                    <a:pt x="35" y="12"/>
                  </a:cubicBezTo>
                  <a:cubicBezTo>
                    <a:pt x="35" y="12"/>
                    <a:pt x="35" y="13"/>
                    <a:pt x="35" y="13"/>
                  </a:cubicBezTo>
                  <a:cubicBezTo>
                    <a:pt x="35" y="13"/>
                    <a:pt x="36" y="13"/>
                    <a:pt x="36" y="13"/>
                  </a:cubicBezTo>
                  <a:cubicBezTo>
                    <a:pt x="36" y="13"/>
                    <a:pt x="36" y="13"/>
                    <a:pt x="36" y="13"/>
                  </a:cubicBezTo>
                  <a:cubicBezTo>
                    <a:pt x="37" y="13"/>
                    <a:pt x="37" y="13"/>
                    <a:pt x="37" y="13"/>
                  </a:cubicBezTo>
                  <a:cubicBezTo>
                    <a:pt x="37" y="14"/>
                    <a:pt x="37" y="14"/>
                    <a:pt x="37" y="14"/>
                  </a:cubicBezTo>
                  <a:cubicBezTo>
                    <a:pt x="37" y="14"/>
                    <a:pt x="37" y="14"/>
                    <a:pt x="37" y="15"/>
                  </a:cubicBezTo>
                  <a:cubicBezTo>
                    <a:pt x="37" y="15"/>
                    <a:pt x="37" y="15"/>
                    <a:pt x="36" y="15"/>
                  </a:cubicBezTo>
                  <a:cubicBezTo>
                    <a:pt x="37" y="15"/>
                    <a:pt x="36" y="16"/>
                    <a:pt x="36" y="16"/>
                  </a:cubicBezTo>
                  <a:cubicBezTo>
                    <a:pt x="36" y="16"/>
                    <a:pt x="36" y="16"/>
                    <a:pt x="36" y="16"/>
                  </a:cubicBezTo>
                  <a:cubicBezTo>
                    <a:pt x="35" y="16"/>
                    <a:pt x="36" y="16"/>
                    <a:pt x="35" y="16"/>
                  </a:cubicBezTo>
                  <a:cubicBezTo>
                    <a:pt x="35" y="17"/>
                    <a:pt x="35" y="16"/>
                    <a:pt x="34" y="16"/>
                  </a:cubicBezTo>
                  <a:cubicBezTo>
                    <a:pt x="34" y="17"/>
                    <a:pt x="34" y="17"/>
                    <a:pt x="34" y="17"/>
                  </a:cubicBezTo>
                  <a:cubicBezTo>
                    <a:pt x="34" y="18"/>
                    <a:pt x="33" y="18"/>
                    <a:pt x="32" y="18"/>
                  </a:cubicBezTo>
                  <a:cubicBezTo>
                    <a:pt x="32" y="18"/>
                    <a:pt x="32" y="18"/>
                    <a:pt x="32" y="18"/>
                  </a:cubicBezTo>
                  <a:cubicBezTo>
                    <a:pt x="32" y="18"/>
                    <a:pt x="32" y="18"/>
                    <a:pt x="32" y="18"/>
                  </a:cubicBezTo>
                  <a:cubicBezTo>
                    <a:pt x="32" y="18"/>
                    <a:pt x="31" y="18"/>
                    <a:pt x="31" y="18"/>
                  </a:cubicBezTo>
                  <a:cubicBezTo>
                    <a:pt x="31" y="18"/>
                    <a:pt x="31" y="17"/>
                    <a:pt x="31" y="17"/>
                  </a:cubicBezTo>
                  <a:cubicBezTo>
                    <a:pt x="31" y="17"/>
                    <a:pt x="31" y="17"/>
                    <a:pt x="31" y="17"/>
                  </a:cubicBezTo>
                  <a:cubicBezTo>
                    <a:pt x="30" y="16"/>
                    <a:pt x="30" y="16"/>
                    <a:pt x="30" y="16"/>
                  </a:cubicBezTo>
                  <a:cubicBezTo>
                    <a:pt x="30" y="16"/>
                    <a:pt x="30" y="15"/>
                    <a:pt x="30" y="15"/>
                  </a:cubicBezTo>
                  <a:cubicBezTo>
                    <a:pt x="30" y="14"/>
                    <a:pt x="30" y="14"/>
                    <a:pt x="30" y="14"/>
                  </a:cubicBezTo>
                  <a:cubicBezTo>
                    <a:pt x="30" y="14"/>
                    <a:pt x="30" y="13"/>
                    <a:pt x="30" y="13"/>
                  </a:cubicBezTo>
                  <a:cubicBezTo>
                    <a:pt x="30" y="13"/>
                    <a:pt x="30" y="12"/>
                    <a:pt x="31" y="12"/>
                  </a:cubicBezTo>
                  <a:cubicBezTo>
                    <a:pt x="31" y="12"/>
                    <a:pt x="30" y="11"/>
                    <a:pt x="30" y="11"/>
                  </a:cubicBezTo>
                  <a:cubicBezTo>
                    <a:pt x="30" y="11"/>
                    <a:pt x="30" y="11"/>
                    <a:pt x="30" y="11"/>
                  </a:cubicBezTo>
                  <a:cubicBezTo>
                    <a:pt x="30" y="10"/>
                    <a:pt x="29" y="10"/>
                    <a:pt x="29" y="10"/>
                  </a:cubicBezTo>
                  <a:cubicBezTo>
                    <a:pt x="29" y="9"/>
                    <a:pt x="29" y="9"/>
                    <a:pt x="29" y="9"/>
                  </a:cubicBezTo>
                  <a:cubicBezTo>
                    <a:pt x="29" y="8"/>
                    <a:pt x="30" y="8"/>
                    <a:pt x="29" y="8"/>
                  </a:cubicBezTo>
                  <a:cubicBezTo>
                    <a:pt x="29" y="7"/>
                    <a:pt x="29" y="6"/>
                    <a:pt x="28" y="6"/>
                  </a:cubicBezTo>
                  <a:cubicBezTo>
                    <a:pt x="28" y="6"/>
                    <a:pt x="28" y="6"/>
                    <a:pt x="27" y="6"/>
                  </a:cubicBezTo>
                  <a:cubicBezTo>
                    <a:pt x="27" y="6"/>
                    <a:pt x="27" y="6"/>
                    <a:pt x="26" y="6"/>
                  </a:cubicBezTo>
                  <a:cubicBezTo>
                    <a:pt x="26" y="5"/>
                    <a:pt x="26" y="5"/>
                    <a:pt x="26" y="5"/>
                  </a:cubicBezTo>
                  <a:cubicBezTo>
                    <a:pt x="25" y="4"/>
                    <a:pt x="25" y="4"/>
                    <a:pt x="25" y="4"/>
                  </a:cubicBezTo>
                  <a:cubicBezTo>
                    <a:pt x="25" y="3"/>
                    <a:pt x="24" y="4"/>
                    <a:pt x="24" y="3"/>
                  </a:cubicBezTo>
                  <a:cubicBezTo>
                    <a:pt x="24" y="3"/>
                    <a:pt x="24" y="3"/>
                    <a:pt x="23" y="3"/>
                  </a:cubicBezTo>
                  <a:cubicBezTo>
                    <a:pt x="23" y="3"/>
                    <a:pt x="23" y="3"/>
                    <a:pt x="23" y="3"/>
                  </a:cubicBezTo>
                  <a:cubicBezTo>
                    <a:pt x="22" y="3"/>
                    <a:pt x="22" y="3"/>
                    <a:pt x="22" y="3"/>
                  </a:cubicBezTo>
                  <a:cubicBezTo>
                    <a:pt x="21" y="4"/>
                    <a:pt x="21" y="4"/>
                    <a:pt x="22" y="4"/>
                  </a:cubicBezTo>
                  <a:cubicBezTo>
                    <a:pt x="22" y="5"/>
                    <a:pt x="22" y="5"/>
                    <a:pt x="22" y="5"/>
                  </a:cubicBezTo>
                  <a:cubicBezTo>
                    <a:pt x="22" y="5"/>
                    <a:pt x="22" y="5"/>
                    <a:pt x="22" y="5"/>
                  </a:cubicBezTo>
                  <a:cubicBezTo>
                    <a:pt x="23" y="5"/>
                    <a:pt x="23" y="6"/>
                    <a:pt x="23" y="6"/>
                  </a:cubicBezTo>
                  <a:cubicBezTo>
                    <a:pt x="23" y="6"/>
                    <a:pt x="23" y="6"/>
                    <a:pt x="23" y="6"/>
                  </a:cubicBezTo>
                  <a:cubicBezTo>
                    <a:pt x="23" y="7"/>
                    <a:pt x="23" y="7"/>
                    <a:pt x="24" y="7"/>
                  </a:cubicBezTo>
                  <a:cubicBezTo>
                    <a:pt x="24" y="8"/>
                    <a:pt x="25" y="8"/>
                    <a:pt x="25" y="8"/>
                  </a:cubicBezTo>
                  <a:cubicBezTo>
                    <a:pt x="25" y="8"/>
                    <a:pt x="25" y="8"/>
                    <a:pt x="25" y="8"/>
                  </a:cubicBezTo>
                  <a:cubicBezTo>
                    <a:pt x="25" y="9"/>
                    <a:pt x="26" y="9"/>
                    <a:pt x="26" y="9"/>
                  </a:cubicBezTo>
                  <a:cubicBezTo>
                    <a:pt x="26" y="9"/>
                    <a:pt x="26" y="9"/>
                    <a:pt x="27" y="9"/>
                  </a:cubicBezTo>
                  <a:cubicBezTo>
                    <a:pt x="27" y="10"/>
                    <a:pt x="28" y="9"/>
                    <a:pt x="28" y="10"/>
                  </a:cubicBezTo>
                  <a:cubicBezTo>
                    <a:pt x="28" y="10"/>
                    <a:pt x="28" y="11"/>
                    <a:pt x="28" y="11"/>
                  </a:cubicBezTo>
                  <a:cubicBezTo>
                    <a:pt x="28" y="11"/>
                    <a:pt x="27" y="11"/>
                    <a:pt x="27" y="11"/>
                  </a:cubicBezTo>
                  <a:cubicBezTo>
                    <a:pt x="27" y="11"/>
                    <a:pt x="27" y="11"/>
                    <a:pt x="27" y="12"/>
                  </a:cubicBezTo>
                  <a:cubicBezTo>
                    <a:pt x="27" y="12"/>
                    <a:pt x="28" y="12"/>
                    <a:pt x="28" y="13"/>
                  </a:cubicBezTo>
                  <a:cubicBezTo>
                    <a:pt x="28" y="13"/>
                    <a:pt x="27" y="13"/>
                    <a:pt x="27" y="14"/>
                  </a:cubicBezTo>
                  <a:cubicBezTo>
                    <a:pt x="27" y="14"/>
                    <a:pt x="26" y="15"/>
                    <a:pt x="26" y="14"/>
                  </a:cubicBezTo>
                  <a:cubicBezTo>
                    <a:pt x="26" y="14"/>
                    <a:pt x="26" y="14"/>
                    <a:pt x="26" y="14"/>
                  </a:cubicBezTo>
                  <a:cubicBezTo>
                    <a:pt x="26" y="15"/>
                    <a:pt x="26" y="15"/>
                    <a:pt x="26" y="15"/>
                  </a:cubicBezTo>
                  <a:cubicBezTo>
                    <a:pt x="26" y="15"/>
                    <a:pt x="26" y="15"/>
                    <a:pt x="26" y="16"/>
                  </a:cubicBezTo>
                  <a:cubicBezTo>
                    <a:pt x="26" y="16"/>
                    <a:pt x="26" y="16"/>
                    <a:pt x="26" y="16"/>
                  </a:cubicBezTo>
                  <a:cubicBezTo>
                    <a:pt x="27" y="16"/>
                    <a:pt x="26" y="17"/>
                    <a:pt x="26" y="17"/>
                  </a:cubicBezTo>
                  <a:cubicBezTo>
                    <a:pt x="26" y="17"/>
                    <a:pt x="26" y="17"/>
                    <a:pt x="25" y="17"/>
                  </a:cubicBezTo>
                  <a:cubicBezTo>
                    <a:pt x="25" y="17"/>
                    <a:pt x="25" y="17"/>
                    <a:pt x="25" y="17"/>
                  </a:cubicBezTo>
                  <a:cubicBezTo>
                    <a:pt x="25" y="17"/>
                    <a:pt x="25" y="17"/>
                    <a:pt x="25" y="17"/>
                  </a:cubicBezTo>
                  <a:cubicBezTo>
                    <a:pt x="24" y="17"/>
                    <a:pt x="24" y="16"/>
                    <a:pt x="23" y="16"/>
                  </a:cubicBezTo>
                  <a:cubicBezTo>
                    <a:pt x="23" y="16"/>
                    <a:pt x="23" y="16"/>
                    <a:pt x="23" y="16"/>
                  </a:cubicBezTo>
                  <a:cubicBezTo>
                    <a:pt x="22" y="16"/>
                    <a:pt x="22" y="16"/>
                    <a:pt x="22" y="16"/>
                  </a:cubicBezTo>
                  <a:cubicBezTo>
                    <a:pt x="21" y="16"/>
                    <a:pt x="21" y="15"/>
                    <a:pt x="21" y="15"/>
                  </a:cubicBezTo>
                  <a:cubicBezTo>
                    <a:pt x="21" y="15"/>
                    <a:pt x="22" y="15"/>
                    <a:pt x="22" y="14"/>
                  </a:cubicBezTo>
                  <a:cubicBezTo>
                    <a:pt x="22" y="14"/>
                    <a:pt x="23" y="14"/>
                    <a:pt x="24" y="14"/>
                  </a:cubicBezTo>
                  <a:cubicBezTo>
                    <a:pt x="24" y="14"/>
                    <a:pt x="24" y="14"/>
                    <a:pt x="25" y="14"/>
                  </a:cubicBezTo>
                  <a:cubicBezTo>
                    <a:pt x="25" y="14"/>
                    <a:pt x="25" y="14"/>
                    <a:pt x="25" y="14"/>
                  </a:cubicBezTo>
                  <a:cubicBezTo>
                    <a:pt x="25" y="14"/>
                    <a:pt x="25" y="14"/>
                    <a:pt x="26" y="13"/>
                  </a:cubicBezTo>
                  <a:cubicBezTo>
                    <a:pt x="26" y="12"/>
                    <a:pt x="25" y="12"/>
                    <a:pt x="25" y="11"/>
                  </a:cubicBezTo>
                  <a:cubicBezTo>
                    <a:pt x="25" y="11"/>
                    <a:pt x="25" y="11"/>
                    <a:pt x="25" y="11"/>
                  </a:cubicBezTo>
                  <a:cubicBezTo>
                    <a:pt x="25" y="11"/>
                    <a:pt x="25" y="10"/>
                    <a:pt x="25" y="10"/>
                  </a:cubicBezTo>
                  <a:cubicBezTo>
                    <a:pt x="24" y="10"/>
                    <a:pt x="24" y="10"/>
                    <a:pt x="24" y="10"/>
                  </a:cubicBezTo>
                  <a:cubicBezTo>
                    <a:pt x="23" y="10"/>
                    <a:pt x="23" y="10"/>
                    <a:pt x="22" y="10"/>
                  </a:cubicBezTo>
                  <a:cubicBezTo>
                    <a:pt x="22" y="9"/>
                    <a:pt x="22" y="9"/>
                    <a:pt x="22" y="9"/>
                  </a:cubicBezTo>
                  <a:cubicBezTo>
                    <a:pt x="22" y="9"/>
                    <a:pt x="22" y="9"/>
                    <a:pt x="22" y="8"/>
                  </a:cubicBezTo>
                  <a:cubicBezTo>
                    <a:pt x="22" y="8"/>
                    <a:pt x="21" y="8"/>
                    <a:pt x="21" y="8"/>
                  </a:cubicBezTo>
                  <a:cubicBezTo>
                    <a:pt x="21" y="7"/>
                    <a:pt x="21" y="7"/>
                    <a:pt x="20" y="7"/>
                  </a:cubicBezTo>
                  <a:cubicBezTo>
                    <a:pt x="20" y="7"/>
                    <a:pt x="20" y="7"/>
                    <a:pt x="20" y="7"/>
                  </a:cubicBezTo>
                  <a:cubicBezTo>
                    <a:pt x="20" y="6"/>
                    <a:pt x="19" y="6"/>
                    <a:pt x="19" y="6"/>
                  </a:cubicBezTo>
                  <a:cubicBezTo>
                    <a:pt x="19" y="6"/>
                    <a:pt x="19" y="6"/>
                    <a:pt x="19" y="6"/>
                  </a:cubicBezTo>
                  <a:cubicBezTo>
                    <a:pt x="19" y="5"/>
                    <a:pt x="19" y="6"/>
                    <a:pt x="18" y="5"/>
                  </a:cubicBezTo>
                  <a:cubicBezTo>
                    <a:pt x="18" y="5"/>
                    <a:pt x="18" y="5"/>
                    <a:pt x="18" y="5"/>
                  </a:cubicBezTo>
                  <a:cubicBezTo>
                    <a:pt x="18" y="4"/>
                    <a:pt x="17" y="5"/>
                    <a:pt x="17" y="5"/>
                  </a:cubicBezTo>
                  <a:cubicBezTo>
                    <a:pt x="17" y="5"/>
                    <a:pt x="17" y="5"/>
                    <a:pt x="17" y="5"/>
                  </a:cubicBezTo>
                  <a:cubicBezTo>
                    <a:pt x="17" y="6"/>
                    <a:pt x="16" y="5"/>
                    <a:pt x="16" y="6"/>
                  </a:cubicBezTo>
                  <a:cubicBezTo>
                    <a:pt x="16" y="6"/>
                    <a:pt x="16" y="6"/>
                    <a:pt x="15" y="6"/>
                  </a:cubicBezTo>
                  <a:cubicBezTo>
                    <a:pt x="15" y="7"/>
                    <a:pt x="13" y="7"/>
                    <a:pt x="13" y="6"/>
                  </a:cubicBezTo>
                  <a:cubicBezTo>
                    <a:pt x="13" y="6"/>
                    <a:pt x="13" y="6"/>
                    <a:pt x="12" y="6"/>
                  </a:cubicBezTo>
                  <a:cubicBezTo>
                    <a:pt x="12" y="6"/>
                    <a:pt x="11" y="6"/>
                    <a:pt x="11" y="6"/>
                  </a:cubicBezTo>
                  <a:cubicBezTo>
                    <a:pt x="11" y="6"/>
                    <a:pt x="11" y="6"/>
                    <a:pt x="11" y="6"/>
                  </a:cubicBezTo>
                  <a:cubicBezTo>
                    <a:pt x="11" y="6"/>
                    <a:pt x="11" y="6"/>
                    <a:pt x="11" y="6"/>
                  </a:cubicBezTo>
                  <a:cubicBezTo>
                    <a:pt x="11" y="6"/>
                    <a:pt x="11" y="6"/>
                    <a:pt x="11" y="7"/>
                  </a:cubicBezTo>
                  <a:cubicBezTo>
                    <a:pt x="10" y="7"/>
                    <a:pt x="10" y="7"/>
                    <a:pt x="10" y="8"/>
                  </a:cubicBezTo>
                  <a:cubicBezTo>
                    <a:pt x="10" y="8"/>
                    <a:pt x="10" y="8"/>
                    <a:pt x="10" y="9"/>
                  </a:cubicBezTo>
                  <a:cubicBezTo>
                    <a:pt x="9" y="9"/>
                    <a:pt x="9" y="9"/>
                    <a:pt x="9" y="9"/>
                  </a:cubicBezTo>
                  <a:cubicBezTo>
                    <a:pt x="9" y="9"/>
                    <a:pt x="8" y="9"/>
                    <a:pt x="8" y="9"/>
                  </a:cubicBezTo>
                  <a:cubicBezTo>
                    <a:pt x="8" y="9"/>
                    <a:pt x="7" y="9"/>
                    <a:pt x="7" y="9"/>
                  </a:cubicBezTo>
                  <a:cubicBezTo>
                    <a:pt x="7" y="10"/>
                    <a:pt x="7" y="10"/>
                    <a:pt x="8" y="10"/>
                  </a:cubicBezTo>
                  <a:cubicBezTo>
                    <a:pt x="8" y="10"/>
                    <a:pt x="8" y="11"/>
                    <a:pt x="7" y="11"/>
                  </a:cubicBezTo>
                  <a:cubicBezTo>
                    <a:pt x="7" y="11"/>
                    <a:pt x="7" y="11"/>
                    <a:pt x="6" y="12"/>
                  </a:cubicBezTo>
                  <a:cubicBezTo>
                    <a:pt x="6" y="12"/>
                    <a:pt x="6" y="12"/>
                    <a:pt x="6" y="13"/>
                  </a:cubicBezTo>
                  <a:cubicBezTo>
                    <a:pt x="6" y="13"/>
                    <a:pt x="6" y="13"/>
                    <a:pt x="6" y="13"/>
                  </a:cubicBezTo>
                  <a:cubicBezTo>
                    <a:pt x="5" y="14"/>
                    <a:pt x="5" y="14"/>
                    <a:pt x="5" y="15"/>
                  </a:cubicBezTo>
                  <a:cubicBezTo>
                    <a:pt x="5" y="15"/>
                    <a:pt x="5" y="15"/>
                    <a:pt x="5" y="15"/>
                  </a:cubicBezTo>
                  <a:cubicBezTo>
                    <a:pt x="4" y="15"/>
                    <a:pt x="4" y="16"/>
                    <a:pt x="4" y="16"/>
                  </a:cubicBezTo>
                  <a:cubicBezTo>
                    <a:pt x="4" y="16"/>
                    <a:pt x="4" y="16"/>
                    <a:pt x="4" y="16"/>
                  </a:cubicBezTo>
                  <a:cubicBezTo>
                    <a:pt x="4" y="16"/>
                    <a:pt x="4" y="16"/>
                    <a:pt x="4" y="16"/>
                  </a:cubicBezTo>
                  <a:cubicBezTo>
                    <a:pt x="4" y="16"/>
                    <a:pt x="4" y="16"/>
                    <a:pt x="4" y="17"/>
                  </a:cubicBezTo>
                  <a:cubicBezTo>
                    <a:pt x="3" y="17"/>
                    <a:pt x="3" y="17"/>
                    <a:pt x="3" y="17"/>
                  </a:cubicBezTo>
                  <a:cubicBezTo>
                    <a:pt x="3" y="17"/>
                    <a:pt x="3" y="17"/>
                    <a:pt x="2" y="16"/>
                  </a:cubicBezTo>
                  <a:cubicBezTo>
                    <a:pt x="2" y="16"/>
                    <a:pt x="2" y="16"/>
                    <a:pt x="2" y="16"/>
                  </a:cubicBezTo>
                  <a:cubicBezTo>
                    <a:pt x="2" y="16"/>
                    <a:pt x="1" y="16"/>
                    <a:pt x="1" y="16"/>
                  </a:cubicBezTo>
                  <a:cubicBezTo>
                    <a:pt x="1" y="16"/>
                    <a:pt x="1" y="16"/>
                    <a:pt x="1" y="16"/>
                  </a:cubicBezTo>
                  <a:cubicBezTo>
                    <a:pt x="0" y="17"/>
                    <a:pt x="0" y="17"/>
                    <a:pt x="0" y="17"/>
                  </a:cubicBezTo>
                  <a:cubicBezTo>
                    <a:pt x="0" y="17"/>
                    <a:pt x="0" y="17"/>
                    <a:pt x="0" y="17"/>
                  </a:cubicBezTo>
                  <a:cubicBezTo>
                    <a:pt x="1" y="17"/>
                    <a:pt x="1" y="17"/>
                    <a:pt x="1" y="17"/>
                  </a:cubicBezTo>
                  <a:cubicBezTo>
                    <a:pt x="2" y="17"/>
                    <a:pt x="2" y="17"/>
                    <a:pt x="3" y="17"/>
                  </a:cubicBezTo>
                  <a:cubicBezTo>
                    <a:pt x="3" y="17"/>
                    <a:pt x="3" y="17"/>
                    <a:pt x="3" y="17"/>
                  </a:cubicBezTo>
                  <a:cubicBezTo>
                    <a:pt x="3" y="17"/>
                    <a:pt x="3" y="18"/>
                    <a:pt x="3" y="18"/>
                  </a:cubicBezTo>
                  <a:cubicBezTo>
                    <a:pt x="3" y="18"/>
                    <a:pt x="4" y="18"/>
                    <a:pt x="4" y="18"/>
                  </a:cubicBezTo>
                  <a:cubicBezTo>
                    <a:pt x="4" y="18"/>
                    <a:pt x="4" y="18"/>
                    <a:pt x="4" y="18"/>
                  </a:cubicBezTo>
                  <a:cubicBezTo>
                    <a:pt x="4" y="18"/>
                    <a:pt x="4" y="18"/>
                    <a:pt x="4" y="18"/>
                  </a:cubicBezTo>
                  <a:cubicBezTo>
                    <a:pt x="5" y="18"/>
                    <a:pt x="5" y="18"/>
                    <a:pt x="5" y="18"/>
                  </a:cubicBezTo>
                  <a:cubicBezTo>
                    <a:pt x="5" y="18"/>
                    <a:pt x="5" y="18"/>
                    <a:pt x="5" y="17"/>
                  </a:cubicBezTo>
                  <a:cubicBezTo>
                    <a:pt x="5" y="17"/>
                    <a:pt x="6" y="17"/>
                    <a:pt x="6" y="17"/>
                  </a:cubicBezTo>
                  <a:cubicBezTo>
                    <a:pt x="6" y="17"/>
                    <a:pt x="6" y="17"/>
                    <a:pt x="7" y="17"/>
                  </a:cubicBezTo>
                  <a:cubicBezTo>
                    <a:pt x="7" y="17"/>
                    <a:pt x="7" y="17"/>
                    <a:pt x="7" y="17"/>
                  </a:cubicBezTo>
                  <a:cubicBezTo>
                    <a:pt x="7" y="16"/>
                    <a:pt x="7" y="16"/>
                    <a:pt x="7" y="16"/>
                  </a:cubicBezTo>
                  <a:cubicBezTo>
                    <a:pt x="8" y="16"/>
                    <a:pt x="8" y="16"/>
                    <a:pt x="8" y="16"/>
                  </a:cubicBezTo>
                  <a:cubicBezTo>
                    <a:pt x="9" y="16"/>
                    <a:pt x="10" y="16"/>
                    <a:pt x="10" y="16"/>
                  </a:cubicBezTo>
                  <a:cubicBezTo>
                    <a:pt x="11" y="16"/>
                    <a:pt x="11" y="16"/>
                    <a:pt x="12" y="16"/>
                  </a:cubicBezTo>
                  <a:cubicBezTo>
                    <a:pt x="12" y="16"/>
                    <a:pt x="12" y="16"/>
                    <a:pt x="13" y="16"/>
                  </a:cubicBezTo>
                  <a:cubicBezTo>
                    <a:pt x="13" y="16"/>
                    <a:pt x="14" y="16"/>
                    <a:pt x="14" y="16"/>
                  </a:cubicBezTo>
                  <a:cubicBezTo>
                    <a:pt x="14" y="16"/>
                    <a:pt x="14" y="16"/>
                    <a:pt x="15" y="16"/>
                  </a:cubicBezTo>
                  <a:cubicBezTo>
                    <a:pt x="15" y="16"/>
                    <a:pt x="15" y="16"/>
                    <a:pt x="15" y="15"/>
                  </a:cubicBezTo>
                  <a:cubicBezTo>
                    <a:pt x="16" y="15"/>
                    <a:pt x="16" y="15"/>
                    <a:pt x="16" y="15"/>
                  </a:cubicBezTo>
                  <a:cubicBezTo>
                    <a:pt x="16" y="15"/>
                    <a:pt x="17" y="15"/>
                    <a:pt x="17" y="15"/>
                  </a:cubicBezTo>
                  <a:cubicBezTo>
                    <a:pt x="17" y="15"/>
                    <a:pt x="18" y="15"/>
                    <a:pt x="18" y="15"/>
                  </a:cubicBezTo>
                  <a:cubicBezTo>
                    <a:pt x="18" y="15"/>
                    <a:pt x="19" y="15"/>
                    <a:pt x="19" y="15"/>
                  </a:cubicBezTo>
                  <a:cubicBezTo>
                    <a:pt x="19" y="15"/>
                    <a:pt x="19" y="15"/>
                    <a:pt x="19" y="15"/>
                  </a:cubicBezTo>
                  <a:cubicBezTo>
                    <a:pt x="19" y="15"/>
                    <a:pt x="20" y="15"/>
                    <a:pt x="20" y="15"/>
                  </a:cubicBezTo>
                  <a:cubicBezTo>
                    <a:pt x="20" y="15"/>
                    <a:pt x="20" y="15"/>
                    <a:pt x="20" y="16"/>
                  </a:cubicBezTo>
                  <a:cubicBezTo>
                    <a:pt x="21" y="16"/>
                    <a:pt x="21" y="16"/>
                    <a:pt x="21" y="16"/>
                  </a:cubicBezTo>
                  <a:cubicBezTo>
                    <a:pt x="21" y="17"/>
                    <a:pt x="21" y="17"/>
                    <a:pt x="21" y="17"/>
                  </a:cubicBezTo>
                  <a:cubicBezTo>
                    <a:pt x="21" y="18"/>
                    <a:pt x="21" y="18"/>
                    <a:pt x="21" y="18"/>
                  </a:cubicBezTo>
                  <a:cubicBezTo>
                    <a:pt x="21" y="19"/>
                    <a:pt x="21" y="19"/>
                    <a:pt x="21" y="19"/>
                  </a:cubicBezTo>
                  <a:cubicBezTo>
                    <a:pt x="21" y="19"/>
                    <a:pt x="21" y="19"/>
                    <a:pt x="20" y="19"/>
                  </a:cubicBezTo>
                  <a:cubicBezTo>
                    <a:pt x="20" y="19"/>
                    <a:pt x="21" y="20"/>
                    <a:pt x="21" y="20"/>
                  </a:cubicBezTo>
                  <a:cubicBezTo>
                    <a:pt x="22" y="21"/>
                    <a:pt x="22" y="21"/>
                    <a:pt x="22" y="21"/>
                  </a:cubicBezTo>
                  <a:cubicBezTo>
                    <a:pt x="22" y="22"/>
                    <a:pt x="22" y="21"/>
                    <a:pt x="22" y="21"/>
                  </a:cubicBezTo>
                  <a:cubicBezTo>
                    <a:pt x="22" y="21"/>
                    <a:pt x="23" y="21"/>
                    <a:pt x="23" y="21"/>
                  </a:cubicBezTo>
                  <a:cubicBezTo>
                    <a:pt x="24" y="21"/>
                    <a:pt x="24" y="21"/>
                    <a:pt x="25" y="21"/>
                  </a:cubicBezTo>
                  <a:cubicBezTo>
                    <a:pt x="25" y="21"/>
                    <a:pt x="25" y="22"/>
                    <a:pt x="25" y="22"/>
                  </a:cubicBezTo>
                  <a:cubicBezTo>
                    <a:pt x="25" y="22"/>
                    <a:pt x="26" y="21"/>
                    <a:pt x="26" y="22"/>
                  </a:cubicBezTo>
                  <a:cubicBezTo>
                    <a:pt x="26" y="22"/>
                    <a:pt x="26" y="22"/>
                    <a:pt x="26" y="23"/>
                  </a:cubicBezTo>
                  <a:cubicBezTo>
                    <a:pt x="26" y="23"/>
                    <a:pt x="26" y="23"/>
                    <a:pt x="27" y="23"/>
                  </a:cubicBezTo>
                  <a:cubicBezTo>
                    <a:pt x="27" y="23"/>
                    <a:pt x="27" y="23"/>
                    <a:pt x="27" y="23"/>
                  </a:cubicBezTo>
                  <a:cubicBezTo>
                    <a:pt x="27" y="23"/>
                    <a:pt x="29" y="24"/>
                    <a:pt x="29" y="24"/>
                  </a:cubicBezTo>
                  <a:cubicBezTo>
                    <a:pt x="29" y="24"/>
                    <a:pt x="29" y="24"/>
                    <a:pt x="29" y="25"/>
                  </a:cubicBezTo>
                  <a:cubicBezTo>
                    <a:pt x="29" y="25"/>
                    <a:pt x="30" y="25"/>
                    <a:pt x="30" y="25"/>
                  </a:cubicBezTo>
                  <a:cubicBezTo>
                    <a:pt x="30" y="25"/>
                    <a:pt x="30" y="24"/>
                    <a:pt x="30" y="23"/>
                  </a:cubicBezTo>
                  <a:cubicBezTo>
                    <a:pt x="30" y="23"/>
                    <a:pt x="30" y="23"/>
                    <a:pt x="30" y="23"/>
                  </a:cubicBezTo>
                  <a:cubicBezTo>
                    <a:pt x="31" y="23"/>
                    <a:pt x="31" y="23"/>
                    <a:pt x="31" y="23"/>
                  </a:cubicBezTo>
                  <a:cubicBezTo>
                    <a:pt x="31" y="23"/>
                    <a:pt x="31" y="23"/>
                    <a:pt x="31" y="22"/>
                  </a:cubicBezTo>
                  <a:cubicBezTo>
                    <a:pt x="31" y="22"/>
                    <a:pt x="31" y="22"/>
                    <a:pt x="31" y="22"/>
                  </a:cubicBezTo>
                  <a:cubicBezTo>
                    <a:pt x="31" y="22"/>
                    <a:pt x="31" y="22"/>
                    <a:pt x="32" y="21"/>
                  </a:cubicBezTo>
                  <a:cubicBezTo>
                    <a:pt x="32" y="21"/>
                    <a:pt x="33" y="21"/>
                    <a:pt x="33" y="21"/>
                  </a:cubicBezTo>
                  <a:cubicBezTo>
                    <a:pt x="33" y="21"/>
                    <a:pt x="34" y="21"/>
                    <a:pt x="34" y="21"/>
                  </a:cubicBezTo>
                  <a:cubicBezTo>
                    <a:pt x="35" y="21"/>
                    <a:pt x="36" y="21"/>
                    <a:pt x="36" y="21"/>
                  </a:cubicBezTo>
                  <a:cubicBezTo>
                    <a:pt x="36" y="21"/>
                    <a:pt x="36" y="21"/>
                    <a:pt x="36" y="20"/>
                  </a:cubicBezTo>
                  <a:cubicBezTo>
                    <a:pt x="36" y="20"/>
                    <a:pt x="36" y="20"/>
                    <a:pt x="36" y="20"/>
                  </a:cubicBezTo>
                  <a:cubicBezTo>
                    <a:pt x="36" y="20"/>
                    <a:pt x="38" y="21"/>
                    <a:pt x="38" y="21"/>
                  </a:cubicBezTo>
                  <a:cubicBezTo>
                    <a:pt x="39" y="21"/>
                    <a:pt x="39" y="21"/>
                    <a:pt x="39" y="21"/>
                  </a:cubicBezTo>
                  <a:cubicBezTo>
                    <a:pt x="39" y="21"/>
                    <a:pt x="39" y="22"/>
                    <a:pt x="39" y="22"/>
                  </a:cubicBezTo>
                  <a:cubicBezTo>
                    <a:pt x="39" y="22"/>
                    <a:pt x="39" y="22"/>
                    <a:pt x="40" y="22"/>
                  </a:cubicBezTo>
                  <a:cubicBezTo>
                    <a:pt x="40" y="22"/>
                    <a:pt x="40" y="22"/>
                    <a:pt x="40" y="22"/>
                  </a:cubicBezTo>
                  <a:cubicBezTo>
                    <a:pt x="40" y="23"/>
                    <a:pt x="40" y="23"/>
                    <a:pt x="40" y="23"/>
                  </a:cubicBezTo>
                  <a:cubicBezTo>
                    <a:pt x="40" y="23"/>
                    <a:pt x="40" y="23"/>
                    <a:pt x="41" y="23"/>
                  </a:cubicBezTo>
                  <a:cubicBezTo>
                    <a:pt x="41" y="23"/>
                    <a:pt x="41" y="24"/>
                    <a:pt x="41" y="24"/>
                  </a:cubicBezTo>
                  <a:cubicBezTo>
                    <a:pt x="41" y="24"/>
                    <a:pt x="42" y="24"/>
                    <a:pt x="42" y="24"/>
                  </a:cubicBezTo>
                  <a:cubicBezTo>
                    <a:pt x="42" y="24"/>
                    <a:pt x="43" y="24"/>
                    <a:pt x="43" y="24"/>
                  </a:cubicBezTo>
                  <a:cubicBezTo>
                    <a:pt x="43" y="24"/>
                    <a:pt x="44" y="24"/>
                    <a:pt x="45" y="24"/>
                  </a:cubicBezTo>
                  <a:cubicBezTo>
                    <a:pt x="45" y="24"/>
                    <a:pt x="46" y="24"/>
                    <a:pt x="47" y="24"/>
                  </a:cubicBezTo>
                  <a:cubicBezTo>
                    <a:pt x="47" y="24"/>
                    <a:pt x="48" y="24"/>
                    <a:pt x="48" y="24"/>
                  </a:cubicBezTo>
                  <a:cubicBezTo>
                    <a:pt x="48" y="24"/>
                    <a:pt x="49" y="23"/>
                    <a:pt x="49" y="23"/>
                  </a:cubicBezTo>
                  <a:cubicBezTo>
                    <a:pt x="49" y="23"/>
                    <a:pt x="49" y="23"/>
                    <a:pt x="49" y="23"/>
                  </a:cubicBezTo>
                  <a:cubicBezTo>
                    <a:pt x="49" y="23"/>
                    <a:pt x="49" y="23"/>
                    <a:pt x="50" y="23"/>
                  </a:cubicBezTo>
                  <a:cubicBezTo>
                    <a:pt x="50" y="23"/>
                    <a:pt x="50" y="23"/>
                    <a:pt x="50" y="23"/>
                  </a:cubicBezTo>
                  <a:cubicBezTo>
                    <a:pt x="50" y="22"/>
                    <a:pt x="50" y="22"/>
                    <a:pt x="50" y="21"/>
                  </a:cubicBezTo>
                  <a:cubicBezTo>
                    <a:pt x="50" y="20"/>
                    <a:pt x="50" y="21"/>
                    <a:pt x="51" y="20"/>
                  </a:cubicBezTo>
                  <a:cubicBezTo>
                    <a:pt x="51" y="20"/>
                    <a:pt x="51" y="19"/>
                    <a:pt x="51" y="19"/>
                  </a:cubicBezTo>
                  <a:cubicBezTo>
                    <a:pt x="51" y="19"/>
                    <a:pt x="51" y="18"/>
                    <a:pt x="51" y="18"/>
                  </a:cubicBezTo>
                  <a:cubicBezTo>
                    <a:pt x="51" y="18"/>
                    <a:pt x="51" y="17"/>
                    <a:pt x="51" y="17"/>
                  </a:cubicBezTo>
                  <a:cubicBezTo>
                    <a:pt x="51" y="17"/>
                    <a:pt x="51" y="17"/>
                    <a:pt x="51" y="16"/>
                  </a:cubicBezTo>
                  <a:cubicBezTo>
                    <a:pt x="51" y="16"/>
                    <a:pt x="50" y="16"/>
                    <a:pt x="50" y="16"/>
                  </a:cubicBezTo>
                  <a:cubicBezTo>
                    <a:pt x="50" y="16"/>
                    <a:pt x="49" y="16"/>
                    <a:pt x="49" y="17"/>
                  </a:cubicBezTo>
                  <a:cubicBezTo>
                    <a:pt x="49" y="17"/>
                    <a:pt x="49" y="17"/>
                    <a:pt x="49" y="17"/>
                  </a:cubicBezTo>
                  <a:cubicBezTo>
                    <a:pt x="48" y="18"/>
                    <a:pt x="48" y="18"/>
                    <a:pt x="48" y="18"/>
                  </a:cubicBezTo>
                  <a:cubicBezTo>
                    <a:pt x="48" y="17"/>
                    <a:pt x="48" y="17"/>
                    <a:pt x="47" y="17"/>
                  </a:cubicBezTo>
                  <a:cubicBezTo>
                    <a:pt x="47" y="17"/>
                    <a:pt x="47" y="17"/>
                    <a:pt x="47" y="17"/>
                  </a:cubicBezTo>
                  <a:cubicBezTo>
                    <a:pt x="46" y="17"/>
                    <a:pt x="46" y="16"/>
                    <a:pt x="46" y="16"/>
                  </a:cubicBezTo>
                  <a:cubicBezTo>
                    <a:pt x="45" y="16"/>
                    <a:pt x="45" y="16"/>
                    <a:pt x="44" y="16"/>
                  </a:cubicBezTo>
                  <a:cubicBezTo>
                    <a:pt x="44" y="17"/>
                    <a:pt x="44" y="17"/>
                    <a:pt x="44" y="17"/>
                  </a:cubicBezTo>
                  <a:cubicBezTo>
                    <a:pt x="44" y="17"/>
                    <a:pt x="44" y="17"/>
                    <a:pt x="43" y="17"/>
                  </a:cubicBezTo>
                  <a:cubicBezTo>
                    <a:pt x="43" y="17"/>
                    <a:pt x="43" y="18"/>
                    <a:pt x="42" y="17"/>
                  </a:cubicBezTo>
                  <a:cubicBezTo>
                    <a:pt x="42" y="17"/>
                    <a:pt x="42" y="17"/>
                    <a:pt x="42" y="17"/>
                  </a:cubicBezTo>
                  <a:cubicBezTo>
                    <a:pt x="42" y="17"/>
                    <a:pt x="42" y="16"/>
                    <a:pt x="42" y="16"/>
                  </a:cubicBezTo>
                  <a:cubicBezTo>
                    <a:pt x="42" y="16"/>
                    <a:pt x="42" y="16"/>
                    <a:pt x="42" y="16"/>
                  </a:cubicBezTo>
                  <a:cubicBezTo>
                    <a:pt x="41" y="16"/>
                    <a:pt x="41" y="16"/>
                    <a:pt x="41" y="16"/>
                  </a:cubicBezTo>
                  <a:cubicBezTo>
                    <a:pt x="41" y="16"/>
                    <a:pt x="41" y="15"/>
                    <a:pt x="41" y="15"/>
                  </a:cubicBezTo>
                  <a:cubicBezTo>
                    <a:pt x="41" y="15"/>
                    <a:pt x="41" y="15"/>
                    <a:pt x="40" y="15"/>
                  </a:cubicBezTo>
                  <a:cubicBezTo>
                    <a:pt x="40" y="15"/>
                    <a:pt x="40" y="15"/>
                    <a:pt x="40" y="15"/>
                  </a:cubicBezTo>
                  <a:cubicBezTo>
                    <a:pt x="40" y="15"/>
                    <a:pt x="40" y="15"/>
                    <a:pt x="40" y="15"/>
                  </a:cubicBezTo>
                  <a:cubicBezTo>
                    <a:pt x="40" y="14"/>
                    <a:pt x="40" y="14"/>
                    <a:pt x="40" y="14"/>
                  </a:cubicBezTo>
                  <a:cubicBezTo>
                    <a:pt x="40" y="14"/>
                    <a:pt x="40" y="13"/>
                    <a:pt x="40" y="13"/>
                  </a:cubicBezTo>
                  <a:cubicBezTo>
                    <a:pt x="40" y="13"/>
                    <a:pt x="40" y="13"/>
                    <a:pt x="40" y="13"/>
                  </a:cubicBezTo>
                  <a:cubicBezTo>
                    <a:pt x="41" y="13"/>
                    <a:pt x="41" y="13"/>
                    <a:pt x="41" y="13"/>
                  </a:cubicBezTo>
                  <a:cubicBezTo>
                    <a:pt x="41" y="13"/>
                    <a:pt x="41" y="12"/>
                    <a:pt x="41" y="12"/>
                  </a:cubicBezTo>
                  <a:cubicBezTo>
                    <a:pt x="41" y="12"/>
                    <a:pt x="41" y="12"/>
                    <a:pt x="41" y="11"/>
                  </a:cubicBezTo>
                  <a:cubicBezTo>
                    <a:pt x="41" y="11"/>
                    <a:pt x="41" y="11"/>
                    <a:pt x="41" y="11"/>
                  </a:cubicBezTo>
                  <a:close/>
                  <a:moveTo>
                    <a:pt x="11" y="13"/>
                  </a:moveTo>
                  <a:cubicBezTo>
                    <a:pt x="11" y="13"/>
                    <a:pt x="10" y="13"/>
                    <a:pt x="9" y="13"/>
                  </a:cubicBezTo>
                  <a:cubicBezTo>
                    <a:pt x="9" y="12"/>
                    <a:pt x="10" y="11"/>
                    <a:pt x="11" y="12"/>
                  </a:cubicBezTo>
                  <a:cubicBezTo>
                    <a:pt x="11" y="12"/>
                    <a:pt x="11" y="12"/>
                    <a:pt x="11" y="12"/>
                  </a:cubicBezTo>
                  <a:cubicBezTo>
                    <a:pt x="11" y="12"/>
                    <a:pt x="11" y="13"/>
                    <a:pt x="11" y="13"/>
                  </a:cubicBezTo>
                  <a:close/>
                  <a:moveTo>
                    <a:pt x="19" y="9"/>
                  </a:moveTo>
                  <a:cubicBezTo>
                    <a:pt x="19" y="9"/>
                    <a:pt x="18" y="9"/>
                    <a:pt x="19" y="9"/>
                  </a:cubicBezTo>
                  <a:cubicBezTo>
                    <a:pt x="19" y="9"/>
                    <a:pt x="19" y="10"/>
                    <a:pt x="19" y="10"/>
                  </a:cubicBezTo>
                  <a:cubicBezTo>
                    <a:pt x="19" y="10"/>
                    <a:pt x="19" y="11"/>
                    <a:pt x="19" y="11"/>
                  </a:cubicBezTo>
                  <a:cubicBezTo>
                    <a:pt x="19" y="12"/>
                    <a:pt x="19" y="12"/>
                    <a:pt x="19" y="12"/>
                  </a:cubicBezTo>
                  <a:cubicBezTo>
                    <a:pt x="18" y="12"/>
                    <a:pt x="19" y="13"/>
                    <a:pt x="18" y="13"/>
                  </a:cubicBezTo>
                  <a:cubicBezTo>
                    <a:pt x="17" y="13"/>
                    <a:pt x="17" y="12"/>
                    <a:pt x="17" y="12"/>
                  </a:cubicBezTo>
                  <a:cubicBezTo>
                    <a:pt x="17" y="11"/>
                    <a:pt x="17" y="11"/>
                    <a:pt x="17" y="11"/>
                  </a:cubicBezTo>
                  <a:cubicBezTo>
                    <a:pt x="17" y="11"/>
                    <a:pt x="17" y="11"/>
                    <a:pt x="16" y="11"/>
                  </a:cubicBezTo>
                  <a:cubicBezTo>
                    <a:pt x="16" y="10"/>
                    <a:pt x="16" y="10"/>
                    <a:pt x="16" y="10"/>
                  </a:cubicBezTo>
                  <a:cubicBezTo>
                    <a:pt x="16" y="9"/>
                    <a:pt x="17" y="10"/>
                    <a:pt x="17" y="9"/>
                  </a:cubicBezTo>
                  <a:cubicBezTo>
                    <a:pt x="17" y="9"/>
                    <a:pt x="17" y="9"/>
                    <a:pt x="17" y="9"/>
                  </a:cubicBezTo>
                  <a:cubicBezTo>
                    <a:pt x="17" y="9"/>
                    <a:pt x="17" y="8"/>
                    <a:pt x="17" y="7"/>
                  </a:cubicBezTo>
                  <a:cubicBezTo>
                    <a:pt x="17" y="7"/>
                    <a:pt x="18" y="7"/>
                    <a:pt x="18" y="7"/>
                  </a:cubicBezTo>
                  <a:cubicBezTo>
                    <a:pt x="18" y="7"/>
                    <a:pt x="18" y="7"/>
                    <a:pt x="18" y="7"/>
                  </a:cubicBezTo>
                  <a:cubicBezTo>
                    <a:pt x="19" y="8"/>
                    <a:pt x="20" y="7"/>
                    <a:pt x="20" y="8"/>
                  </a:cubicBezTo>
                  <a:cubicBezTo>
                    <a:pt x="20" y="9"/>
                    <a:pt x="19" y="8"/>
                    <a:pt x="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0">
              <a:extLst>
                <a:ext uri="{FF2B5EF4-FFF2-40B4-BE49-F238E27FC236}">
                  <a16:creationId xmlns:a16="http://schemas.microsoft.com/office/drawing/2014/main" id="{AA24C81B-179D-423B-ACF6-988EC99A10F3}"/>
                </a:ext>
              </a:extLst>
            </p:cNvPr>
            <p:cNvSpPr>
              <a:spLocks/>
            </p:cNvSpPr>
            <p:nvPr/>
          </p:nvSpPr>
          <p:spPr bwMode="auto">
            <a:xfrm>
              <a:off x="8472488" y="34163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FD8E5663-4164-453A-BA09-2ABC83E3BDE5}"/>
              </a:ext>
            </a:extLst>
          </p:cNvPr>
          <p:cNvGrpSpPr/>
          <p:nvPr/>
        </p:nvGrpSpPr>
        <p:grpSpPr>
          <a:xfrm>
            <a:off x="10626392" y="1853471"/>
            <a:ext cx="546100" cy="546101"/>
            <a:chOff x="4664075" y="3213100"/>
            <a:chExt cx="546100" cy="546101"/>
          </a:xfrm>
          <a:solidFill>
            <a:schemeClr val="bg1"/>
          </a:solidFill>
        </p:grpSpPr>
        <p:sp>
          <p:nvSpPr>
            <p:cNvPr id="59" name="Freeform 44">
              <a:extLst>
                <a:ext uri="{FF2B5EF4-FFF2-40B4-BE49-F238E27FC236}">
                  <a16:creationId xmlns:a16="http://schemas.microsoft.com/office/drawing/2014/main" id="{0863EB25-4CDD-4F73-A9E4-9F3BB95F7E8C}"/>
                </a:ext>
              </a:extLst>
            </p:cNvPr>
            <p:cNvSpPr>
              <a:spLocks/>
            </p:cNvSpPr>
            <p:nvPr/>
          </p:nvSpPr>
          <p:spPr bwMode="auto">
            <a:xfrm>
              <a:off x="4851400" y="3281363"/>
              <a:ext cx="358775" cy="477838"/>
            </a:xfrm>
            <a:custGeom>
              <a:avLst/>
              <a:gdLst>
                <a:gd name="T0" fmla="*/ 216 w 217"/>
                <a:gd name="T1" fmla="*/ 48 h 284"/>
                <a:gd name="T2" fmla="*/ 181 w 217"/>
                <a:gd name="T3" fmla="*/ 26 h 284"/>
                <a:gd name="T4" fmla="*/ 176 w 217"/>
                <a:gd name="T5" fmla="*/ 23 h 284"/>
                <a:gd name="T6" fmla="*/ 142 w 217"/>
                <a:gd name="T7" fmla="*/ 1 h 284"/>
                <a:gd name="T8" fmla="*/ 139 w 217"/>
                <a:gd name="T9" fmla="*/ 3 h 284"/>
                <a:gd name="T10" fmla="*/ 138 w 217"/>
                <a:gd name="T11" fmla="*/ 43 h 284"/>
                <a:gd name="T12" fmla="*/ 137 w 217"/>
                <a:gd name="T13" fmla="*/ 49 h 284"/>
                <a:gd name="T14" fmla="*/ 136 w 217"/>
                <a:gd name="T15" fmla="*/ 90 h 284"/>
                <a:gd name="T16" fmla="*/ 138 w 217"/>
                <a:gd name="T17" fmla="*/ 91 h 284"/>
                <a:gd name="T18" fmla="*/ 166 w 217"/>
                <a:gd name="T19" fmla="*/ 77 h 284"/>
                <a:gd name="T20" fmla="*/ 150 w 217"/>
                <a:gd name="T21" fmla="*/ 199 h 284"/>
                <a:gd name="T22" fmla="*/ 9 w 217"/>
                <a:gd name="T23" fmla="*/ 240 h 284"/>
                <a:gd name="T24" fmla="*/ 0 w 217"/>
                <a:gd name="T25" fmla="*/ 260 h 284"/>
                <a:gd name="T26" fmla="*/ 167 w 217"/>
                <a:gd name="T27" fmla="*/ 212 h 284"/>
                <a:gd name="T28" fmla="*/ 185 w 217"/>
                <a:gd name="T29" fmla="*/ 67 h 284"/>
                <a:gd name="T30" fmla="*/ 216 w 217"/>
                <a:gd name="T31" fmla="*/ 51 h 284"/>
                <a:gd name="T32" fmla="*/ 216 w 217"/>
                <a:gd name="T33" fmla="*/ 4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7" h="284">
                  <a:moveTo>
                    <a:pt x="216" y="48"/>
                  </a:moveTo>
                  <a:cubicBezTo>
                    <a:pt x="181" y="26"/>
                    <a:pt x="181" y="26"/>
                    <a:pt x="181" y="26"/>
                  </a:cubicBezTo>
                  <a:cubicBezTo>
                    <a:pt x="180" y="25"/>
                    <a:pt x="178" y="24"/>
                    <a:pt x="176" y="23"/>
                  </a:cubicBezTo>
                  <a:cubicBezTo>
                    <a:pt x="142" y="1"/>
                    <a:pt x="142" y="1"/>
                    <a:pt x="142" y="1"/>
                  </a:cubicBezTo>
                  <a:cubicBezTo>
                    <a:pt x="140" y="0"/>
                    <a:pt x="139" y="1"/>
                    <a:pt x="139" y="3"/>
                  </a:cubicBezTo>
                  <a:cubicBezTo>
                    <a:pt x="138" y="43"/>
                    <a:pt x="138" y="43"/>
                    <a:pt x="138" y="43"/>
                  </a:cubicBezTo>
                  <a:cubicBezTo>
                    <a:pt x="138" y="45"/>
                    <a:pt x="137" y="48"/>
                    <a:pt x="137" y="49"/>
                  </a:cubicBezTo>
                  <a:cubicBezTo>
                    <a:pt x="136" y="90"/>
                    <a:pt x="136" y="90"/>
                    <a:pt x="136" y="90"/>
                  </a:cubicBezTo>
                  <a:cubicBezTo>
                    <a:pt x="136" y="92"/>
                    <a:pt x="137" y="92"/>
                    <a:pt x="138" y="91"/>
                  </a:cubicBezTo>
                  <a:cubicBezTo>
                    <a:pt x="166" y="77"/>
                    <a:pt x="166" y="77"/>
                    <a:pt x="166" y="77"/>
                  </a:cubicBezTo>
                  <a:cubicBezTo>
                    <a:pt x="182" y="116"/>
                    <a:pt x="177" y="163"/>
                    <a:pt x="150" y="199"/>
                  </a:cubicBezTo>
                  <a:cubicBezTo>
                    <a:pt x="116" y="243"/>
                    <a:pt x="59" y="258"/>
                    <a:pt x="9" y="240"/>
                  </a:cubicBezTo>
                  <a:cubicBezTo>
                    <a:pt x="0" y="260"/>
                    <a:pt x="0" y="260"/>
                    <a:pt x="0" y="260"/>
                  </a:cubicBezTo>
                  <a:cubicBezTo>
                    <a:pt x="60" y="284"/>
                    <a:pt x="126" y="265"/>
                    <a:pt x="167" y="212"/>
                  </a:cubicBezTo>
                  <a:cubicBezTo>
                    <a:pt x="200" y="169"/>
                    <a:pt x="205" y="113"/>
                    <a:pt x="185" y="67"/>
                  </a:cubicBezTo>
                  <a:cubicBezTo>
                    <a:pt x="216" y="51"/>
                    <a:pt x="216" y="51"/>
                    <a:pt x="216" y="51"/>
                  </a:cubicBezTo>
                  <a:cubicBezTo>
                    <a:pt x="217" y="50"/>
                    <a:pt x="217" y="49"/>
                    <a:pt x="21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45">
              <a:extLst>
                <a:ext uri="{FF2B5EF4-FFF2-40B4-BE49-F238E27FC236}">
                  <a16:creationId xmlns:a16="http://schemas.microsoft.com/office/drawing/2014/main" id="{3E631F35-2E68-475F-AA61-0A1007D009A6}"/>
                </a:ext>
              </a:extLst>
            </p:cNvPr>
            <p:cNvSpPr>
              <a:spLocks/>
            </p:cNvSpPr>
            <p:nvPr/>
          </p:nvSpPr>
          <p:spPr bwMode="auto">
            <a:xfrm>
              <a:off x="4664075" y="3213100"/>
              <a:ext cx="352425" cy="468313"/>
            </a:xfrm>
            <a:custGeom>
              <a:avLst/>
              <a:gdLst>
                <a:gd name="T0" fmla="*/ 78 w 213"/>
                <a:gd name="T1" fmla="*/ 188 h 279"/>
                <a:gd name="T2" fmla="*/ 48 w 213"/>
                <a:gd name="T3" fmla="*/ 204 h 279"/>
                <a:gd name="T4" fmla="*/ 66 w 213"/>
                <a:gd name="T5" fmla="*/ 85 h 279"/>
                <a:gd name="T6" fmla="*/ 206 w 213"/>
                <a:gd name="T7" fmla="*/ 44 h 279"/>
                <a:gd name="T8" fmla="*/ 213 w 213"/>
                <a:gd name="T9" fmla="*/ 24 h 279"/>
                <a:gd name="T10" fmla="*/ 49 w 213"/>
                <a:gd name="T11" fmla="*/ 72 h 279"/>
                <a:gd name="T12" fmla="*/ 30 w 213"/>
                <a:gd name="T13" fmla="*/ 214 h 279"/>
                <a:gd name="T14" fmla="*/ 1 w 213"/>
                <a:gd name="T15" fmla="*/ 230 h 279"/>
                <a:gd name="T16" fmla="*/ 1 w 213"/>
                <a:gd name="T17" fmla="*/ 233 h 279"/>
                <a:gd name="T18" fmla="*/ 36 w 213"/>
                <a:gd name="T19" fmla="*/ 254 h 279"/>
                <a:gd name="T20" fmla="*/ 41 w 213"/>
                <a:gd name="T21" fmla="*/ 257 h 279"/>
                <a:gd name="T22" fmla="*/ 76 w 213"/>
                <a:gd name="T23" fmla="*/ 278 h 279"/>
                <a:gd name="T24" fmla="*/ 79 w 213"/>
                <a:gd name="T25" fmla="*/ 276 h 279"/>
                <a:gd name="T26" fmla="*/ 79 w 213"/>
                <a:gd name="T27" fmla="*/ 236 h 279"/>
                <a:gd name="T28" fmla="*/ 80 w 213"/>
                <a:gd name="T29" fmla="*/ 230 h 279"/>
                <a:gd name="T30" fmla="*/ 80 w 213"/>
                <a:gd name="T31" fmla="*/ 189 h 279"/>
                <a:gd name="T32" fmla="*/ 78 w 213"/>
                <a:gd name="T33" fmla="*/ 18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 h="279">
                  <a:moveTo>
                    <a:pt x="78" y="188"/>
                  </a:moveTo>
                  <a:cubicBezTo>
                    <a:pt x="48" y="204"/>
                    <a:pt x="48" y="204"/>
                    <a:pt x="48" y="204"/>
                  </a:cubicBezTo>
                  <a:cubicBezTo>
                    <a:pt x="34" y="165"/>
                    <a:pt x="39" y="120"/>
                    <a:pt x="66" y="85"/>
                  </a:cubicBezTo>
                  <a:cubicBezTo>
                    <a:pt x="100" y="42"/>
                    <a:pt x="157" y="26"/>
                    <a:pt x="206" y="44"/>
                  </a:cubicBezTo>
                  <a:cubicBezTo>
                    <a:pt x="213" y="24"/>
                    <a:pt x="213" y="24"/>
                    <a:pt x="213" y="24"/>
                  </a:cubicBezTo>
                  <a:cubicBezTo>
                    <a:pt x="154" y="0"/>
                    <a:pt x="90" y="19"/>
                    <a:pt x="49" y="72"/>
                  </a:cubicBezTo>
                  <a:cubicBezTo>
                    <a:pt x="17" y="114"/>
                    <a:pt x="11" y="169"/>
                    <a:pt x="30" y="214"/>
                  </a:cubicBezTo>
                  <a:cubicBezTo>
                    <a:pt x="1" y="230"/>
                    <a:pt x="1" y="230"/>
                    <a:pt x="1" y="230"/>
                  </a:cubicBezTo>
                  <a:cubicBezTo>
                    <a:pt x="0" y="231"/>
                    <a:pt x="0" y="232"/>
                    <a:pt x="1" y="233"/>
                  </a:cubicBezTo>
                  <a:cubicBezTo>
                    <a:pt x="36" y="254"/>
                    <a:pt x="36" y="254"/>
                    <a:pt x="36" y="254"/>
                  </a:cubicBezTo>
                  <a:cubicBezTo>
                    <a:pt x="38" y="255"/>
                    <a:pt x="40" y="256"/>
                    <a:pt x="41" y="257"/>
                  </a:cubicBezTo>
                  <a:cubicBezTo>
                    <a:pt x="76" y="278"/>
                    <a:pt x="76" y="278"/>
                    <a:pt x="76" y="278"/>
                  </a:cubicBezTo>
                  <a:cubicBezTo>
                    <a:pt x="78" y="279"/>
                    <a:pt x="79" y="278"/>
                    <a:pt x="79" y="276"/>
                  </a:cubicBezTo>
                  <a:cubicBezTo>
                    <a:pt x="79" y="236"/>
                    <a:pt x="79" y="236"/>
                    <a:pt x="79" y="236"/>
                  </a:cubicBezTo>
                  <a:cubicBezTo>
                    <a:pt x="79" y="234"/>
                    <a:pt x="80" y="231"/>
                    <a:pt x="80" y="230"/>
                  </a:cubicBezTo>
                  <a:cubicBezTo>
                    <a:pt x="80" y="189"/>
                    <a:pt x="80" y="189"/>
                    <a:pt x="80" y="189"/>
                  </a:cubicBezTo>
                  <a:cubicBezTo>
                    <a:pt x="80" y="187"/>
                    <a:pt x="79" y="187"/>
                    <a:pt x="78" y="1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46">
              <a:extLst>
                <a:ext uri="{FF2B5EF4-FFF2-40B4-BE49-F238E27FC236}">
                  <a16:creationId xmlns:a16="http://schemas.microsoft.com/office/drawing/2014/main" id="{6D03BB24-44A0-459E-A404-B5EF7DDDBFD1}"/>
                </a:ext>
              </a:extLst>
            </p:cNvPr>
            <p:cNvSpPr>
              <a:spLocks noChangeArrowheads="1"/>
            </p:cNvSpPr>
            <p:nvPr/>
          </p:nvSpPr>
          <p:spPr bwMode="auto">
            <a:xfrm>
              <a:off x="4835525" y="3573463"/>
              <a:ext cx="201613"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47">
              <a:extLst>
                <a:ext uri="{FF2B5EF4-FFF2-40B4-BE49-F238E27FC236}">
                  <a16:creationId xmlns:a16="http://schemas.microsoft.com/office/drawing/2014/main" id="{186134E7-754F-4E22-8C59-3838CF0BBEB8}"/>
                </a:ext>
              </a:extLst>
            </p:cNvPr>
            <p:cNvSpPr>
              <a:spLocks noChangeArrowheads="1"/>
            </p:cNvSpPr>
            <p:nvPr/>
          </p:nvSpPr>
          <p:spPr bwMode="auto">
            <a:xfrm>
              <a:off x="4835525" y="3522663"/>
              <a:ext cx="201613"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48">
              <a:extLst>
                <a:ext uri="{FF2B5EF4-FFF2-40B4-BE49-F238E27FC236}">
                  <a16:creationId xmlns:a16="http://schemas.microsoft.com/office/drawing/2014/main" id="{F43CED85-662C-44A6-BD78-CAAB0869104F}"/>
                </a:ext>
              </a:extLst>
            </p:cNvPr>
            <p:cNvSpPr>
              <a:spLocks/>
            </p:cNvSpPr>
            <p:nvPr/>
          </p:nvSpPr>
          <p:spPr bwMode="auto">
            <a:xfrm>
              <a:off x="4835525" y="3624263"/>
              <a:ext cx="201613" cy="17463"/>
            </a:xfrm>
            <a:custGeom>
              <a:avLst/>
              <a:gdLst>
                <a:gd name="T0" fmla="*/ 122 w 122"/>
                <a:gd name="T1" fmla="*/ 6 h 10"/>
                <a:gd name="T2" fmla="*/ 122 w 122"/>
                <a:gd name="T3" fmla="*/ 0 h 10"/>
                <a:gd name="T4" fmla="*/ 0 w 122"/>
                <a:gd name="T5" fmla="*/ 0 h 10"/>
                <a:gd name="T6" fmla="*/ 0 w 122"/>
                <a:gd name="T7" fmla="*/ 6 h 10"/>
                <a:gd name="T8" fmla="*/ 4 w 122"/>
                <a:gd name="T9" fmla="*/ 10 h 10"/>
                <a:gd name="T10" fmla="*/ 118 w 122"/>
                <a:gd name="T11" fmla="*/ 10 h 10"/>
                <a:gd name="T12" fmla="*/ 122 w 122"/>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22" h="10">
                  <a:moveTo>
                    <a:pt x="122" y="6"/>
                  </a:moveTo>
                  <a:cubicBezTo>
                    <a:pt x="122" y="0"/>
                    <a:pt x="122" y="0"/>
                    <a:pt x="122" y="0"/>
                  </a:cubicBezTo>
                  <a:cubicBezTo>
                    <a:pt x="0" y="0"/>
                    <a:pt x="0" y="0"/>
                    <a:pt x="0" y="0"/>
                  </a:cubicBezTo>
                  <a:cubicBezTo>
                    <a:pt x="0" y="6"/>
                    <a:pt x="0" y="6"/>
                    <a:pt x="0" y="6"/>
                  </a:cubicBezTo>
                  <a:cubicBezTo>
                    <a:pt x="0" y="8"/>
                    <a:pt x="1" y="10"/>
                    <a:pt x="4" y="10"/>
                  </a:cubicBezTo>
                  <a:cubicBezTo>
                    <a:pt x="118" y="10"/>
                    <a:pt x="118" y="10"/>
                    <a:pt x="118" y="10"/>
                  </a:cubicBezTo>
                  <a:cubicBezTo>
                    <a:pt x="121" y="10"/>
                    <a:pt x="122" y="8"/>
                    <a:pt x="12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9">
              <a:extLst>
                <a:ext uri="{FF2B5EF4-FFF2-40B4-BE49-F238E27FC236}">
                  <a16:creationId xmlns:a16="http://schemas.microsoft.com/office/drawing/2014/main" id="{9661C399-E39F-4A3C-8466-96F9E886BA0E}"/>
                </a:ext>
              </a:extLst>
            </p:cNvPr>
            <p:cNvSpPr>
              <a:spLocks/>
            </p:cNvSpPr>
            <p:nvPr/>
          </p:nvSpPr>
          <p:spPr bwMode="auto">
            <a:xfrm>
              <a:off x="4835525" y="3330575"/>
              <a:ext cx="201613" cy="165100"/>
            </a:xfrm>
            <a:custGeom>
              <a:avLst/>
              <a:gdLst>
                <a:gd name="T0" fmla="*/ 88 w 122"/>
                <a:gd name="T1" fmla="*/ 6 h 98"/>
                <a:gd name="T2" fmla="*/ 88 w 122"/>
                <a:gd name="T3" fmla="*/ 4 h 98"/>
                <a:gd name="T4" fmla="*/ 84 w 122"/>
                <a:gd name="T5" fmla="*/ 0 h 98"/>
                <a:gd name="T6" fmla="*/ 38 w 122"/>
                <a:gd name="T7" fmla="*/ 0 h 98"/>
                <a:gd name="T8" fmla="*/ 34 w 122"/>
                <a:gd name="T9" fmla="*/ 4 h 98"/>
                <a:gd name="T10" fmla="*/ 34 w 122"/>
                <a:gd name="T11" fmla="*/ 6 h 98"/>
                <a:gd name="T12" fmla="*/ 31 w 122"/>
                <a:gd name="T13" fmla="*/ 10 h 98"/>
                <a:gd name="T14" fmla="*/ 4 w 122"/>
                <a:gd name="T15" fmla="*/ 10 h 98"/>
                <a:gd name="T16" fmla="*/ 0 w 122"/>
                <a:gd name="T17" fmla="*/ 14 h 98"/>
                <a:gd name="T18" fmla="*/ 0 w 122"/>
                <a:gd name="T19" fmla="*/ 98 h 98"/>
                <a:gd name="T20" fmla="*/ 122 w 122"/>
                <a:gd name="T21" fmla="*/ 98 h 98"/>
                <a:gd name="T22" fmla="*/ 122 w 122"/>
                <a:gd name="T23" fmla="*/ 14 h 98"/>
                <a:gd name="T24" fmla="*/ 118 w 122"/>
                <a:gd name="T25" fmla="*/ 10 h 98"/>
                <a:gd name="T26" fmla="*/ 91 w 122"/>
                <a:gd name="T27" fmla="*/ 10 h 98"/>
                <a:gd name="T28" fmla="*/ 88 w 122"/>
                <a:gd name="T2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98">
                  <a:moveTo>
                    <a:pt x="88" y="6"/>
                  </a:moveTo>
                  <a:cubicBezTo>
                    <a:pt x="88" y="4"/>
                    <a:pt x="88" y="4"/>
                    <a:pt x="88" y="4"/>
                  </a:cubicBezTo>
                  <a:cubicBezTo>
                    <a:pt x="88" y="1"/>
                    <a:pt x="86" y="0"/>
                    <a:pt x="84" y="0"/>
                  </a:cubicBezTo>
                  <a:cubicBezTo>
                    <a:pt x="38" y="0"/>
                    <a:pt x="38" y="0"/>
                    <a:pt x="38" y="0"/>
                  </a:cubicBezTo>
                  <a:cubicBezTo>
                    <a:pt x="36" y="0"/>
                    <a:pt x="34" y="1"/>
                    <a:pt x="34" y="4"/>
                  </a:cubicBezTo>
                  <a:cubicBezTo>
                    <a:pt x="34" y="6"/>
                    <a:pt x="34" y="6"/>
                    <a:pt x="34" y="6"/>
                  </a:cubicBezTo>
                  <a:cubicBezTo>
                    <a:pt x="34" y="9"/>
                    <a:pt x="33" y="10"/>
                    <a:pt x="31" y="10"/>
                  </a:cubicBezTo>
                  <a:cubicBezTo>
                    <a:pt x="4" y="10"/>
                    <a:pt x="4" y="10"/>
                    <a:pt x="4" y="10"/>
                  </a:cubicBezTo>
                  <a:cubicBezTo>
                    <a:pt x="1" y="10"/>
                    <a:pt x="0" y="12"/>
                    <a:pt x="0" y="14"/>
                  </a:cubicBezTo>
                  <a:cubicBezTo>
                    <a:pt x="0" y="98"/>
                    <a:pt x="0" y="98"/>
                    <a:pt x="0" y="98"/>
                  </a:cubicBezTo>
                  <a:cubicBezTo>
                    <a:pt x="122" y="98"/>
                    <a:pt x="122" y="98"/>
                    <a:pt x="122" y="98"/>
                  </a:cubicBezTo>
                  <a:cubicBezTo>
                    <a:pt x="122" y="14"/>
                    <a:pt x="122" y="14"/>
                    <a:pt x="122" y="14"/>
                  </a:cubicBezTo>
                  <a:cubicBezTo>
                    <a:pt x="122" y="12"/>
                    <a:pt x="121" y="10"/>
                    <a:pt x="118" y="10"/>
                  </a:cubicBezTo>
                  <a:cubicBezTo>
                    <a:pt x="91" y="10"/>
                    <a:pt x="91" y="10"/>
                    <a:pt x="91" y="10"/>
                  </a:cubicBezTo>
                  <a:cubicBezTo>
                    <a:pt x="89" y="10"/>
                    <a:pt x="88" y="9"/>
                    <a:pt x="8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5" name="Group 64">
            <a:extLst>
              <a:ext uri="{FF2B5EF4-FFF2-40B4-BE49-F238E27FC236}">
                <a16:creationId xmlns:a16="http://schemas.microsoft.com/office/drawing/2014/main" id="{D8DC69AB-E303-4EF6-AAF0-9B5D78908D4F}"/>
              </a:ext>
            </a:extLst>
          </p:cNvPr>
          <p:cNvGrpSpPr/>
          <p:nvPr/>
        </p:nvGrpSpPr>
        <p:grpSpPr>
          <a:xfrm>
            <a:off x="4985469" y="1946798"/>
            <a:ext cx="568714" cy="305873"/>
            <a:chOff x="5559425" y="1422400"/>
            <a:chExt cx="766763" cy="384175"/>
          </a:xfrm>
          <a:solidFill>
            <a:schemeClr val="bg1"/>
          </a:solidFill>
        </p:grpSpPr>
        <p:sp>
          <p:nvSpPr>
            <p:cNvPr id="66" name="Freeform 151">
              <a:extLst>
                <a:ext uri="{FF2B5EF4-FFF2-40B4-BE49-F238E27FC236}">
                  <a16:creationId xmlns:a16="http://schemas.microsoft.com/office/drawing/2014/main" id="{7810A25A-C11F-4B51-B75A-4F9D8CD31DD4}"/>
                </a:ext>
              </a:extLst>
            </p:cNvPr>
            <p:cNvSpPr>
              <a:spLocks noEditPoints="1"/>
            </p:cNvSpPr>
            <p:nvPr/>
          </p:nvSpPr>
          <p:spPr bwMode="auto">
            <a:xfrm>
              <a:off x="5559425" y="1422400"/>
              <a:ext cx="766763" cy="384175"/>
            </a:xfrm>
            <a:custGeom>
              <a:avLst/>
              <a:gdLst>
                <a:gd name="T0" fmla="*/ 376 w 464"/>
                <a:gd name="T1" fmla="*/ 63 h 229"/>
                <a:gd name="T2" fmla="*/ 360 w 464"/>
                <a:gd name="T3" fmla="*/ 64 h 229"/>
                <a:gd name="T4" fmla="*/ 310 w 464"/>
                <a:gd name="T5" fmla="*/ 42 h 229"/>
                <a:gd name="T6" fmla="*/ 296 w 464"/>
                <a:gd name="T7" fmla="*/ 43 h 229"/>
                <a:gd name="T8" fmla="*/ 233 w 464"/>
                <a:gd name="T9" fmla="*/ 0 h 229"/>
                <a:gd name="T10" fmla="*/ 172 w 464"/>
                <a:gd name="T11" fmla="*/ 37 h 229"/>
                <a:gd name="T12" fmla="*/ 139 w 464"/>
                <a:gd name="T13" fmla="*/ 28 h 229"/>
                <a:gd name="T14" fmla="*/ 79 w 464"/>
                <a:gd name="T15" fmla="*/ 63 h 229"/>
                <a:gd name="T16" fmla="*/ 0 w 464"/>
                <a:gd name="T17" fmla="*/ 146 h 229"/>
                <a:gd name="T18" fmla="*/ 88 w 464"/>
                <a:gd name="T19" fmla="*/ 229 h 229"/>
                <a:gd name="T20" fmla="*/ 376 w 464"/>
                <a:gd name="T21" fmla="*/ 229 h 229"/>
                <a:gd name="T22" fmla="*/ 464 w 464"/>
                <a:gd name="T23" fmla="*/ 146 h 229"/>
                <a:gd name="T24" fmla="*/ 376 w 464"/>
                <a:gd name="T25" fmla="*/ 63 h 229"/>
                <a:gd name="T26" fmla="*/ 168 w 464"/>
                <a:gd name="T27" fmla="*/ 167 h 229"/>
                <a:gd name="T28" fmla="*/ 189 w 464"/>
                <a:gd name="T29" fmla="*/ 163 h 229"/>
                <a:gd name="T30" fmla="*/ 190 w 464"/>
                <a:gd name="T31" fmla="*/ 162 h 229"/>
                <a:gd name="T32" fmla="*/ 194 w 464"/>
                <a:gd name="T33" fmla="*/ 176 h 229"/>
                <a:gd name="T34" fmla="*/ 193 w 464"/>
                <a:gd name="T35" fmla="*/ 176 h 229"/>
                <a:gd name="T36" fmla="*/ 165 w 464"/>
                <a:gd name="T37" fmla="*/ 182 h 229"/>
                <a:gd name="T38" fmla="*/ 114 w 464"/>
                <a:gd name="T39" fmla="*/ 127 h 229"/>
                <a:gd name="T40" fmla="*/ 168 w 464"/>
                <a:gd name="T41" fmla="*/ 70 h 229"/>
                <a:gd name="T42" fmla="*/ 193 w 464"/>
                <a:gd name="T43" fmla="*/ 75 h 229"/>
                <a:gd name="T44" fmla="*/ 194 w 464"/>
                <a:gd name="T45" fmla="*/ 75 h 229"/>
                <a:gd name="T46" fmla="*/ 190 w 464"/>
                <a:gd name="T47" fmla="*/ 89 h 229"/>
                <a:gd name="T48" fmla="*/ 188 w 464"/>
                <a:gd name="T49" fmla="*/ 89 h 229"/>
                <a:gd name="T50" fmla="*/ 169 w 464"/>
                <a:gd name="T51" fmla="*/ 84 h 229"/>
                <a:gd name="T52" fmla="*/ 131 w 464"/>
                <a:gd name="T53" fmla="*/ 126 h 229"/>
                <a:gd name="T54" fmla="*/ 168 w 464"/>
                <a:gd name="T55" fmla="*/ 167 h 229"/>
                <a:gd name="T56" fmla="*/ 244 w 464"/>
                <a:gd name="T57" fmla="*/ 182 h 229"/>
                <a:gd name="T58" fmla="*/ 198 w 464"/>
                <a:gd name="T59" fmla="*/ 127 h 229"/>
                <a:gd name="T60" fmla="*/ 246 w 464"/>
                <a:gd name="T61" fmla="*/ 70 h 229"/>
                <a:gd name="T62" fmla="*/ 293 w 464"/>
                <a:gd name="T63" fmla="*/ 125 h 229"/>
                <a:gd name="T64" fmla="*/ 244 w 464"/>
                <a:gd name="T65" fmla="*/ 182 h 229"/>
                <a:gd name="T66" fmla="*/ 350 w 464"/>
                <a:gd name="T67" fmla="*/ 216 h 229"/>
                <a:gd name="T68" fmla="*/ 302 w 464"/>
                <a:gd name="T69" fmla="*/ 216 h 229"/>
                <a:gd name="T70" fmla="*/ 302 w 464"/>
                <a:gd name="T71" fmla="*/ 208 h 229"/>
                <a:gd name="T72" fmla="*/ 310 w 464"/>
                <a:gd name="T73" fmla="*/ 201 h 229"/>
                <a:gd name="T74" fmla="*/ 336 w 464"/>
                <a:gd name="T75" fmla="*/ 167 h 229"/>
                <a:gd name="T76" fmla="*/ 323 w 464"/>
                <a:gd name="T77" fmla="*/ 155 h 229"/>
                <a:gd name="T78" fmla="*/ 309 w 464"/>
                <a:gd name="T79" fmla="*/ 160 h 229"/>
                <a:gd name="T80" fmla="*/ 308 w 464"/>
                <a:gd name="T81" fmla="*/ 161 h 229"/>
                <a:gd name="T82" fmla="*/ 303 w 464"/>
                <a:gd name="T83" fmla="*/ 152 h 229"/>
                <a:gd name="T84" fmla="*/ 304 w 464"/>
                <a:gd name="T85" fmla="*/ 152 h 229"/>
                <a:gd name="T86" fmla="*/ 325 w 464"/>
                <a:gd name="T87" fmla="*/ 144 h 229"/>
                <a:gd name="T88" fmla="*/ 348 w 464"/>
                <a:gd name="T89" fmla="*/ 165 h 229"/>
                <a:gd name="T90" fmla="*/ 323 w 464"/>
                <a:gd name="T91" fmla="*/ 203 h 229"/>
                <a:gd name="T92" fmla="*/ 320 w 464"/>
                <a:gd name="T93" fmla="*/ 206 h 229"/>
                <a:gd name="T94" fmla="*/ 350 w 464"/>
                <a:gd name="T95" fmla="*/ 206 h 229"/>
                <a:gd name="T96" fmla="*/ 350 w 464"/>
                <a:gd name="T97" fmla="*/ 21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4" h="229">
                  <a:moveTo>
                    <a:pt x="376" y="63"/>
                  </a:moveTo>
                  <a:cubicBezTo>
                    <a:pt x="371" y="63"/>
                    <a:pt x="365" y="63"/>
                    <a:pt x="360" y="64"/>
                  </a:cubicBezTo>
                  <a:cubicBezTo>
                    <a:pt x="348" y="51"/>
                    <a:pt x="330" y="42"/>
                    <a:pt x="310" y="42"/>
                  </a:cubicBezTo>
                  <a:cubicBezTo>
                    <a:pt x="305" y="42"/>
                    <a:pt x="300" y="43"/>
                    <a:pt x="296" y="43"/>
                  </a:cubicBezTo>
                  <a:cubicBezTo>
                    <a:pt x="287" y="18"/>
                    <a:pt x="262" y="0"/>
                    <a:pt x="233" y="0"/>
                  </a:cubicBezTo>
                  <a:cubicBezTo>
                    <a:pt x="206" y="0"/>
                    <a:pt x="183" y="15"/>
                    <a:pt x="172" y="37"/>
                  </a:cubicBezTo>
                  <a:cubicBezTo>
                    <a:pt x="162" y="32"/>
                    <a:pt x="151" y="28"/>
                    <a:pt x="139" y="28"/>
                  </a:cubicBezTo>
                  <a:cubicBezTo>
                    <a:pt x="113" y="28"/>
                    <a:pt x="90" y="43"/>
                    <a:pt x="79" y="63"/>
                  </a:cubicBezTo>
                  <a:cubicBezTo>
                    <a:pt x="35" y="67"/>
                    <a:pt x="0" y="103"/>
                    <a:pt x="0" y="146"/>
                  </a:cubicBezTo>
                  <a:cubicBezTo>
                    <a:pt x="0" y="192"/>
                    <a:pt x="40" y="229"/>
                    <a:pt x="88" y="229"/>
                  </a:cubicBezTo>
                  <a:cubicBezTo>
                    <a:pt x="98" y="229"/>
                    <a:pt x="366" y="229"/>
                    <a:pt x="376" y="229"/>
                  </a:cubicBezTo>
                  <a:cubicBezTo>
                    <a:pt x="425" y="229"/>
                    <a:pt x="464" y="192"/>
                    <a:pt x="464" y="146"/>
                  </a:cubicBezTo>
                  <a:cubicBezTo>
                    <a:pt x="464" y="100"/>
                    <a:pt x="425" y="63"/>
                    <a:pt x="376" y="63"/>
                  </a:cubicBezTo>
                  <a:close/>
                  <a:moveTo>
                    <a:pt x="168" y="167"/>
                  </a:moveTo>
                  <a:cubicBezTo>
                    <a:pt x="176" y="167"/>
                    <a:pt x="184" y="165"/>
                    <a:pt x="189" y="163"/>
                  </a:cubicBezTo>
                  <a:cubicBezTo>
                    <a:pt x="190" y="162"/>
                    <a:pt x="190" y="162"/>
                    <a:pt x="190" y="162"/>
                  </a:cubicBezTo>
                  <a:cubicBezTo>
                    <a:pt x="194" y="176"/>
                    <a:pt x="194" y="176"/>
                    <a:pt x="194" y="176"/>
                  </a:cubicBezTo>
                  <a:cubicBezTo>
                    <a:pt x="193" y="176"/>
                    <a:pt x="193" y="176"/>
                    <a:pt x="193" y="176"/>
                  </a:cubicBezTo>
                  <a:cubicBezTo>
                    <a:pt x="188" y="179"/>
                    <a:pt x="178" y="182"/>
                    <a:pt x="165" y="182"/>
                  </a:cubicBezTo>
                  <a:cubicBezTo>
                    <a:pt x="134" y="182"/>
                    <a:pt x="114" y="160"/>
                    <a:pt x="114" y="127"/>
                  </a:cubicBezTo>
                  <a:cubicBezTo>
                    <a:pt x="114" y="93"/>
                    <a:pt x="136" y="70"/>
                    <a:pt x="168" y="70"/>
                  </a:cubicBezTo>
                  <a:cubicBezTo>
                    <a:pt x="183" y="70"/>
                    <a:pt x="191" y="74"/>
                    <a:pt x="193" y="75"/>
                  </a:cubicBezTo>
                  <a:cubicBezTo>
                    <a:pt x="194" y="75"/>
                    <a:pt x="194" y="75"/>
                    <a:pt x="194" y="75"/>
                  </a:cubicBezTo>
                  <a:cubicBezTo>
                    <a:pt x="190" y="89"/>
                    <a:pt x="190" y="89"/>
                    <a:pt x="190" y="89"/>
                  </a:cubicBezTo>
                  <a:cubicBezTo>
                    <a:pt x="188" y="89"/>
                    <a:pt x="188" y="89"/>
                    <a:pt x="188" y="89"/>
                  </a:cubicBezTo>
                  <a:cubicBezTo>
                    <a:pt x="185" y="87"/>
                    <a:pt x="179" y="84"/>
                    <a:pt x="169" y="84"/>
                  </a:cubicBezTo>
                  <a:cubicBezTo>
                    <a:pt x="145" y="84"/>
                    <a:pt x="131" y="100"/>
                    <a:pt x="131" y="126"/>
                  </a:cubicBezTo>
                  <a:cubicBezTo>
                    <a:pt x="131" y="152"/>
                    <a:pt x="145" y="167"/>
                    <a:pt x="168" y="167"/>
                  </a:cubicBezTo>
                  <a:close/>
                  <a:moveTo>
                    <a:pt x="244" y="182"/>
                  </a:moveTo>
                  <a:cubicBezTo>
                    <a:pt x="217" y="182"/>
                    <a:pt x="198" y="159"/>
                    <a:pt x="198" y="127"/>
                  </a:cubicBezTo>
                  <a:cubicBezTo>
                    <a:pt x="198" y="93"/>
                    <a:pt x="217" y="70"/>
                    <a:pt x="246" y="70"/>
                  </a:cubicBezTo>
                  <a:cubicBezTo>
                    <a:pt x="274" y="70"/>
                    <a:pt x="293" y="92"/>
                    <a:pt x="293" y="125"/>
                  </a:cubicBezTo>
                  <a:cubicBezTo>
                    <a:pt x="293" y="164"/>
                    <a:pt x="268" y="182"/>
                    <a:pt x="244" y="182"/>
                  </a:cubicBezTo>
                  <a:close/>
                  <a:moveTo>
                    <a:pt x="350" y="216"/>
                  </a:moveTo>
                  <a:cubicBezTo>
                    <a:pt x="302" y="216"/>
                    <a:pt x="302" y="216"/>
                    <a:pt x="302" y="216"/>
                  </a:cubicBezTo>
                  <a:cubicBezTo>
                    <a:pt x="302" y="208"/>
                    <a:pt x="302" y="208"/>
                    <a:pt x="302" y="208"/>
                  </a:cubicBezTo>
                  <a:cubicBezTo>
                    <a:pt x="310" y="201"/>
                    <a:pt x="310" y="201"/>
                    <a:pt x="310" y="201"/>
                  </a:cubicBezTo>
                  <a:cubicBezTo>
                    <a:pt x="328" y="185"/>
                    <a:pt x="336" y="176"/>
                    <a:pt x="336" y="167"/>
                  </a:cubicBezTo>
                  <a:cubicBezTo>
                    <a:pt x="336" y="161"/>
                    <a:pt x="334" y="155"/>
                    <a:pt x="323" y="155"/>
                  </a:cubicBezTo>
                  <a:cubicBezTo>
                    <a:pt x="317" y="155"/>
                    <a:pt x="312" y="158"/>
                    <a:pt x="309" y="160"/>
                  </a:cubicBezTo>
                  <a:cubicBezTo>
                    <a:pt x="308" y="161"/>
                    <a:pt x="308" y="161"/>
                    <a:pt x="308" y="161"/>
                  </a:cubicBezTo>
                  <a:cubicBezTo>
                    <a:pt x="303" y="152"/>
                    <a:pt x="303" y="152"/>
                    <a:pt x="303" y="152"/>
                  </a:cubicBezTo>
                  <a:cubicBezTo>
                    <a:pt x="304" y="152"/>
                    <a:pt x="304" y="152"/>
                    <a:pt x="304" y="152"/>
                  </a:cubicBezTo>
                  <a:cubicBezTo>
                    <a:pt x="310" y="147"/>
                    <a:pt x="318" y="144"/>
                    <a:pt x="325" y="144"/>
                  </a:cubicBezTo>
                  <a:cubicBezTo>
                    <a:pt x="341" y="144"/>
                    <a:pt x="348" y="155"/>
                    <a:pt x="348" y="165"/>
                  </a:cubicBezTo>
                  <a:cubicBezTo>
                    <a:pt x="348" y="179"/>
                    <a:pt x="338" y="189"/>
                    <a:pt x="323" y="203"/>
                  </a:cubicBezTo>
                  <a:cubicBezTo>
                    <a:pt x="320" y="206"/>
                    <a:pt x="320" y="206"/>
                    <a:pt x="320" y="206"/>
                  </a:cubicBezTo>
                  <a:cubicBezTo>
                    <a:pt x="350" y="206"/>
                    <a:pt x="350" y="206"/>
                    <a:pt x="350" y="206"/>
                  </a:cubicBezTo>
                  <a:lnTo>
                    <a:pt x="350"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52">
              <a:extLst>
                <a:ext uri="{FF2B5EF4-FFF2-40B4-BE49-F238E27FC236}">
                  <a16:creationId xmlns:a16="http://schemas.microsoft.com/office/drawing/2014/main" id="{E0774A49-6B5D-428B-8291-597C8CC6929F}"/>
                </a:ext>
              </a:extLst>
            </p:cNvPr>
            <p:cNvSpPr>
              <a:spLocks/>
            </p:cNvSpPr>
            <p:nvPr/>
          </p:nvSpPr>
          <p:spPr bwMode="auto">
            <a:xfrm>
              <a:off x="5913438" y="1563688"/>
              <a:ext cx="101600" cy="138113"/>
            </a:xfrm>
            <a:custGeom>
              <a:avLst/>
              <a:gdLst>
                <a:gd name="T0" fmla="*/ 31 w 62"/>
                <a:gd name="T1" fmla="*/ 0 h 83"/>
                <a:gd name="T2" fmla="*/ 0 w 62"/>
                <a:gd name="T3" fmla="*/ 42 h 83"/>
                <a:gd name="T4" fmla="*/ 31 w 62"/>
                <a:gd name="T5" fmla="*/ 83 h 83"/>
                <a:gd name="T6" fmla="*/ 62 w 62"/>
                <a:gd name="T7" fmla="*/ 41 h 83"/>
                <a:gd name="T8" fmla="*/ 31 w 62"/>
                <a:gd name="T9" fmla="*/ 0 h 83"/>
              </a:gdLst>
              <a:ahLst/>
              <a:cxnLst>
                <a:cxn ang="0">
                  <a:pos x="T0" y="T1"/>
                </a:cxn>
                <a:cxn ang="0">
                  <a:pos x="T2" y="T3"/>
                </a:cxn>
                <a:cxn ang="0">
                  <a:pos x="T4" y="T5"/>
                </a:cxn>
                <a:cxn ang="0">
                  <a:pos x="T6" y="T7"/>
                </a:cxn>
                <a:cxn ang="0">
                  <a:pos x="T8" y="T9"/>
                </a:cxn>
              </a:cxnLst>
              <a:rect l="0" t="0" r="r" b="b"/>
              <a:pathLst>
                <a:path w="62" h="83">
                  <a:moveTo>
                    <a:pt x="31" y="0"/>
                  </a:moveTo>
                  <a:cubicBezTo>
                    <a:pt x="10" y="0"/>
                    <a:pt x="0" y="21"/>
                    <a:pt x="0" y="42"/>
                  </a:cubicBezTo>
                  <a:cubicBezTo>
                    <a:pt x="0" y="62"/>
                    <a:pt x="10" y="83"/>
                    <a:pt x="31" y="83"/>
                  </a:cubicBezTo>
                  <a:cubicBezTo>
                    <a:pt x="52" y="83"/>
                    <a:pt x="62" y="62"/>
                    <a:pt x="62" y="41"/>
                  </a:cubicBezTo>
                  <a:cubicBezTo>
                    <a:pt x="62" y="21"/>
                    <a:pt x="52" y="0"/>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48" name="TextBox 2047">
            <a:extLst>
              <a:ext uri="{FF2B5EF4-FFF2-40B4-BE49-F238E27FC236}">
                <a16:creationId xmlns:a16="http://schemas.microsoft.com/office/drawing/2014/main" id="{69DD870D-24E2-4277-9E76-95A0B791065B}"/>
              </a:ext>
            </a:extLst>
          </p:cNvPr>
          <p:cNvSpPr txBox="1"/>
          <p:nvPr/>
        </p:nvSpPr>
        <p:spPr>
          <a:xfrm>
            <a:off x="323453" y="3263816"/>
            <a:ext cx="1361771" cy="523220"/>
          </a:xfrm>
          <a:prstGeom prst="rect">
            <a:avLst/>
          </a:prstGeom>
          <a:noFill/>
        </p:spPr>
        <p:txBody>
          <a:bodyPr wrap="square" rtlCol="0">
            <a:spAutoFit/>
          </a:bodyPr>
          <a:lstStyle/>
          <a:p>
            <a:pPr algn="ctr"/>
            <a:r>
              <a:rPr lang="en-US" sz="1400" dirty="0">
                <a:solidFill>
                  <a:schemeClr val="bg1"/>
                </a:solidFill>
              </a:rPr>
              <a:t>Energy mgmt. program est.</a:t>
            </a:r>
          </a:p>
        </p:txBody>
      </p:sp>
      <p:cxnSp>
        <p:nvCxnSpPr>
          <p:cNvPr id="2051" name="Straight Connector 2050">
            <a:extLst>
              <a:ext uri="{FF2B5EF4-FFF2-40B4-BE49-F238E27FC236}">
                <a16:creationId xmlns:a16="http://schemas.microsoft.com/office/drawing/2014/main" id="{B83B1A14-E0F3-4C6A-8534-95D73147D772}"/>
              </a:ext>
            </a:extLst>
          </p:cNvPr>
          <p:cNvCxnSpPr/>
          <p:nvPr/>
        </p:nvCxnSpPr>
        <p:spPr bwMode="auto">
          <a:xfrm>
            <a:off x="1004338" y="2962155"/>
            <a:ext cx="0" cy="353659"/>
          </a:xfrm>
          <a:prstGeom prst="line">
            <a:avLst/>
          </a:prstGeom>
          <a:solidFill>
            <a:srgbClr val="C0C0C0"/>
          </a:solidFill>
          <a:ln w="12700" cap="flat" cmpd="sng" algn="ctr">
            <a:solidFill>
              <a:schemeClr val="bg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4DB8C237-28B9-42C8-BABE-D94D9D7C64FC}"/>
              </a:ext>
            </a:extLst>
          </p:cNvPr>
          <p:cNvCxnSpPr>
            <a:cxnSpLocks/>
          </p:cNvCxnSpPr>
          <p:nvPr/>
        </p:nvCxnSpPr>
        <p:spPr bwMode="auto">
          <a:xfrm>
            <a:off x="2417811" y="2962155"/>
            <a:ext cx="0" cy="882579"/>
          </a:xfrm>
          <a:prstGeom prst="line">
            <a:avLst/>
          </a:prstGeom>
          <a:solidFill>
            <a:srgbClr val="C0C0C0"/>
          </a:solidFill>
          <a:ln w="12700" cap="flat" cmpd="sng" algn="ctr">
            <a:solidFill>
              <a:schemeClr val="bg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62FA11BD-D749-4306-ACA3-1251B78DC5A8}"/>
              </a:ext>
            </a:extLst>
          </p:cNvPr>
          <p:cNvCxnSpPr/>
          <p:nvPr/>
        </p:nvCxnSpPr>
        <p:spPr bwMode="auto">
          <a:xfrm>
            <a:off x="3831284" y="2962155"/>
            <a:ext cx="0" cy="353659"/>
          </a:xfrm>
          <a:prstGeom prst="line">
            <a:avLst/>
          </a:prstGeom>
          <a:solidFill>
            <a:srgbClr val="C0C0C0"/>
          </a:solidFill>
          <a:ln w="12700" cap="flat" cmpd="sng" algn="ctr">
            <a:solidFill>
              <a:schemeClr val="bg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493B40DC-0655-450E-84DE-E10351EB4FB7}"/>
              </a:ext>
            </a:extLst>
          </p:cNvPr>
          <p:cNvCxnSpPr>
            <a:cxnSpLocks/>
          </p:cNvCxnSpPr>
          <p:nvPr/>
        </p:nvCxnSpPr>
        <p:spPr bwMode="auto">
          <a:xfrm>
            <a:off x="5244757" y="2962155"/>
            <a:ext cx="0" cy="920907"/>
          </a:xfrm>
          <a:prstGeom prst="line">
            <a:avLst/>
          </a:prstGeom>
          <a:solidFill>
            <a:srgbClr val="C0C0C0"/>
          </a:solidFill>
          <a:ln w="12700" cap="flat" cmpd="sng" algn="ctr">
            <a:solidFill>
              <a:schemeClr val="bg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E02B5C23-7986-4486-9FE9-9E028E462B56}"/>
              </a:ext>
            </a:extLst>
          </p:cNvPr>
          <p:cNvCxnSpPr/>
          <p:nvPr/>
        </p:nvCxnSpPr>
        <p:spPr bwMode="auto">
          <a:xfrm>
            <a:off x="6658230" y="2962155"/>
            <a:ext cx="0" cy="353659"/>
          </a:xfrm>
          <a:prstGeom prst="line">
            <a:avLst/>
          </a:prstGeom>
          <a:solidFill>
            <a:srgbClr val="C0C0C0"/>
          </a:solidFill>
          <a:ln w="12700" cap="flat" cmpd="sng" algn="ctr">
            <a:solidFill>
              <a:schemeClr val="bg1"/>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4117AE86-E472-49DB-95DD-D8B8E9796A43}"/>
              </a:ext>
            </a:extLst>
          </p:cNvPr>
          <p:cNvCxnSpPr>
            <a:cxnSpLocks/>
          </p:cNvCxnSpPr>
          <p:nvPr/>
        </p:nvCxnSpPr>
        <p:spPr bwMode="auto">
          <a:xfrm>
            <a:off x="8071703" y="2962155"/>
            <a:ext cx="0" cy="920907"/>
          </a:xfrm>
          <a:prstGeom prst="line">
            <a:avLst/>
          </a:prstGeom>
          <a:solidFill>
            <a:srgbClr val="C0C0C0"/>
          </a:solidFill>
          <a:ln w="12700" cap="flat" cmpd="sng" algn="ctr">
            <a:solidFill>
              <a:schemeClr val="bg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1620364A-9FCA-4A0C-A734-EEC9FE3DE63A}"/>
              </a:ext>
            </a:extLst>
          </p:cNvPr>
          <p:cNvCxnSpPr/>
          <p:nvPr/>
        </p:nvCxnSpPr>
        <p:spPr bwMode="auto">
          <a:xfrm>
            <a:off x="9485176" y="2962155"/>
            <a:ext cx="0" cy="353659"/>
          </a:xfrm>
          <a:prstGeom prst="line">
            <a:avLst/>
          </a:prstGeom>
          <a:solidFill>
            <a:srgbClr val="C0C0C0"/>
          </a:solidFill>
          <a:ln w="12700" cap="flat" cmpd="sng" algn="ctr">
            <a:solidFill>
              <a:schemeClr val="bg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79E5FC5B-7182-4D9F-97F9-30EFDC3D85CA}"/>
              </a:ext>
            </a:extLst>
          </p:cNvPr>
          <p:cNvCxnSpPr>
            <a:cxnSpLocks/>
          </p:cNvCxnSpPr>
          <p:nvPr/>
        </p:nvCxnSpPr>
        <p:spPr bwMode="auto">
          <a:xfrm>
            <a:off x="10898648" y="2962155"/>
            <a:ext cx="0" cy="920907"/>
          </a:xfrm>
          <a:prstGeom prst="line">
            <a:avLst/>
          </a:prstGeom>
          <a:solidFill>
            <a:srgbClr val="C0C0C0"/>
          </a:solidFill>
          <a:ln w="12700" cap="flat" cmpd="sng" algn="ctr">
            <a:solidFill>
              <a:schemeClr val="bg1"/>
            </a:solidFill>
            <a:prstDash val="solid"/>
            <a:round/>
            <a:headEnd type="none" w="med" len="med"/>
            <a:tailEnd type="none" w="med" len="med"/>
          </a:ln>
          <a:effectLst/>
        </p:spPr>
      </p:cxnSp>
      <p:sp>
        <p:nvSpPr>
          <p:cNvPr id="82" name="TextBox 81">
            <a:extLst>
              <a:ext uri="{FF2B5EF4-FFF2-40B4-BE49-F238E27FC236}">
                <a16:creationId xmlns:a16="http://schemas.microsoft.com/office/drawing/2014/main" id="{E4EAB112-FC56-48AE-A819-F96AE9E206B9}"/>
              </a:ext>
            </a:extLst>
          </p:cNvPr>
          <p:cNvSpPr txBox="1"/>
          <p:nvPr/>
        </p:nvSpPr>
        <p:spPr>
          <a:xfrm>
            <a:off x="1730395" y="3894758"/>
            <a:ext cx="1361771" cy="523220"/>
          </a:xfrm>
          <a:prstGeom prst="rect">
            <a:avLst/>
          </a:prstGeom>
          <a:noFill/>
        </p:spPr>
        <p:txBody>
          <a:bodyPr wrap="square" rtlCol="0">
            <a:spAutoFit/>
          </a:bodyPr>
          <a:lstStyle/>
          <a:p>
            <a:pPr algn="ctr"/>
            <a:r>
              <a:rPr lang="en-US" sz="1400" dirty="0">
                <a:solidFill>
                  <a:schemeClr val="bg1"/>
                </a:solidFill>
              </a:rPr>
              <a:t>1</a:t>
            </a:r>
            <a:r>
              <a:rPr lang="en-US" sz="1400" baseline="30000" dirty="0">
                <a:solidFill>
                  <a:schemeClr val="bg1"/>
                </a:solidFill>
              </a:rPr>
              <a:t>st</a:t>
            </a:r>
            <a:r>
              <a:rPr lang="en-US" sz="1400" dirty="0">
                <a:solidFill>
                  <a:schemeClr val="bg1"/>
                </a:solidFill>
              </a:rPr>
              <a:t> public CO2 commitment</a:t>
            </a:r>
          </a:p>
        </p:txBody>
      </p:sp>
      <p:sp>
        <p:nvSpPr>
          <p:cNvPr id="22" name="Freeform 12">
            <a:extLst>
              <a:ext uri="{FF2B5EF4-FFF2-40B4-BE49-F238E27FC236}">
                <a16:creationId xmlns:a16="http://schemas.microsoft.com/office/drawing/2014/main" id="{B96793E4-D6FD-4D39-90CA-226B7D177FD3}"/>
              </a:ext>
            </a:extLst>
          </p:cNvPr>
          <p:cNvSpPr>
            <a:spLocks noChangeAspect="1" noEditPoints="1"/>
          </p:cNvSpPr>
          <p:nvPr/>
        </p:nvSpPr>
        <p:spPr bwMode="auto">
          <a:xfrm>
            <a:off x="2194073" y="2124732"/>
            <a:ext cx="416517" cy="270032"/>
          </a:xfrm>
          <a:custGeom>
            <a:avLst/>
            <a:gdLst/>
            <a:ahLst/>
            <a:cxnLst>
              <a:cxn ang="0">
                <a:pos x="254" y="66"/>
              </a:cxn>
              <a:cxn ang="0">
                <a:pos x="195" y="89"/>
              </a:cxn>
              <a:cxn ang="0">
                <a:pos x="208" y="147"/>
              </a:cxn>
              <a:cxn ang="0">
                <a:pos x="224" y="119"/>
              </a:cxn>
              <a:cxn ang="0">
                <a:pos x="275" y="151"/>
              </a:cxn>
              <a:cxn ang="0">
                <a:pos x="332" y="206"/>
              </a:cxn>
              <a:cxn ang="0">
                <a:pos x="327" y="222"/>
              </a:cxn>
              <a:cxn ang="0">
                <a:pos x="279" y="184"/>
              </a:cxn>
              <a:cxn ang="0">
                <a:pos x="273" y="191"/>
              </a:cxn>
              <a:cxn ang="0">
                <a:pos x="300" y="243"/>
              </a:cxn>
              <a:cxn ang="0">
                <a:pos x="243" y="200"/>
              </a:cxn>
              <a:cxn ang="0">
                <a:pos x="291" y="247"/>
              </a:cxn>
              <a:cxn ang="0">
                <a:pos x="230" y="220"/>
              </a:cxn>
              <a:cxn ang="0">
                <a:pos x="224" y="227"/>
              </a:cxn>
              <a:cxn ang="0">
                <a:pos x="235" y="259"/>
              </a:cxn>
              <a:cxn ang="0">
                <a:pos x="237" y="269"/>
              </a:cxn>
              <a:cxn ang="0">
                <a:pos x="295" y="258"/>
              </a:cxn>
              <a:cxn ang="0">
                <a:pos x="339" y="197"/>
              </a:cxn>
              <a:cxn ang="0">
                <a:pos x="310" y="85"/>
              </a:cxn>
              <a:cxn ang="0">
                <a:pos x="193" y="211"/>
              </a:cxn>
              <a:cxn ang="0">
                <a:pos x="232" y="267"/>
              </a:cxn>
              <a:cxn ang="0">
                <a:pos x="138" y="221"/>
              </a:cxn>
              <a:cxn ang="0">
                <a:pos x="158" y="197"/>
              </a:cxn>
              <a:cxn ang="0">
                <a:pos x="365" y="205"/>
              </a:cxn>
              <a:cxn ang="0">
                <a:pos x="442" y="0"/>
              </a:cxn>
              <a:cxn ang="0">
                <a:pos x="113" y="72"/>
              </a:cxn>
              <a:cxn ang="0">
                <a:pos x="0" y="183"/>
              </a:cxn>
              <a:cxn ang="0">
                <a:pos x="113" y="72"/>
              </a:cxn>
              <a:cxn ang="0">
                <a:pos x="90" y="174"/>
              </a:cxn>
              <a:cxn ang="0">
                <a:pos x="200" y="77"/>
              </a:cxn>
              <a:cxn ang="0">
                <a:pos x="189" y="86"/>
              </a:cxn>
              <a:cxn ang="0">
                <a:pos x="126" y="88"/>
              </a:cxn>
              <a:cxn ang="0">
                <a:pos x="137" y="191"/>
              </a:cxn>
              <a:cxn ang="0">
                <a:pos x="130" y="200"/>
              </a:cxn>
            </a:cxnLst>
            <a:rect l="0" t="0" r="r" b="b"/>
            <a:pathLst>
              <a:path w="442" h="281">
                <a:moveTo>
                  <a:pt x="310" y="85"/>
                </a:moveTo>
                <a:cubicBezTo>
                  <a:pt x="310" y="85"/>
                  <a:pt x="273" y="70"/>
                  <a:pt x="254" y="66"/>
                </a:cubicBezTo>
                <a:cubicBezTo>
                  <a:pt x="241" y="62"/>
                  <a:pt x="239" y="64"/>
                  <a:pt x="228" y="70"/>
                </a:cubicBezTo>
                <a:cubicBezTo>
                  <a:pt x="218" y="76"/>
                  <a:pt x="203" y="82"/>
                  <a:pt x="195" y="89"/>
                </a:cubicBezTo>
                <a:cubicBezTo>
                  <a:pt x="190" y="94"/>
                  <a:pt x="183" y="143"/>
                  <a:pt x="183" y="143"/>
                </a:cubicBezTo>
                <a:cubicBezTo>
                  <a:pt x="182" y="157"/>
                  <a:pt x="199" y="157"/>
                  <a:pt x="208" y="147"/>
                </a:cubicBezTo>
                <a:cubicBezTo>
                  <a:pt x="214" y="140"/>
                  <a:pt x="219" y="130"/>
                  <a:pt x="222" y="123"/>
                </a:cubicBezTo>
                <a:cubicBezTo>
                  <a:pt x="224" y="117"/>
                  <a:pt x="224" y="119"/>
                  <a:pt x="224" y="119"/>
                </a:cubicBezTo>
                <a:cubicBezTo>
                  <a:pt x="238" y="116"/>
                  <a:pt x="238" y="116"/>
                  <a:pt x="238" y="116"/>
                </a:cubicBezTo>
                <a:cubicBezTo>
                  <a:pt x="248" y="126"/>
                  <a:pt x="261" y="138"/>
                  <a:pt x="275" y="151"/>
                </a:cubicBezTo>
                <a:cubicBezTo>
                  <a:pt x="297" y="172"/>
                  <a:pt x="318" y="192"/>
                  <a:pt x="327" y="200"/>
                </a:cubicBezTo>
                <a:cubicBezTo>
                  <a:pt x="329" y="202"/>
                  <a:pt x="331" y="204"/>
                  <a:pt x="332" y="206"/>
                </a:cubicBezTo>
                <a:cubicBezTo>
                  <a:pt x="333" y="208"/>
                  <a:pt x="333" y="211"/>
                  <a:pt x="332" y="213"/>
                </a:cubicBezTo>
                <a:cubicBezTo>
                  <a:pt x="331" y="216"/>
                  <a:pt x="330" y="219"/>
                  <a:pt x="327" y="222"/>
                </a:cubicBezTo>
                <a:cubicBezTo>
                  <a:pt x="327" y="222"/>
                  <a:pt x="326" y="223"/>
                  <a:pt x="325" y="224"/>
                </a:cubicBezTo>
                <a:cubicBezTo>
                  <a:pt x="279" y="184"/>
                  <a:pt x="279" y="184"/>
                  <a:pt x="279" y="184"/>
                </a:cubicBezTo>
                <a:cubicBezTo>
                  <a:pt x="277" y="183"/>
                  <a:pt x="274" y="183"/>
                  <a:pt x="273" y="185"/>
                </a:cubicBezTo>
                <a:cubicBezTo>
                  <a:pt x="271" y="187"/>
                  <a:pt x="271" y="190"/>
                  <a:pt x="273" y="191"/>
                </a:cubicBezTo>
                <a:cubicBezTo>
                  <a:pt x="319" y="230"/>
                  <a:pt x="319" y="230"/>
                  <a:pt x="319" y="230"/>
                </a:cubicBezTo>
                <a:cubicBezTo>
                  <a:pt x="313" y="235"/>
                  <a:pt x="306" y="239"/>
                  <a:pt x="300" y="243"/>
                </a:cubicBezTo>
                <a:cubicBezTo>
                  <a:pt x="250" y="200"/>
                  <a:pt x="250" y="200"/>
                  <a:pt x="250" y="200"/>
                </a:cubicBezTo>
                <a:cubicBezTo>
                  <a:pt x="248" y="198"/>
                  <a:pt x="245" y="198"/>
                  <a:pt x="243" y="200"/>
                </a:cubicBezTo>
                <a:cubicBezTo>
                  <a:pt x="242" y="202"/>
                  <a:pt x="242" y="205"/>
                  <a:pt x="244" y="207"/>
                </a:cubicBezTo>
                <a:cubicBezTo>
                  <a:pt x="291" y="247"/>
                  <a:pt x="291" y="247"/>
                  <a:pt x="291" y="247"/>
                </a:cubicBezTo>
                <a:cubicBezTo>
                  <a:pt x="285" y="250"/>
                  <a:pt x="275" y="252"/>
                  <a:pt x="267" y="254"/>
                </a:cubicBezTo>
                <a:cubicBezTo>
                  <a:pt x="230" y="220"/>
                  <a:pt x="230" y="220"/>
                  <a:pt x="230" y="220"/>
                </a:cubicBezTo>
                <a:cubicBezTo>
                  <a:pt x="228" y="219"/>
                  <a:pt x="225" y="219"/>
                  <a:pt x="223" y="221"/>
                </a:cubicBezTo>
                <a:cubicBezTo>
                  <a:pt x="222" y="223"/>
                  <a:pt x="222" y="225"/>
                  <a:pt x="224" y="227"/>
                </a:cubicBezTo>
                <a:cubicBezTo>
                  <a:pt x="256" y="256"/>
                  <a:pt x="256" y="256"/>
                  <a:pt x="256" y="256"/>
                </a:cubicBezTo>
                <a:cubicBezTo>
                  <a:pt x="250" y="257"/>
                  <a:pt x="242" y="258"/>
                  <a:pt x="235" y="259"/>
                </a:cubicBezTo>
                <a:cubicBezTo>
                  <a:pt x="236" y="262"/>
                  <a:pt x="237" y="265"/>
                  <a:pt x="237" y="267"/>
                </a:cubicBezTo>
                <a:cubicBezTo>
                  <a:pt x="237" y="268"/>
                  <a:pt x="238" y="269"/>
                  <a:pt x="237" y="269"/>
                </a:cubicBezTo>
                <a:cubicBezTo>
                  <a:pt x="245" y="269"/>
                  <a:pt x="259" y="267"/>
                  <a:pt x="272" y="264"/>
                </a:cubicBezTo>
                <a:cubicBezTo>
                  <a:pt x="282" y="262"/>
                  <a:pt x="291" y="260"/>
                  <a:pt x="295" y="258"/>
                </a:cubicBezTo>
                <a:cubicBezTo>
                  <a:pt x="306" y="253"/>
                  <a:pt x="325" y="242"/>
                  <a:pt x="335" y="229"/>
                </a:cubicBezTo>
                <a:cubicBezTo>
                  <a:pt x="343" y="219"/>
                  <a:pt x="346" y="208"/>
                  <a:pt x="339" y="197"/>
                </a:cubicBezTo>
                <a:cubicBezTo>
                  <a:pt x="363" y="184"/>
                  <a:pt x="363" y="184"/>
                  <a:pt x="363" y="184"/>
                </a:cubicBezTo>
                <a:cubicBezTo>
                  <a:pt x="359" y="139"/>
                  <a:pt x="326" y="90"/>
                  <a:pt x="310" y="85"/>
                </a:cubicBezTo>
                <a:close/>
                <a:moveTo>
                  <a:pt x="158" y="197"/>
                </a:moveTo>
                <a:cubicBezTo>
                  <a:pt x="169" y="199"/>
                  <a:pt x="181" y="203"/>
                  <a:pt x="193" y="211"/>
                </a:cubicBezTo>
                <a:cubicBezTo>
                  <a:pt x="215" y="228"/>
                  <a:pt x="224" y="244"/>
                  <a:pt x="228" y="254"/>
                </a:cubicBezTo>
                <a:cubicBezTo>
                  <a:pt x="230" y="258"/>
                  <a:pt x="232" y="263"/>
                  <a:pt x="232" y="267"/>
                </a:cubicBezTo>
                <a:cubicBezTo>
                  <a:pt x="232" y="270"/>
                  <a:pt x="233" y="270"/>
                  <a:pt x="230" y="271"/>
                </a:cubicBezTo>
                <a:cubicBezTo>
                  <a:pt x="206" y="281"/>
                  <a:pt x="156" y="249"/>
                  <a:pt x="138" y="221"/>
                </a:cubicBezTo>
                <a:cubicBezTo>
                  <a:pt x="135" y="216"/>
                  <a:pt x="129" y="203"/>
                  <a:pt x="135" y="198"/>
                </a:cubicBezTo>
                <a:cubicBezTo>
                  <a:pt x="140" y="194"/>
                  <a:pt x="156" y="197"/>
                  <a:pt x="158" y="197"/>
                </a:cubicBezTo>
                <a:close/>
                <a:moveTo>
                  <a:pt x="323" y="77"/>
                </a:moveTo>
                <a:cubicBezTo>
                  <a:pt x="344" y="91"/>
                  <a:pt x="402" y="187"/>
                  <a:pt x="365" y="205"/>
                </a:cubicBezTo>
                <a:cubicBezTo>
                  <a:pt x="359" y="221"/>
                  <a:pt x="438" y="189"/>
                  <a:pt x="442" y="187"/>
                </a:cubicBezTo>
                <a:cubicBezTo>
                  <a:pt x="442" y="0"/>
                  <a:pt x="442" y="0"/>
                  <a:pt x="442" y="0"/>
                </a:cubicBezTo>
                <a:lnTo>
                  <a:pt x="323" y="77"/>
                </a:lnTo>
                <a:close/>
                <a:moveTo>
                  <a:pt x="113" y="72"/>
                </a:moveTo>
                <a:cubicBezTo>
                  <a:pt x="92" y="97"/>
                  <a:pt x="60" y="189"/>
                  <a:pt x="98" y="209"/>
                </a:cubicBezTo>
                <a:cubicBezTo>
                  <a:pt x="107" y="227"/>
                  <a:pt x="2" y="184"/>
                  <a:pt x="0" y="183"/>
                </a:cubicBezTo>
                <a:cubicBezTo>
                  <a:pt x="0" y="3"/>
                  <a:pt x="0" y="3"/>
                  <a:pt x="0" y="3"/>
                </a:cubicBezTo>
                <a:lnTo>
                  <a:pt x="113" y="72"/>
                </a:lnTo>
                <a:close/>
                <a:moveTo>
                  <a:pt x="130" y="200"/>
                </a:moveTo>
                <a:cubicBezTo>
                  <a:pt x="90" y="174"/>
                  <a:pt x="90" y="174"/>
                  <a:pt x="90" y="174"/>
                </a:cubicBezTo>
                <a:cubicBezTo>
                  <a:pt x="91" y="137"/>
                  <a:pt x="100" y="109"/>
                  <a:pt x="120" y="77"/>
                </a:cubicBezTo>
                <a:cubicBezTo>
                  <a:pt x="200" y="77"/>
                  <a:pt x="200" y="77"/>
                  <a:pt x="200" y="77"/>
                </a:cubicBezTo>
                <a:cubicBezTo>
                  <a:pt x="201" y="77"/>
                  <a:pt x="202" y="77"/>
                  <a:pt x="203" y="77"/>
                </a:cubicBezTo>
                <a:cubicBezTo>
                  <a:pt x="196" y="81"/>
                  <a:pt x="190" y="84"/>
                  <a:pt x="189" y="86"/>
                </a:cubicBezTo>
                <a:cubicBezTo>
                  <a:pt x="188" y="86"/>
                  <a:pt x="188" y="87"/>
                  <a:pt x="187" y="89"/>
                </a:cubicBezTo>
                <a:cubicBezTo>
                  <a:pt x="167" y="89"/>
                  <a:pt x="146" y="89"/>
                  <a:pt x="126" y="88"/>
                </a:cubicBezTo>
                <a:cubicBezTo>
                  <a:pt x="111" y="113"/>
                  <a:pt x="102" y="139"/>
                  <a:pt x="100" y="168"/>
                </a:cubicBezTo>
                <a:cubicBezTo>
                  <a:pt x="137" y="191"/>
                  <a:pt x="137" y="191"/>
                  <a:pt x="137" y="191"/>
                </a:cubicBezTo>
                <a:cubicBezTo>
                  <a:pt x="139" y="192"/>
                  <a:pt x="139" y="192"/>
                  <a:pt x="140" y="193"/>
                </a:cubicBezTo>
                <a:cubicBezTo>
                  <a:pt x="136" y="193"/>
                  <a:pt x="131" y="194"/>
                  <a:pt x="130" y="20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44546A">
                  <a:lumMod val="20000"/>
                  <a:lumOff val="80000"/>
                </a:srgbClr>
              </a:solidFill>
              <a:effectLst/>
              <a:uLnTx/>
              <a:uFillTx/>
              <a:latin typeface="Arial"/>
              <a:ea typeface="Arial"/>
              <a:cs typeface="Arial"/>
              <a:sym typeface="Arial"/>
              <a:rtl val="0"/>
            </a:endParaRPr>
          </a:p>
        </p:txBody>
      </p:sp>
      <p:grpSp>
        <p:nvGrpSpPr>
          <p:cNvPr id="2056" name="Group 2055">
            <a:extLst>
              <a:ext uri="{FF2B5EF4-FFF2-40B4-BE49-F238E27FC236}">
                <a16:creationId xmlns:a16="http://schemas.microsoft.com/office/drawing/2014/main" id="{54D3133B-9A4A-4E49-9052-A4A091A96913}"/>
              </a:ext>
            </a:extLst>
          </p:cNvPr>
          <p:cNvGrpSpPr/>
          <p:nvPr/>
        </p:nvGrpSpPr>
        <p:grpSpPr>
          <a:xfrm>
            <a:off x="2297383" y="1786739"/>
            <a:ext cx="181434" cy="327531"/>
            <a:chOff x="2052872" y="3210900"/>
            <a:chExt cx="181434" cy="327531"/>
          </a:xfrm>
        </p:grpSpPr>
        <p:grpSp>
          <p:nvGrpSpPr>
            <p:cNvPr id="83" name="Group 82">
              <a:extLst>
                <a:ext uri="{FF2B5EF4-FFF2-40B4-BE49-F238E27FC236}">
                  <a16:creationId xmlns:a16="http://schemas.microsoft.com/office/drawing/2014/main" id="{301A47E3-E7D0-45BC-ABE5-8D320230BAF9}"/>
                </a:ext>
              </a:extLst>
            </p:cNvPr>
            <p:cNvGrpSpPr/>
            <p:nvPr/>
          </p:nvGrpSpPr>
          <p:grpSpPr>
            <a:xfrm>
              <a:off x="2052872" y="3280629"/>
              <a:ext cx="114831" cy="257802"/>
              <a:chOff x="7486650" y="4089400"/>
              <a:chExt cx="238125" cy="703263"/>
            </a:xfrm>
            <a:solidFill>
              <a:schemeClr val="bg1"/>
            </a:solidFill>
          </p:grpSpPr>
          <p:sp>
            <p:nvSpPr>
              <p:cNvPr id="84" name="Freeform 117">
                <a:extLst>
                  <a:ext uri="{FF2B5EF4-FFF2-40B4-BE49-F238E27FC236}">
                    <a16:creationId xmlns:a16="http://schemas.microsoft.com/office/drawing/2014/main" id="{D3C264FE-E47A-4A61-A7F8-0CFCB3114F52}"/>
                  </a:ext>
                </a:extLst>
              </p:cNvPr>
              <p:cNvSpPr>
                <a:spLocks/>
              </p:cNvSpPr>
              <p:nvPr/>
            </p:nvSpPr>
            <p:spPr bwMode="auto">
              <a:xfrm>
                <a:off x="7486650" y="4160838"/>
                <a:ext cx="190500" cy="161925"/>
              </a:xfrm>
              <a:custGeom>
                <a:avLst/>
                <a:gdLst>
                  <a:gd name="T0" fmla="*/ 112 w 115"/>
                  <a:gd name="T1" fmla="*/ 80 h 96"/>
                  <a:gd name="T2" fmla="*/ 113 w 115"/>
                  <a:gd name="T3" fmla="*/ 63 h 96"/>
                  <a:gd name="T4" fmla="*/ 16 w 115"/>
                  <a:gd name="T5" fmla="*/ 7 h 96"/>
                  <a:gd name="T6" fmla="*/ 4 w 115"/>
                  <a:gd name="T7" fmla="*/ 6 h 96"/>
                  <a:gd name="T8" fmla="*/ 64 w 115"/>
                  <a:gd name="T9" fmla="*/ 49 h 96"/>
                  <a:gd name="T10" fmla="*/ 112 w 115"/>
                  <a:gd name="T11" fmla="*/ 80 h 96"/>
                </a:gdLst>
                <a:ahLst/>
                <a:cxnLst>
                  <a:cxn ang="0">
                    <a:pos x="T0" y="T1"/>
                  </a:cxn>
                  <a:cxn ang="0">
                    <a:pos x="T2" y="T3"/>
                  </a:cxn>
                  <a:cxn ang="0">
                    <a:pos x="T4" y="T5"/>
                  </a:cxn>
                  <a:cxn ang="0">
                    <a:pos x="T6" y="T7"/>
                  </a:cxn>
                  <a:cxn ang="0">
                    <a:pos x="T8" y="T9"/>
                  </a:cxn>
                  <a:cxn ang="0">
                    <a:pos x="T10" y="T11"/>
                  </a:cxn>
                </a:cxnLst>
                <a:rect l="0" t="0" r="r" b="b"/>
                <a:pathLst>
                  <a:path w="115" h="96">
                    <a:moveTo>
                      <a:pt x="112" y="80"/>
                    </a:moveTo>
                    <a:cubicBezTo>
                      <a:pt x="115" y="73"/>
                      <a:pt x="114" y="68"/>
                      <a:pt x="113" y="63"/>
                    </a:cubicBezTo>
                    <a:cubicBezTo>
                      <a:pt x="113" y="58"/>
                      <a:pt x="96" y="2"/>
                      <a:pt x="16" y="7"/>
                    </a:cubicBezTo>
                    <a:cubicBezTo>
                      <a:pt x="7" y="7"/>
                      <a:pt x="4" y="0"/>
                      <a:pt x="4" y="6"/>
                    </a:cubicBezTo>
                    <a:cubicBezTo>
                      <a:pt x="4" y="12"/>
                      <a:pt x="0" y="46"/>
                      <a:pt x="64" y="49"/>
                    </a:cubicBezTo>
                    <a:cubicBezTo>
                      <a:pt x="101" y="50"/>
                      <a:pt x="107" y="96"/>
                      <a:pt x="11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18">
                <a:extLst>
                  <a:ext uri="{FF2B5EF4-FFF2-40B4-BE49-F238E27FC236}">
                    <a16:creationId xmlns:a16="http://schemas.microsoft.com/office/drawing/2014/main" id="{37CAD53F-266D-4A3A-B98F-2F680D8E9AFD}"/>
                  </a:ext>
                </a:extLst>
              </p:cNvPr>
              <p:cNvSpPr>
                <a:spLocks/>
              </p:cNvSpPr>
              <p:nvPr/>
            </p:nvSpPr>
            <p:spPr bwMode="auto">
              <a:xfrm>
                <a:off x="7494588" y="4089400"/>
                <a:ext cx="136525" cy="98425"/>
              </a:xfrm>
              <a:custGeom>
                <a:avLst/>
                <a:gdLst>
                  <a:gd name="T0" fmla="*/ 46 w 82"/>
                  <a:gd name="T1" fmla="*/ 35 h 59"/>
                  <a:gd name="T2" fmla="*/ 81 w 82"/>
                  <a:gd name="T3" fmla="*/ 48 h 59"/>
                  <a:gd name="T4" fmla="*/ 80 w 82"/>
                  <a:gd name="T5" fmla="*/ 37 h 59"/>
                  <a:gd name="T6" fmla="*/ 8 w 82"/>
                  <a:gd name="T7" fmla="*/ 15 h 59"/>
                  <a:gd name="T8" fmla="*/ 1 w 82"/>
                  <a:gd name="T9" fmla="*/ 16 h 59"/>
                  <a:gd name="T10" fmla="*/ 46 w 82"/>
                  <a:gd name="T11" fmla="*/ 35 h 59"/>
                </a:gdLst>
                <a:ahLst/>
                <a:cxnLst>
                  <a:cxn ang="0">
                    <a:pos x="T0" y="T1"/>
                  </a:cxn>
                  <a:cxn ang="0">
                    <a:pos x="T2" y="T3"/>
                  </a:cxn>
                  <a:cxn ang="0">
                    <a:pos x="T4" y="T5"/>
                  </a:cxn>
                  <a:cxn ang="0">
                    <a:pos x="T6" y="T7"/>
                  </a:cxn>
                  <a:cxn ang="0">
                    <a:pos x="T8" y="T9"/>
                  </a:cxn>
                  <a:cxn ang="0">
                    <a:pos x="T10" y="T11"/>
                  </a:cxn>
                </a:cxnLst>
                <a:rect l="0" t="0" r="r" b="b"/>
                <a:pathLst>
                  <a:path w="82" h="59">
                    <a:moveTo>
                      <a:pt x="46" y="35"/>
                    </a:moveTo>
                    <a:cubicBezTo>
                      <a:pt x="70" y="30"/>
                      <a:pt x="80" y="59"/>
                      <a:pt x="81" y="48"/>
                    </a:cubicBezTo>
                    <a:cubicBezTo>
                      <a:pt x="82" y="43"/>
                      <a:pt x="81" y="40"/>
                      <a:pt x="80" y="37"/>
                    </a:cubicBezTo>
                    <a:cubicBezTo>
                      <a:pt x="79" y="34"/>
                      <a:pt x="59" y="0"/>
                      <a:pt x="8" y="15"/>
                    </a:cubicBezTo>
                    <a:cubicBezTo>
                      <a:pt x="3" y="16"/>
                      <a:pt x="0" y="12"/>
                      <a:pt x="1" y="16"/>
                    </a:cubicBezTo>
                    <a:cubicBezTo>
                      <a:pt x="2" y="20"/>
                      <a:pt x="4" y="43"/>
                      <a:pt x="4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19">
                <a:extLst>
                  <a:ext uri="{FF2B5EF4-FFF2-40B4-BE49-F238E27FC236}">
                    <a16:creationId xmlns:a16="http://schemas.microsoft.com/office/drawing/2014/main" id="{DE9F9F9A-8F11-4296-8A5B-FDAFD1BDE0F4}"/>
                  </a:ext>
                </a:extLst>
              </p:cNvPr>
              <p:cNvSpPr>
                <a:spLocks/>
              </p:cNvSpPr>
              <p:nvPr/>
            </p:nvSpPr>
            <p:spPr bwMode="auto">
              <a:xfrm>
                <a:off x="7596188" y="4352925"/>
                <a:ext cx="127000" cy="382588"/>
              </a:xfrm>
              <a:custGeom>
                <a:avLst/>
                <a:gdLst>
                  <a:gd name="T0" fmla="*/ 0 w 80"/>
                  <a:gd name="T1" fmla="*/ 241 h 241"/>
                  <a:gd name="T2" fmla="*/ 80 w 80"/>
                  <a:gd name="T3" fmla="*/ 241 h 241"/>
                  <a:gd name="T4" fmla="*/ 69 w 80"/>
                  <a:gd name="T5" fmla="*/ 0 h 241"/>
                  <a:gd name="T6" fmla="*/ 10 w 80"/>
                  <a:gd name="T7" fmla="*/ 0 h 241"/>
                  <a:gd name="T8" fmla="*/ 0 w 80"/>
                  <a:gd name="T9" fmla="*/ 241 h 241"/>
                </a:gdLst>
                <a:ahLst/>
                <a:cxnLst>
                  <a:cxn ang="0">
                    <a:pos x="T0" y="T1"/>
                  </a:cxn>
                  <a:cxn ang="0">
                    <a:pos x="T2" y="T3"/>
                  </a:cxn>
                  <a:cxn ang="0">
                    <a:pos x="T4" y="T5"/>
                  </a:cxn>
                  <a:cxn ang="0">
                    <a:pos x="T6" y="T7"/>
                  </a:cxn>
                  <a:cxn ang="0">
                    <a:pos x="T8" y="T9"/>
                  </a:cxn>
                </a:cxnLst>
                <a:rect l="0" t="0" r="r" b="b"/>
                <a:pathLst>
                  <a:path w="80" h="241">
                    <a:moveTo>
                      <a:pt x="0" y="241"/>
                    </a:moveTo>
                    <a:lnTo>
                      <a:pt x="80" y="241"/>
                    </a:lnTo>
                    <a:lnTo>
                      <a:pt x="69" y="0"/>
                    </a:lnTo>
                    <a:lnTo>
                      <a:pt x="10" y="0"/>
                    </a:lnTo>
                    <a:lnTo>
                      <a:pt x="0"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20">
                <a:extLst>
                  <a:ext uri="{FF2B5EF4-FFF2-40B4-BE49-F238E27FC236}">
                    <a16:creationId xmlns:a16="http://schemas.microsoft.com/office/drawing/2014/main" id="{8601E445-6063-41A7-987E-FCDC58470B2E}"/>
                  </a:ext>
                </a:extLst>
              </p:cNvPr>
              <p:cNvSpPr>
                <a:spLocks/>
              </p:cNvSpPr>
              <p:nvPr/>
            </p:nvSpPr>
            <p:spPr bwMode="auto">
              <a:xfrm>
                <a:off x="7613650" y="4308475"/>
                <a:ext cx="90488" cy="19050"/>
              </a:xfrm>
              <a:custGeom>
                <a:avLst/>
                <a:gdLst>
                  <a:gd name="T0" fmla="*/ 21 w 54"/>
                  <a:gd name="T1" fmla="*/ 0 h 12"/>
                  <a:gd name="T2" fmla="*/ 6 w 54"/>
                  <a:gd name="T3" fmla="*/ 0 h 12"/>
                  <a:gd name="T4" fmla="*/ 0 w 54"/>
                  <a:gd name="T5" fmla="*/ 6 h 12"/>
                  <a:gd name="T6" fmla="*/ 0 w 54"/>
                  <a:gd name="T7" fmla="*/ 12 h 12"/>
                  <a:gd name="T8" fmla="*/ 54 w 54"/>
                  <a:gd name="T9" fmla="*/ 12 h 12"/>
                  <a:gd name="T10" fmla="*/ 54 w 54"/>
                  <a:gd name="T11" fmla="*/ 6 h 12"/>
                  <a:gd name="T12" fmla="*/ 48 w 54"/>
                  <a:gd name="T13" fmla="*/ 0 h 12"/>
                  <a:gd name="T14" fmla="*/ 33 w 54"/>
                  <a:gd name="T15" fmla="*/ 0 h 12"/>
                  <a:gd name="T16" fmla="*/ 21 w 5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2">
                    <a:moveTo>
                      <a:pt x="21" y="0"/>
                    </a:moveTo>
                    <a:cubicBezTo>
                      <a:pt x="6" y="0"/>
                      <a:pt x="6" y="0"/>
                      <a:pt x="6" y="0"/>
                    </a:cubicBezTo>
                    <a:cubicBezTo>
                      <a:pt x="3" y="0"/>
                      <a:pt x="0" y="3"/>
                      <a:pt x="0" y="6"/>
                    </a:cubicBezTo>
                    <a:cubicBezTo>
                      <a:pt x="0" y="12"/>
                      <a:pt x="0" y="12"/>
                      <a:pt x="0" y="12"/>
                    </a:cubicBezTo>
                    <a:cubicBezTo>
                      <a:pt x="54" y="12"/>
                      <a:pt x="54" y="12"/>
                      <a:pt x="54" y="12"/>
                    </a:cubicBezTo>
                    <a:cubicBezTo>
                      <a:pt x="54" y="6"/>
                      <a:pt x="54" y="6"/>
                      <a:pt x="54" y="6"/>
                    </a:cubicBezTo>
                    <a:cubicBezTo>
                      <a:pt x="54" y="3"/>
                      <a:pt x="51" y="0"/>
                      <a:pt x="48" y="0"/>
                    </a:cubicBezTo>
                    <a:cubicBezTo>
                      <a:pt x="33" y="0"/>
                      <a:pt x="33" y="0"/>
                      <a:pt x="33" y="0"/>
                    </a:cubicBezTo>
                    <a:cubicBezTo>
                      <a:pt x="30" y="0"/>
                      <a:pt x="24"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21">
                <a:extLst>
                  <a:ext uri="{FF2B5EF4-FFF2-40B4-BE49-F238E27FC236}">
                    <a16:creationId xmlns:a16="http://schemas.microsoft.com/office/drawing/2014/main" id="{DC2294B6-BDE4-4E34-8011-67CBD99ADC3F}"/>
                  </a:ext>
                </a:extLst>
              </p:cNvPr>
              <p:cNvSpPr>
                <a:spLocks/>
              </p:cNvSpPr>
              <p:nvPr/>
            </p:nvSpPr>
            <p:spPr bwMode="auto">
              <a:xfrm>
                <a:off x="7594600" y="4760913"/>
                <a:ext cx="130175" cy="15875"/>
              </a:xfrm>
              <a:custGeom>
                <a:avLst/>
                <a:gdLst>
                  <a:gd name="T0" fmla="*/ 78 w 79"/>
                  <a:gd name="T1" fmla="*/ 0 h 10"/>
                  <a:gd name="T2" fmla="*/ 0 w 79"/>
                  <a:gd name="T3" fmla="*/ 0 h 10"/>
                  <a:gd name="T4" fmla="*/ 0 w 79"/>
                  <a:gd name="T5" fmla="*/ 4 h 10"/>
                  <a:gd name="T6" fmla="*/ 5 w 79"/>
                  <a:gd name="T7" fmla="*/ 10 h 10"/>
                  <a:gd name="T8" fmla="*/ 33 w 79"/>
                  <a:gd name="T9" fmla="*/ 10 h 10"/>
                  <a:gd name="T10" fmla="*/ 45 w 79"/>
                  <a:gd name="T11" fmla="*/ 10 h 10"/>
                  <a:gd name="T12" fmla="*/ 73 w 79"/>
                  <a:gd name="T13" fmla="*/ 10 h 10"/>
                  <a:gd name="T14" fmla="*/ 79 w 79"/>
                  <a:gd name="T15" fmla="*/ 4 h 10"/>
                  <a:gd name="T16" fmla="*/ 78 w 7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
                    <a:moveTo>
                      <a:pt x="78" y="0"/>
                    </a:moveTo>
                    <a:cubicBezTo>
                      <a:pt x="0" y="0"/>
                      <a:pt x="0" y="0"/>
                      <a:pt x="0" y="0"/>
                    </a:cubicBezTo>
                    <a:cubicBezTo>
                      <a:pt x="0" y="4"/>
                      <a:pt x="0" y="4"/>
                      <a:pt x="0" y="4"/>
                    </a:cubicBezTo>
                    <a:cubicBezTo>
                      <a:pt x="0" y="7"/>
                      <a:pt x="2" y="10"/>
                      <a:pt x="5" y="10"/>
                    </a:cubicBezTo>
                    <a:cubicBezTo>
                      <a:pt x="33" y="10"/>
                      <a:pt x="33" y="10"/>
                      <a:pt x="33" y="10"/>
                    </a:cubicBezTo>
                    <a:cubicBezTo>
                      <a:pt x="36" y="10"/>
                      <a:pt x="42" y="10"/>
                      <a:pt x="45" y="10"/>
                    </a:cubicBezTo>
                    <a:cubicBezTo>
                      <a:pt x="73" y="10"/>
                      <a:pt x="73" y="10"/>
                      <a:pt x="73" y="10"/>
                    </a:cubicBezTo>
                    <a:cubicBezTo>
                      <a:pt x="76" y="10"/>
                      <a:pt x="79" y="7"/>
                      <a:pt x="79" y="4"/>
                    </a:cubicBez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33">
                <a:extLst>
                  <a:ext uri="{FF2B5EF4-FFF2-40B4-BE49-F238E27FC236}">
                    <a16:creationId xmlns:a16="http://schemas.microsoft.com/office/drawing/2014/main" id="{A8B97BDE-2CB8-4FA2-8B2F-3AAE5BD1C773}"/>
                  </a:ext>
                </a:extLst>
              </p:cNvPr>
              <p:cNvSpPr>
                <a:spLocks/>
              </p:cNvSpPr>
              <p:nvPr/>
            </p:nvSpPr>
            <p:spPr bwMode="auto">
              <a:xfrm>
                <a:off x="7594600" y="4776788"/>
                <a:ext cx="130175" cy="15875"/>
              </a:xfrm>
              <a:custGeom>
                <a:avLst/>
                <a:gdLst>
                  <a:gd name="T0" fmla="*/ 78 w 79"/>
                  <a:gd name="T1" fmla="*/ 9 h 9"/>
                  <a:gd name="T2" fmla="*/ 79 w 79"/>
                  <a:gd name="T3" fmla="*/ 6 h 9"/>
                  <a:gd name="T4" fmla="*/ 73 w 79"/>
                  <a:gd name="T5" fmla="*/ 0 h 9"/>
                  <a:gd name="T6" fmla="*/ 45 w 79"/>
                  <a:gd name="T7" fmla="*/ 0 h 9"/>
                  <a:gd name="T8" fmla="*/ 33 w 79"/>
                  <a:gd name="T9" fmla="*/ 0 h 9"/>
                  <a:gd name="T10" fmla="*/ 5 w 79"/>
                  <a:gd name="T11" fmla="*/ 0 h 9"/>
                  <a:gd name="T12" fmla="*/ 0 w 79"/>
                  <a:gd name="T13" fmla="*/ 6 h 9"/>
                  <a:gd name="T14" fmla="*/ 0 w 79"/>
                  <a:gd name="T15" fmla="*/ 9 h 9"/>
                  <a:gd name="T16" fmla="*/ 78 w 7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
                    <a:moveTo>
                      <a:pt x="78" y="9"/>
                    </a:moveTo>
                    <a:cubicBezTo>
                      <a:pt x="79" y="6"/>
                      <a:pt x="79" y="6"/>
                      <a:pt x="79" y="6"/>
                    </a:cubicBezTo>
                    <a:cubicBezTo>
                      <a:pt x="79" y="2"/>
                      <a:pt x="76" y="0"/>
                      <a:pt x="73" y="0"/>
                    </a:cubicBezTo>
                    <a:cubicBezTo>
                      <a:pt x="45" y="0"/>
                      <a:pt x="45" y="0"/>
                      <a:pt x="45" y="0"/>
                    </a:cubicBezTo>
                    <a:cubicBezTo>
                      <a:pt x="42" y="0"/>
                      <a:pt x="36" y="0"/>
                      <a:pt x="33" y="0"/>
                    </a:cubicBezTo>
                    <a:cubicBezTo>
                      <a:pt x="5" y="0"/>
                      <a:pt x="5" y="0"/>
                      <a:pt x="5" y="0"/>
                    </a:cubicBezTo>
                    <a:cubicBezTo>
                      <a:pt x="2" y="0"/>
                      <a:pt x="0" y="2"/>
                      <a:pt x="0" y="6"/>
                    </a:cubicBezTo>
                    <a:cubicBezTo>
                      <a:pt x="0" y="9"/>
                      <a:pt x="0" y="9"/>
                      <a:pt x="0" y="9"/>
                    </a:cubicBezTo>
                    <a:lnTo>
                      <a:pt x="7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89">
              <a:extLst>
                <a:ext uri="{FF2B5EF4-FFF2-40B4-BE49-F238E27FC236}">
                  <a16:creationId xmlns:a16="http://schemas.microsoft.com/office/drawing/2014/main" id="{7BBF4783-21A6-496D-99C0-08D53A7FA428}"/>
                </a:ext>
              </a:extLst>
            </p:cNvPr>
            <p:cNvGrpSpPr/>
            <p:nvPr/>
          </p:nvGrpSpPr>
          <p:grpSpPr>
            <a:xfrm>
              <a:off x="2110167" y="3210900"/>
              <a:ext cx="124139" cy="327529"/>
              <a:chOff x="7486650" y="4089400"/>
              <a:chExt cx="238125" cy="703263"/>
            </a:xfrm>
            <a:solidFill>
              <a:schemeClr val="bg1"/>
            </a:solidFill>
          </p:grpSpPr>
          <p:sp>
            <p:nvSpPr>
              <p:cNvPr id="91" name="Freeform 117">
                <a:extLst>
                  <a:ext uri="{FF2B5EF4-FFF2-40B4-BE49-F238E27FC236}">
                    <a16:creationId xmlns:a16="http://schemas.microsoft.com/office/drawing/2014/main" id="{B2C37FDA-BC64-4EB7-82B9-555B6923E752}"/>
                  </a:ext>
                </a:extLst>
              </p:cNvPr>
              <p:cNvSpPr>
                <a:spLocks/>
              </p:cNvSpPr>
              <p:nvPr/>
            </p:nvSpPr>
            <p:spPr bwMode="auto">
              <a:xfrm>
                <a:off x="7486650" y="4160838"/>
                <a:ext cx="190500" cy="161925"/>
              </a:xfrm>
              <a:custGeom>
                <a:avLst/>
                <a:gdLst>
                  <a:gd name="T0" fmla="*/ 112 w 115"/>
                  <a:gd name="T1" fmla="*/ 80 h 96"/>
                  <a:gd name="T2" fmla="*/ 113 w 115"/>
                  <a:gd name="T3" fmla="*/ 63 h 96"/>
                  <a:gd name="T4" fmla="*/ 16 w 115"/>
                  <a:gd name="T5" fmla="*/ 7 h 96"/>
                  <a:gd name="T6" fmla="*/ 4 w 115"/>
                  <a:gd name="T7" fmla="*/ 6 h 96"/>
                  <a:gd name="T8" fmla="*/ 64 w 115"/>
                  <a:gd name="T9" fmla="*/ 49 h 96"/>
                  <a:gd name="T10" fmla="*/ 112 w 115"/>
                  <a:gd name="T11" fmla="*/ 80 h 96"/>
                </a:gdLst>
                <a:ahLst/>
                <a:cxnLst>
                  <a:cxn ang="0">
                    <a:pos x="T0" y="T1"/>
                  </a:cxn>
                  <a:cxn ang="0">
                    <a:pos x="T2" y="T3"/>
                  </a:cxn>
                  <a:cxn ang="0">
                    <a:pos x="T4" y="T5"/>
                  </a:cxn>
                  <a:cxn ang="0">
                    <a:pos x="T6" y="T7"/>
                  </a:cxn>
                  <a:cxn ang="0">
                    <a:pos x="T8" y="T9"/>
                  </a:cxn>
                  <a:cxn ang="0">
                    <a:pos x="T10" y="T11"/>
                  </a:cxn>
                </a:cxnLst>
                <a:rect l="0" t="0" r="r" b="b"/>
                <a:pathLst>
                  <a:path w="115" h="96">
                    <a:moveTo>
                      <a:pt x="112" y="80"/>
                    </a:moveTo>
                    <a:cubicBezTo>
                      <a:pt x="115" y="73"/>
                      <a:pt x="114" y="68"/>
                      <a:pt x="113" y="63"/>
                    </a:cubicBezTo>
                    <a:cubicBezTo>
                      <a:pt x="113" y="58"/>
                      <a:pt x="96" y="2"/>
                      <a:pt x="16" y="7"/>
                    </a:cubicBezTo>
                    <a:cubicBezTo>
                      <a:pt x="7" y="7"/>
                      <a:pt x="4" y="0"/>
                      <a:pt x="4" y="6"/>
                    </a:cubicBezTo>
                    <a:cubicBezTo>
                      <a:pt x="4" y="12"/>
                      <a:pt x="0" y="46"/>
                      <a:pt x="64" y="49"/>
                    </a:cubicBezTo>
                    <a:cubicBezTo>
                      <a:pt x="101" y="50"/>
                      <a:pt x="107" y="96"/>
                      <a:pt x="11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18">
                <a:extLst>
                  <a:ext uri="{FF2B5EF4-FFF2-40B4-BE49-F238E27FC236}">
                    <a16:creationId xmlns:a16="http://schemas.microsoft.com/office/drawing/2014/main" id="{8B003D6D-F1D0-4671-AB1D-4B9E46C4DAB7}"/>
                  </a:ext>
                </a:extLst>
              </p:cNvPr>
              <p:cNvSpPr>
                <a:spLocks/>
              </p:cNvSpPr>
              <p:nvPr/>
            </p:nvSpPr>
            <p:spPr bwMode="auto">
              <a:xfrm>
                <a:off x="7494588" y="4089400"/>
                <a:ext cx="136525" cy="98425"/>
              </a:xfrm>
              <a:custGeom>
                <a:avLst/>
                <a:gdLst>
                  <a:gd name="T0" fmla="*/ 46 w 82"/>
                  <a:gd name="T1" fmla="*/ 35 h 59"/>
                  <a:gd name="T2" fmla="*/ 81 w 82"/>
                  <a:gd name="T3" fmla="*/ 48 h 59"/>
                  <a:gd name="T4" fmla="*/ 80 w 82"/>
                  <a:gd name="T5" fmla="*/ 37 h 59"/>
                  <a:gd name="T6" fmla="*/ 8 w 82"/>
                  <a:gd name="T7" fmla="*/ 15 h 59"/>
                  <a:gd name="T8" fmla="*/ 1 w 82"/>
                  <a:gd name="T9" fmla="*/ 16 h 59"/>
                  <a:gd name="T10" fmla="*/ 46 w 82"/>
                  <a:gd name="T11" fmla="*/ 35 h 59"/>
                </a:gdLst>
                <a:ahLst/>
                <a:cxnLst>
                  <a:cxn ang="0">
                    <a:pos x="T0" y="T1"/>
                  </a:cxn>
                  <a:cxn ang="0">
                    <a:pos x="T2" y="T3"/>
                  </a:cxn>
                  <a:cxn ang="0">
                    <a:pos x="T4" y="T5"/>
                  </a:cxn>
                  <a:cxn ang="0">
                    <a:pos x="T6" y="T7"/>
                  </a:cxn>
                  <a:cxn ang="0">
                    <a:pos x="T8" y="T9"/>
                  </a:cxn>
                  <a:cxn ang="0">
                    <a:pos x="T10" y="T11"/>
                  </a:cxn>
                </a:cxnLst>
                <a:rect l="0" t="0" r="r" b="b"/>
                <a:pathLst>
                  <a:path w="82" h="59">
                    <a:moveTo>
                      <a:pt x="46" y="35"/>
                    </a:moveTo>
                    <a:cubicBezTo>
                      <a:pt x="70" y="30"/>
                      <a:pt x="80" y="59"/>
                      <a:pt x="81" y="48"/>
                    </a:cubicBezTo>
                    <a:cubicBezTo>
                      <a:pt x="82" y="43"/>
                      <a:pt x="81" y="40"/>
                      <a:pt x="80" y="37"/>
                    </a:cubicBezTo>
                    <a:cubicBezTo>
                      <a:pt x="79" y="34"/>
                      <a:pt x="59" y="0"/>
                      <a:pt x="8" y="15"/>
                    </a:cubicBezTo>
                    <a:cubicBezTo>
                      <a:pt x="3" y="16"/>
                      <a:pt x="0" y="12"/>
                      <a:pt x="1" y="16"/>
                    </a:cubicBezTo>
                    <a:cubicBezTo>
                      <a:pt x="2" y="20"/>
                      <a:pt x="4" y="43"/>
                      <a:pt x="4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19">
                <a:extLst>
                  <a:ext uri="{FF2B5EF4-FFF2-40B4-BE49-F238E27FC236}">
                    <a16:creationId xmlns:a16="http://schemas.microsoft.com/office/drawing/2014/main" id="{592D473D-2E00-4258-9FC9-340E4C25081A}"/>
                  </a:ext>
                </a:extLst>
              </p:cNvPr>
              <p:cNvSpPr>
                <a:spLocks/>
              </p:cNvSpPr>
              <p:nvPr/>
            </p:nvSpPr>
            <p:spPr bwMode="auto">
              <a:xfrm>
                <a:off x="7596188" y="4352925"/>
                <a:ext cx="127000" cy="382588"/>
              </a:xfrm>
              <a:custGeom>
                <a:avLst/>
                <a:gdLst>
                  <a:gd name="T0" fmla="*/ 0 w 80"/>
                  <a:gd name="T1" fmla="*/ 241 h 241"/>
                  <a:gd name="T2" fmla="*/ 80 w 80"/>
                  <a:gd name="T3" fmla="*/ 241 h 241"/>
                  <a:gd name="T4" fmla="*/ 69 w 80"/>
                  <a:gd name="T5" fmla="*/ 0 h 241"/>
                  <a:gd name="T6" fmla="*/ 10 w 80"/>
                  <a:gd name="T7" fmla="*/ 0 h 241"/>
                  <a:gd name="T8" fmla="*/ 0 w 80"/>
                  <a:gd name="T9" fmla="*/ 241 h 241"/>
                </a:gdLst>
                <a:ahLst/>
                <a:cxnLst>
                  <a:cxn ang="0">
                    <a:pos x="T0" y="T1"/>
                  </a:cxn>
                  <a:cxn ang="0">
                    <a:pos x="T2" y="T3"/>
                  </a:cxn>
                  <a:cxn ang="0">
                    <a:pos x="T4" y="T5"/>
                  </a:cxn>
                  <a:cxn ang="0">
                    <a:pos x="T6" y="T7"/>
                  </a:cxn>
                  <a:cxn ang="0">
                    <a:pos x="T8" y="T9"/>
                  </a:cxn>
                </a:cxnLst>
                <a:rect l="0" t="0" r="r" b="b"/>
                <a:pathLst>
                  <a:path w="80" h="241">
                    <a:moveTo>
                      <a:pt x="0" y="241"/>
                    </a:moveTo>
                    <a:lnTo>
                      <a:pt x="80" y="241"/>
                    </a:lnTo>
                    <a:lnTo>
                      <a:pt x="69" y="0"/>
                    </a:lnTo>
                    <a:lnTo>
                      <a:pt x="10" y="0"/>
                    </a:lnTo>
                    <a:lnTo>
                      <a:pt x="0"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20">
                <a:extLst>
                  <a:ext uri="{FF2B5EF4-FFF2-40B4-BE49-F238E27FC236}">
                    <a16:creationId xmlns:a16="http://schemas.microsoft.com/office/drawing/2014/main" id="{CA7EEBB3-4117-4EA2-A260-C1BE11D243FD}"/>
                  </a:ext>
                </a:extLst>
              </p:cNvPr>
              <p:cNvSpPr>
                <a:spLocks/>
              </p:cNvSpPr>
              <p:nvPr/>
            </p:nvSpPr>
            <p:spPr bwMode="auto">
              <a:xfrm>
                <a:off x="7613650" y="4308475"/>
                <a:ext cx="90488" cy="19050"/>
              </a:xfrm>
              <a:custGeom>
                <a:avLst/>
                <a:gdLst>
                  <a:gd name="T0" fmla="*/ 21 w 54"/>
                  <a:gd name="T1" fmla="*/ 0 h 12"/>
                  <a:gd name="T2" fmla="*/ 6 w 54"/>
                  <a:gd name="T3" fmla="*/ 0 h 12"/>
                  <a:gd name="T4" fmla="*/ 0 w 54"/>
                  <a:gd name="T5" fmla="*/ 6 h 12"/>
                  <a:gd name="T6" fmla="*/ 0 w 54"/>
                  <a:gd name="T7" fmla="*/ 12 h 12"/>
                  <a:gd name="T8" fmla="*/ 54 w 54"/>
                  <a:gd name="T9" fmla="*/ 12 h 12"/>
                  <a:gd name="T10" fmla="*/ 54 w 54"/>
                  <a:gd name="T11" fmla="*/ 6 h 12"/>
                  <a:gd name="T12" fmla="*/ 48 w 54"/>
                  <a:gd name="T13" fmla="*/ 0 h 12"/>
                  <a:gd name="T14" fmla="*/ 33 w 54"/>
                  <a:gd name="T15" fmla="*/ 0 h 12"/>
                  <a:gd name="T16" fmla="*/ 21 w 5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2">
                    <a:moveTo>
                      <a:pt x="21" y="0"/>
                    </a:moveTo>
                    <a:cubicBezTo>
                      <a:pt x="6" y="0"/>
                      <a:pt x="6" y="0"/>
                      <a:pt x="6" y="0"/>
                    </a:cubicBezTo>
                    <a:cubicBezTo>
                      <a:pt x="3" y="0"/>
                      <a:pt x="0" y="3"/>
                      <a:pt x="0" y="6"/>
                    </a:cubicBezTo>
                    <a:cubicBezTo>
                      <a:pt x="0" y="12"/>
                      <a:pt x="0" y="12"/>
                      <a:pt x="0" y="12"/>
                    </a:cubicBezTo>
                    <a:cubicBezTo>
                      <a:pt x="54" y="12"/>
                      <a:pt x="54" y="12"/>
                      <a:pt x="54" y="12"/>
                    </a:cubicBezTo>
                    <a:cubicBezTo>
                      <a:pt x="54" y="6"/>
                      <a:pt x="54" y="6"/>
                      <a:pt x="54" y="6"/>
                    </a:cubicBezTo>
                    <a:cubicBezTo>
                      <a:pt x="54" y="3"/>
                      <a:pt x="51" y="0"/>
                      <a:pt x="48" y="0"/>
                    </a:cubicBezTo>
                    <a:cubicBezTo>
                      <a:pt x="33" y="0"/>
                      <a:pt x="33" y="0"/>
                      <a:pt x="33" y="0"/>
                    </a:cubicBezTo>
                    <a:cubicBezTo>
                      <a:pt x="30" y="0"/>
                      <a:pt x="24"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21">
                <a:extLst>
                  <a:ext uri="{FF2B5EF4-FFF2-40B4-BE49-F238E27FC236}">
                    <a16:creationId xmlns:a16="http://schemas.microsoft.com/office/drawing/2014/main" id="{5A09F6B6-0D18-4FAD-9FBE-2688275CA9C0}"/>
                  </a:ext>
                </a:extLst>
              </p:cNvPr>
              <p:cNvSpPr>
                <a:spLocks/>
              </p:cNvSpPr>
              <p:nvPr/>
            </p:nvSpPr>
            <p:spPr bwMode="auto">
              <a:xfrm>
                <a:off x="7594600" y="4760913"/>
                <a:ext cx="130175" cy="15875"/>
              </a:xfrm>
              <a:custGeom>
                <a:avLst/>
                <a:gdLst>
                  <a:gd name="T0" fmla="*/ 78 w 79"/>
                  <a:gd name="T1" fmla="*/ 0 h 10"/>
                  <a:gd name="T2" fmla="*/ 0 w 79"/>
                  <a:gd name="T3" fmla="*/ 0 h 10"/>
                  <a:gd name="T4" fmla="*/ 0 w 79"/>
                  <a:gd name="T5" fmla="*/ 4 h 10"/>
                  <a:gd name="T6" fmla="*/ 5 w 79"/>
                  <a:gd name="T7" fmla="*/ 10 h 10"/>
                  <a:gd name="T8" fmla="*/ 33 w 79"/>
                  <a:gd name="T9" fmla="*/ 10 h 10"/>
                  <a:gd name="T10" fmla="*/ 45 w 79"/>
                  <a:gd name="T11" fmla="*/ 10 h 10"/>
                  <a:gd name="T12" fmla="*/ 73 w 79"/>
                  <a:gd name="T13" fmla="*/ 10 h 10"/>
                  <a:gd name="T14" fmla="*/ 79 w 79"/>
                  <a:gd name="T15" fmla="*/ 4 h 10"/>
                  <a:gd name="T16" fmla="*/ 78 w 7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
                    <a:moveTo>
                      <a:pt x="78" y="0"/>
                    </a:moveTo>
                    <a:cubicBezTo>
                      <a:pt x="0" y="0"/>
                      <a:pt x="0" y="0"/>
                      <a:pt x="0" y="0"/>
                    </a:cubicBezTo>
                    <a:cubicBezTo>
                      <a:pt x="0" y="4"/>
                      <a:pt x="0" y="4"/>
                      <a:pt x="0" y="4"/>
                    </a:cubicBezTo>
                    <a:cubicBezTo>
                      <a:pt x="0" y="7"/>
                      <a:pt x="2" y="10"/>
                      <a:pt x="5" y="10"/>
                    </a:cubicBezTo>
                    <a:cubicBezTo>
                      <a:pt x="33" y="10"/>
                      <a:pt x="33" y="10"/>
                      <a:pt x="33" y="10"/>
                    </a:cubicBezTo>
                    <a:cubicBezTo>
                      <a:pt x="36" y="10"/>
                      <a:pt x="42" y="10"/>
                      <a:pt x="45" y="10"/>
                    </a:cubicBezTo>
                    <a:cubicBezTo>
                      <a:pt x="73" y="10"/>
                      <a:pt x="73" y="10"/>
                      <a:pt x="73" y="10"/>
                    </a:cubicBezTo>
                    <a:cubicBezTo>
                      <a:pt x="76" y="10"/>
                      <a:pt x="79" y="7"/>
                      <a:pt x="79" y="4"/>
                    </a:cubicBez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33">
                <a:extLst>
                  <a:ext uri="{FF2B5EF4-FFF2-40B4-BE49-F238E27FC236}">
                    <a16:creationId xmlns:a16="http://schemas.microsoft.com/office/drawing/2014/main" id="{0471E399-AF28-44B8-B7BC-D16E210854D6}"/>
                  </a:ext>
                </a:extLst>
              </p:cNvPr>
              <p:cNvSpPr>
                <a:spLocks/>
              </p:cNvSpPr>
              <p:nvPr/>
            </p:nvSpPr>
            <p:spPr bwMode="auto">
              <a:xfrm>
                <a:off x="7594600" y="4776788"/>
                <a:ext cx="130175" cy="15875"/>
              </a:xfrm>
              <a:custGeom>
                <a:avLst/>
                <a:gdLst>
                  <a:gd name="T0" fmla="*/ 78 w 79"/>
                  <a:gd name="T1" fmla="*/ 9 h 9"/>
                  <a:gd name="T2" fmla="*/ 79 w 79"/>
                  <a:gd name="T3" fmla="*/ 6 h 9"/>
                  <a:gd name="T4" fmla="*/ 73 w 79"/>
                  <a:gd name="T5" fmla="*/ 0 h 9"/>
                  <a:gd name="T6" fmla="*/ 45 w 79"/>
                  <a:gd name="T7" fmla="*/ 0 h 9"/>
                  <a:gd name="T8" fmla="*/ 33 w 79"/>
                  <a:gd name="T9" fmla="*/ 0 h 9"/>
                  <a:gd name="T10" fmla="*/ 5 w 79"/>
                  <a:gd name="T11" fmla="*/ 0 h 9"/>
                  <a:gd name="T12" fmla="*/ 0 w 79"/>
                  <a:gd name="T13" fmla="*/ 6 h 9"/>
                  <a:gd name="T14" fmla="*/ 0 w 79"/>
                  <a:gd name="T15" fmla="*/ 9 h 9"/>
                  <a:gd name="T16" fmla="*/ 78 w 7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
                    <a:moveTo>
                      <a:pt x="78" y="9"/>
                    </a:moveTo>
                    <a:cubicBezTo>
                      <a:pt x="79" y="6"/>
                      <a:pt x="79" y="6"/>
                      <a:pt x="79" y="6"/>
                    </a:cubicBezTo>
                    <a:cubicBezTo>
                      <a:pt x="79" y="2"/>
                      <a:pt x="76" y="0"/>
                      <a:pt x="73" y="0"/>
                    </a:cubicBezTo>
                    <a:cubicBezTo>
                      <a:pt x="45" y="0"/>
                      <a:pt x="45" y="0"/>
                      <a:pt x="45" y="0"/>
                    </a:cubicBezTo>
                    <a:cubicBezTo>
                      <a:pt x="42" y="0"/>
                      <a:pt x="36" y="0"/>
                      <a:pt x="33" y="0"/>
                    </a:cubicBezTo>
                    <a:cubicBezTo>
                      <a:pt x="5" y="0"/>
                      <a:pt x="5" y="0"/>
                      <a:pt x="5" y="0"/>
                    </a:cubicBezTo>
                    <a:cubicBezTo>
                      <a:pt x="2" y="0"/>
                      <a:pt x="0" y="2"/>
                      <a:pt x="0" y="6"/>
                    </a:cubicBezTo>
                    <a:cubicBezTo>
                      <a:pt x="0" y="9"/>
                      <a:pt x="0" y="9"/>
                      <a:pt x="0" y="9"/>
                    </a:cubicBezTo>
                    <a:lnTo>
                      <a:pt x="7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98" name="TextBox 97">
            <a:extLst>
              <a:ext uri="{FF2B5EF4-FFF2-40B4-BE49-F238E27FC236}">
                <a16:creationId xmlns:a16="http://schemas.microsoft.com/office/drawing/2014/main" id="{F5B66044-976D-4FCF-B7EF-BDEE3DAE6870}"/>
              </a:ext>
            </a:extLst>
          </p:cNvPr>
          <p:cNvSpPr txBox="1"/>
          <p:nvPr/>
        </p:nvSpPr>
        <p:spPr>
          <a:xfrm>
            <a:off x="3150397" y="3311632"/>
            <a:ext cx="1361771" cy="523220"/>
          </a:xfrm>
          <a:prstGeom prst="rect">
            <a:avLst/>
          </a:prstGeom>
          <a:noFill/>
        </p:spPr>
        <p:txBody>
          <a:bodyPr wrap="square" rtlCol="0">
            <a:spAutoFit/>
          </a:bodyPr>
          <a:lstStyle/>
          <a:p>
            <a:pPr algn="ctr"/>
            <a:r>
              <a:rPr lang="en-US" sz="1400" dirty="0">
                <a:solidFill>
                  <a:schemeClr val="bg1"/>
                </a:solidFill>
              </a:rPr>
              <a:t>1</a:t>
            </a:r>
            <a:r>
              <a:rPr lang="en-US" sz="1400" baseline="30000" dirty="0">
                <a:solidFill>
                  <a:schemeClr val="bg1"/>
                </a:solidFill>
              </a:rPr>
              <a:t>st</a:t>
            </a:r>
            <a:r>
              <a:rPr lang="en-US" sz="1400" dirty="0">
                <a:solidFill>
                  <a:schemeClr val="bg1"/>
                </a:solidFill>
              </a:rPr>
              <a:t> on-site solar array</a:t>
            </a:r>
          </a:p>
        </p:txBody>
      </p:sp>
      <p:sp>
        <p:nvSpPr>
          <p:cNvPr id="99" name="TextBox 98">
            <a:extLst>
              <a:ext uri="{FF2B5EF4-FFF2-40B4-BE49-F238E27FC236}">
                <a16:creationId xmlns:a16="http://schemas.microsoft.com/office/drawing/2014/main" id="{A6A7E901-1CD2-4DBF-A04E-9131FE4E9FFF}"/>
              </a:ext>
            </a:extLst>
          </p:cNvPr>
          <p:cNvSpPr txBox="1"/>
          <p:nvPr/>
        </p:nvSpPr>
        <p:spPr>
          <a:xfrm>
            <a:off x="4559783" y="3948915"/>
            <a:ext cx="1361771" cy="307777"/>
          </a:xfrm>
          <a:prstGeom prst="rect">
            <a:avLst/>
          </a:prstGeom>
          <a:noFill/>
        </p:spPr>
        <p:txBody>
          <a:bodyPr wrap="square" rtlCol="0">
            <a:spAutoFit/>
          </a:bodyPr>
          <a:lstStyle/>
          <a:p>
            <a:pPr algn="ctr"/>
            <a:r>
              <a:rPr lang="en-US" sz="1400" dirty="0">
                <a:solidFill>
                  <a:schemeClr val="bg1"/>
                </a:solidFill>
              </a:rPr>
              <a:t>CO2 fund est.</a:t>
            </a:r>
          </a:p>
        </p:txBody>
      </p:sp>
      <p:sp>
        <p:nvSpPr>
          <p:cNvPr id="100" name="TextBox 99">
            <a:extLst>
              <a:ext uri="{FF2B5EF4-FFF2-40B4-BE49-F238E27FC236}">
                <a16:creationId xmlns:a16="http://schemas.microsoft.com/office/drawing/2014/main" id="{BABB8421-6FDE-466B-8C6C-354669E3407E}"/>
              </a:ext>
            </a:extLst>
          </p:cNvPr>
          <p:cNvSpPr txBox="1"/>
          <p:nvPr/>
        </p:nvSpPr>
        <p:spPr>
          <a:xfrm>
            <a:off x="5798562" y="3311632"/>
            <a:ext cx="1669010" cy="738664"/>
          </a:xfrm>
          <a:prstGeom prst="rect">
            <a:avLst/>
          </a:prstGeom>
          <a:noFill/>
        </p:spPr>
        <p:txBody>
          <a:bodyPr wrap="square" rtlCol="0">
            <a:spAutoFit/>
          </a:bodyPr>
          <a:lstStyle/>
          <a:p>
            <a:pPr algn="ctr"/>
            <a:r>
              <a:rPr lang="en-US" sz="1400" dirty="0">
                <a:solidFill>
                  <a:schemeClr val="bg1"/>
                </a:solidFill>
              </a:rPr>
              <a:t>Goal 20% by 2020 50MW renewable energy</a:t>
            </a:r>
          </a:p>
        </p:txBody>
      </p:sp>
      <p:sp>
        <p:nvSpPr>
          <p:cNvPr id="101" name="TextBox 100">
            <a:extLst>
              <a:ext uri="{FF2B5EF4-FFF2-40B4-BE49-F238E27FC236}">
                <a16:creationId xmlns:a16="http://schemas.microsoft.com/office/drawing/2014/main" id="{EFA3D9B4-F6D7-4398-810A-20808E561210}"/>
              </a:ext>
            </a:extLst>
          </p:cNvPr>
          <p:cNvSpPr txBox="1"/>
          <p:nvPr/>
        </p:nvSpPr>
        <p:spPr>
          <a:xfrm>
            <a:off x="7463176" y="3894758"/>
            <a:ext cx="1361771" cy="523220"/>
          </a:xfrm>
          <a:prstGeom prst="rect">
            <a:avLst/>
          </a:prstGeom>
          <a:noFill/>
        </p:spPr>
        <p:txBody>
          <a:bodyPr wrap="square" rtlCol="0">
            <a:spAutoFit/>
          </a:bodyPr>
          <a:lstStyle/>
          <a:p>
            <a:pPr algn="ctr"/>
            <a:r>
              <a:rPr lang="en-US" sz="1400" dirty="0">
                <a:solidFill>
                  <a:schemeClr val="bg1"/>
                </a:solidFill>
              </a:rPr>
              <a:t>6MW wind energy</a:t>
            </a:r>
          </a:p>
        </p:txBody>
      </p:sp>
      <p:sp>
        <p:nvSpPr>
          <p:cNvPr id="102" name="TextBox 101">
            <a:extLst>
              <a:ext uri="{FF2B5EF4-FFF2-40B4-BE49-F238E27FC236}">
                <a16:creationId xmlns:a16="http://schemas.microsoft.com/office/drawing/2014/main" id="{16C841C6-F795-47D4-886C-AA5D0E71D62D}"/>
              </a:ext>
            </a:extLst>
          </p:cNvPr>
          <p:cNvSpPr txBox="1"/>
          <p:nvPr/>
        </p:nvSpPr>
        <p:spPr>
          <a:xfrm>
            <a:off x="8822743" y="3311632"/>
            <a:ext cx="1361771" cy="1815882"/>
          </a:xfrm>
          <a:prstGeom prst="rect">
            <a:avLst/>
          </a:prstGeom>
          <a:noFill/>
        </p:spPr>
        <p:txBody>
          <a:bodyPr wrap="square" rtlCol="0">
            <a:spAutoFit/>
          </a:bodyPr>
          <a:lstStyle/>
          <a:p>
            <a:pPr algn="ctr"/>
            <a:r>
              <a:rPr lang="en-US" sz="1400" dirty="0">
                <a:solidFill>
                  <a:schemeClr val="bg1"/>
                </a:solidFill>
              </a:rPr>
              <a:t>Signed American Business Act on climate Pledge at White House and joined RE100</a:t>
            </a:r>
          </a:p>
        </p:txBody>
      </p:sp>
      <p:sp>
        <p:nvSpPr>
          <p:cNvPr id="103" name="TextBox 102">
            <a:extLst>
              <a:ext uri="{FF2B5EF4-FFF2-40B4-BE49-F238E27FC236}">
                <a16:creationId xmlns:a16="http://schemas.microsoft.com/office/drawing/2014/main" id="{7A344E3C-1C10-45F0-B54B-EE1F4CB28562}"/>
              </a:ext>
            </a:extLst>
          </p:cNvPr>
          <p:cNvSpPr txBox="1"/>
          <p:nvPr/>
        </p:nvSpPr>
        <p:spPr>
          <a:xfrm>
            <a:off x="10217762" y="3883062"/>
            <a:ext cx="1361771" cy="1169551"/>
          </a:xfrm>
          <a:prstGeom prst="rect">
            <a:avLst/>
          </a:prstGeom>
          <a:noFill/>
        </p:spPr>
        <p:txBody>
          <a:bodyPr wrap="square" rtlCol="0">
            <a:spAutoFit/>
          </a:bodyPr>
          <a:lstStyle/>
          <a:p>
            <a:pPr algn="ctr"/>
            <a:r>
              <a:rPr lang="en-US" sz="1400" dirty="0">
                <a:solidFill>
                  <a:schemeClr val="bg1"/>
                </a:solidFill>
              </a:rPr>
              <a:t>1</a:t>
            </a:r>
            <a:r>
              <a:rPr lang="en-US" sz="1400" baseline="30000" dirty="0">
                <a:solidFill>
                  <a:schemeClr val="bg1"/>
                </a:solidFill>
              </a:rPr>
              <a:t>st</a:t>
            </a:r>
            <a:r>
              <a:rPr lang="en-US" sz="1400" dirty="0">
                <a:solidFill>
                  <a:schemeClr val="bg1"/>
                </a:solidFill>
              </a:rPr>
              <a:t> long-term PPA Takes US to 60% renewable energy</a:t>
            </a:r>
          </a:p>
        </p:txBody>
      </p:sp>
      <p:sp>
        <p:nvSpPr>
          <p:cNvPr id="5" name="Content Placeholder 3"/>
          <p:cNvSpPr txBox="1">
            <a:spLocks/>
          </p:cNvSpPr>
          <p:nvPr/>
        </p:nvSpPr>
        <p:spPr>
          <a:xfrm>
            <a:off x="431586" y="5510685"/>
            <a:ext cx="11304384" cy="1076281"/>
          </a:xfrm>
          <a:prstGeom prst="rect">
            <a:avLst/>
          </a:prstGeom>
        </p:spPr>
        <p:txBody>
          <a:bodyPr/>
          <a:lstStyle>
            <a:lvl1pPr marL="301752" indent="-329184" algn="l" rtl="0" eaLnBrk="0" fontAlgn="base" hangingPunct="0">
              <a:spcBef>
                <a:spcPts val="800"/>
              </a:spcBef>
              <a:spcAft>
                <a:spcPct val="0"/>
              </a:spcAft>
              <a:buSzPct val="100000"/>
              <a:buFont typeface="Arial" pitchFamily="-65" charset="0"/>
              <a:buChar char="•"/>
              <a:defRPr sz="3000" baseline="0">
                <a:solidFill>
                  <a:srgbClr val="595959"/>
                </a:solidFill>
                <a:latin typeface="+mn-lt"/>
                <a:ea typeface="Arial Unicode MS" pitchFamily="-65" charset="0"/>
                <a:cs typeface="Arial Unicode MS" pitchFamily="-65" charset="0"/>
                <a:sym typeface="Arial" pitchFamily="-65" charset="0"/>
              </a:defRPr>
            </a:lvl1pPr>
            <a:lvl2pPr marL="777240" indent="-329184" algn="l" rtl="0" eaLnBrk="0" fontAlgn="base" hangingPunct="0">
              <a:spcBef>
                <a:spcPts val="638"/>
              </a:spcBef>
              <a:spcAft>
                <a:spcPct val="0"/>
              </a:spcAft>
              <a:buSzPct val="100000"/>
              <a:buFont typeface="Arial" pitchFamily="-65" charset="0"/>
              <a:buChar char="–"/>
              <a:defRPr sz="2500">
                <a:solidFill>
                  <a:srgbClr val="595959"/>
                </a:solidFill>
                <a:latin typeface="+mn-lt"/>
                <a:ea typeface="Arial Unicode MS" pitchFamily="-65" charset="0"/>
                <a:cs typeface="Arial Unicode MS" pitchFamily="-65" charset="0"/>
                <a:sym typeface="Arial" pitchFamily="-65" charset="0"/>
              </a:defRPr>
            </a:lvl2pPr>
            <a:lvl3pPr marL="1280160" indent="-274320" algn="l" rtl="0" eaLnBrk="0" fontAlgn="base" hangingPunct="0">
              <a:spcBef>
                <a:spcPts val="538"/>
              </a:spcBef>
              <a:spcAft>
                <a:spcPct val="0"/>
              </a:spcAft>
              <a:buSzPct val="100000"/>
              <a:buFont typeface="Arial" pitchFamily="-65" charset="0"/>
              <a:buChar char="•"/>
              <a:defRPr sz="2000">
                <a:solidFill>
                  <a:srgbClr val="595959"/>
                </a:solidFill>
                <a:latin typeface="+mn-lt"/>
                <a:ea typeface="Arial Unicode MS" pitchFamily="-65" charset="0"/>
                <a:cs typeface="Arial Unicode MS" pitchFamily="-65" charset="0"/>
                <a:sym typeface="Arial" pitchFamily="-65" charset="0"/>
              </a:defRPr>
            </a:lvl3pPr>
            <a:lvl4pPr marL="1645920" indent="-273050" algn="l" rtl="0" eaLnBrk="0" fontAlgn="base" hangingPunct="0">
              <a:spcBef>
                <a:spcPts val="538"/>
              </a:spcBef>
              <a:spcAft>
                <a:spcPct val="0"/>
              </a:spcAft>
              <a:buSzPct val="100000"/>
              <a:buFont typeface="Arial" pitchFamily="-65" charset="0"/>
              <a:buChar char="–"/>
              <a:defRPr sz="2000">
                <a:solidFill>
                  <a:srgbClr val="595959"/>
                </a:solidFill>
                <a:latin typeface="+mn-lt"/>
                <a:ea typeface="Arial Unicode MS" pitchFamily="-65" charset="0"/>
                <a:cs typeface="Arial Unicode MS" pitchFamily="-65" charset="0"/>
                <a:sym typeface="Arial" pitchFamily="-65" charset="0"/>
              </a:defRPr>
            </a:lvl4pPr>
            <a:lvl5pPr marL="2103120" indent="-273050" algn="l" rtl="0" eaLnBrk="0" fontAlgn="base" hangingPunct="0">
              <a:spcBef>
                <a:spcPts val="538"/>
              </a:spcBef>
              <a:spcAft>
                <a:spcPct val="0"/>
              </a:spcAft>
              <a:buSzPct val="100000"/>
              <a:buFont typeface="Arial" pitchFamily="-65" charset="0"/>
              <a:buChar char="»"/>
              <a:defRPr sz="2000">
                <a:solidFill>
                  <a:srgbClr val="595959"/>
                </a:solidFill>
                <a:latin typeface="+mn-lt"/>
                <a:ea typeface="Arial Unicode MS" pitchFamily="-65" charset="0"/>
                <a:cs typeface="Arial Unicode MS" pitchFamily="-65" charset="0"/>
                <a:sym typeface="Arial" pitchFamily="-65" charset="0"/>
              </a:defRPr>
            </a:lvl5pPr>
            <a:lvl6pPr marL="2537461" indent="-274320" algn="l" rtl="0" fontAlgn="base">
              <a:spcBef>
                <a:spcPts val="541"/>
              </a:spcBef>
              <a:spcAft>
                <a:spcPct val="0"/>
              </a:spcAft>
              <a:buSzPct val="100000"/>
              <a:buFont typeface="Arial" pitchFamily="-110" charset="0"/>
              <a:buChar char="»"/>
              <a:defRPr sz="2400">
                <a:solidFill>
                  <a:schemeClr val="tx1"/>
                </a:solidFill>
                <a:latin typeface="+mn-lt"/>
                <a:ea typeface="+mn-ea"/>
                <a:cs typeface="+mn-cs"/>
                <a:sym typeface="Arial" pitchFamily="-110" charset="0"/>
              </a:defRPr>
            </a:lvl6pPr>
            <a:lvl7pPr marL="2948941" indent="-274320" algn="l" rtl="0" fontAlgn="base">
              <a:spcBef>
                <a:spcPts val="541"/>
              </a:spcBef>
              <a:spcAft>
                <a:spcPct val="0"/>
              </a:spcAft>
              <a:buSzPct val="100000"/>
              <a:buFont typeface="Arial" pitchFamily="-110" charset="0"/>
              <a:buChar char="»"/>
              <a:defRPr sz="2400">
                <a:solidFill>
                  <a:schemeClr val="tx1"/>
                </a:solidFill>
                <a:latin typeface="+mn-lt"/>
                <a:ea typeface="+mn-ea"/>
                <a:cs typeface="+mn-cs"/>
                <a:sym typeface="Arial" pitchFamily="-110" charset="0"/>
              </a:defRPr>
            </a:lvl7pPr>
            <a:lvl8pPr marL="3360421" indent="-274320" algn="l" rtl="0" fontAlgn="base">
              <a:spcBef>
                <a:spcPts val="541"/>
              </a:spcBef>
              <a:spcAft>
                <a:spcPct val="0"/>
              </a:spcAft>
              <a:buSzPct val="100000"/>
              <a:buFont typeface="Arial" pitchFamily="-110" charset="0"/>
              <a:buChar char="»"/>
              <a:defRPr sz="2400">
                <a:solidFill>
                  <a:schemeClr val="tx1"/>
                </a:solidFill>
                <a:latin typeface="+mn-lt"/>
                <a:ea typeface="+mn-ea"/>
                <a:cs typeface="+mn-cs"/>
                <a:sym typeface="Arial" pitchFamily="-110" charset="0"/>
              </a:defRPr>
            </a:lvl8pPr>
            <a:lvl9pPr marL="3771901" indent="-274320" algn="l" rtl="0" fontAlgn="base">
              <a:spcBef>
                <a:spcPts val="541"/>
              </a:spcBef>
              <a:spcAft>
                <a:spcPct val="0"/>
              </a:spcAft>
              <a:buSzPct val="100000"/>
              <a:buFont typeface="Arial" pitchFamily="-110" charset="0"/>
              <a:buChar char="»"/>
              <a:defRPr sz="2400">
                <a:solidFill>
                  <a:schemeClr val="tx1"/>
                </a:solidFill>
                <a:latin typeface="+mn-lt"/>
                <a:ea typeface="+mn-ea"/>
                <a:cs typeface="+mn-cs"/>
                <a:sym typeface="Arial" pitchFamily="-110" charset="0"/>
              </a:defRPr>
            </a:lvl9pPr>
          </a:lstStyle>
          <a:p>
            <a:pPr marL="0" indent="0" defTabSz="761970">
              <a:buNone/>
            </a:pPr>
            <a:r>
              <a:rPr lang="en-US" sz="2400" b="1" kern="0" dirty="0">
                <a:solidFill>
                  <a:schemeClr val="bg1"/>
                </a:solidFill>
              </a:rPr>
              <a:t>2020 Renewable Energy Goal </a:t>
            </a:r>
          </a:p>
          <a:p>
            <a:pPr marL="0" indent="0" defTabSz="761970">
              <a:spcBef>
                <a:spcPts val="1167"/>
              </a:spcBef>
              <a:buNone/>
            </a:pPr>
            <a:r>
              <a:rPr lang="en-US" sz="1800" kern="0" dirty="0">
                <a:solidFill>
                  <a:schemeClr val="bg1"/>
                </a:solidFill>
              </a:rPr>
              <a:t>Increased to 35% with an </a:t>
            </a:r>
            <a:r>
              <a:rPr lang="en-US" sz="1800" b="1" kern="0" dirty="0">
                <a:solidFill>
                  <a:schemeClr val="bg1"/>
                </a:solidFill>
              </a:rPr>
              <a:t>aspiration to power all of our facilities with renewable energy by 2050. </a:t>
            </a:r>
          </a:p>
          <a:p>
            <a:pPr marL="0" indent="0" defTabSz="761970">
              <a:buNone/>
            </a:pPr>
            <a:endParaRPr lang="en-US" sz="1600" kern="0" dirty="0">
              <a:solidFill>
                <a:schemeClr val="bg1"/>
              </a:solidFill>
            </a:endParaRPr>
          </a:p>
        </p:txBody>
      </p:sp>
    </p:spTree>
    <p:extLst>
      <p:ext uri="{BB962C8B-B14F-4D97-AF65-F5344CB8AC3E}">
        <p14:creationId xmlns:p14="http://schemas.microsoft.com/office/powerpoint/2010/main" val="13534551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tree&#10;&#10;Description generated with high confidence">
            <a:extLst>
              <a:ext uri="{FF2B5EF4-FFF2-40B4-BE49-F238E27FC236}">
                <a16:creationId xmlns:a16="http://schemas.microsoft.com/office/drawing/2014/main" id="{D4C15A27-22B4-4B2F-AFF9-259BDECC0048}"/>
              </a:ext>
            </a:extLst>
          </p:cNvPr>
          <p:cNvPicPr>
            <a:picLocks noChangeAspect="1"/>
          </p:cNvPicPr>
          <p:nvPr/>
        </p:nvPicPr>
        <p:blipFill rotWithShape="1">
          <a:blip r:embed="rId3">
            <a:extLst>
              <a:ext uri="{28A0092B-C50C-407E-A947-70E740481C1C}">
                <a14:useLocalDpi xmlns:a14="http://schemas.microsoft.com/office/drawing/2010/main" val="0"/>
              </a:ext>
            </a:extLst>
          </a:blip>
          <a:srcRect l="80" t="22125" r="25497" b="18015"/>
          <a:stretch/>
        </p:blipFill>
        <p:spPr>
          <a:xfrm>
            <a:off x="0" y="-4320"/>
            <a:ext cx="12191328" cy="6537242"/>
          </a:xfrm>
          <a:prstGeom prst="rect">
            <a:avLst/>
          </a:prstGeom>
        </p:spPr>
      </p:pic>
      <p:grpSp>
        <p:nvGrpSpPr>
          <p:cNvPr id="23" name="Group 22">
            <a:extLst>
              <a:ext uri="{FF2B5EF4-FFF2-40B4-BE49-F238E27FC236}">
                <a16:creationId xmlns:a16="http://schemas.microsoft.com/office/drawing/2014/main" id="{AD679D06-4148-4E71-9EC4-83D30B20835F}"/>
              </a:ext>
            </a:extLst>
          </p:cNvPr>
          <p:cNvGrpSpPr>
            <a:grpSpLocks noChangeAspect="1"/>
          </p:cNvGrpSpPr>
          <p:nvPr/>
        </p:nvGrpSpPr>
        <p:grpSpPr bwMode="auto">
          <a:xfrm>
            <a:off x="1263375" y="1706492"/>
            <a:ext cx="8467967" cy="4220789"/>
            <a:chOff x="1001" y="1044"/>
            <a:chExt cx="5455" cy="2719"/>
          </a:xfrm>
          <a:solidFill>
            <a:srgbClr val="62A400"/>
          </a:solidFill>
        </p:grpSpPr>
        <p:sp>
          <p:nvSpPr>
            <p:cNvPr id="24" name="Freeform 5">
              <a:extLst>
                <a:ext uri="{FF2B5EF4-FFF2-40B4-BE49-F238E27FC236}">
                  <a16:creationId xmlns:a16="http://schemas.microsoft.com/office/drawing/2014/main" id="{FAB87891-9DFA-4B90-9ADF-AFC5708C607B}"/>
                </a:ext>
              </a:extLst>
            </p:cNvPr>
            <p:cNvSpPr>
              <a:spLocks/>
            </p:cNvSpPr>
            <p:nvPr/>
          </p:nvSpPr>
          <p:spPr bwMode="auto">
            <a:xfrm>
              <a:off x="4211" y="2986"/>
              <a:ext cx="113" cy="213"/>
            </a:xfrm>
            <a:custGeom>
              <a:avLst/>
              <a:gdLst>
                <a:gd name="T0" fmla="*/ 38 w 48"/>
                <a:gd name="T1" fmla="*/ 0 h 90"/>
                <a:gd name="T2" fmla="*/ 37 w 48"/>
                <a:gd name="T3" fmla="*/ 7 h 90"/>
                <a:gd name="T4" fmla="*/ 21 w 48"/>
                <a:gd name="T5" fmla="*/ 22 h 90"/>
                <a:gd name="T6" fmla="*/ 6 w 48"/>
                <a:gd name="T7" fmla="*/ 36 h 90"/>
                <a:gd name="T8" fmla="*/ 9 w 48"/>
                <a:gd name="T9" fmla="*/ 48 h 90"/>
                <a:gd name="T10" fmla="*/ 5 w 48"/>
                <a:gd name="T11" fmla="*/ 58 h 90"/>
                <a:gd name="T12" fmla="*/ 0 w 48"/>
                <a:gd name="T13" fmla="*/ 63 h 90"/>
                <a:gd name="T14" fmla="*/ 3 w 48"/>
                <a:gd name="T15" fmla="*/ 72 h 90"/>
                <a:gd name="T16" fmla="*/ 3 w 48"/>
                <a:gd name="T17" fmla="*/ 78 h 90"/>
                <a:gd name="T18" fmla="*/ 13 w 48"/>
                <a:gd name="T19" fmla="*/ 90 h 90"/>
                <a:gd name="T20" fmla="*/ 33 w 48"/>
                <a:gd name="T21" fmla="*/ 65 h 90"/>
                <a:gd name="T22" fmla="*/ 44 w 48"/>
                <a:gd name="T23" fmla="*/ 24 h 90"/>
                <a:gd name="T24" fmla="*/ 48 w 48"/>
                <a:gd name="T25" fmla="*/ 25 h 90"/>
                <a:gd name="T26" fmla="*/ 48 w 48"/>
                <a:gd name="T27" fmla="*/ 22 h 90"/>
                <a:gd name="T28" fmla="*/ 38 w 48"/>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90">
                  <a:moveTo>
                    <a:pt x="38" y="0"/>
                  </a:moveTo>
                  <a:cubicBezTo>
                    <a:pt x="37" y="2"/>
                    <a:pt x="38" y="6"/>
                    <a:pt x="37" y="7"/>
                  </a:cubicBezTo>
                  <a:cubicBezTo>
                    <a:pt x="33" y="10"/>
                    <a:pt x="26" y="19"/>
                    <a:pt x="21" y="22"/>
                  </a:cubicBezTo>
                  <a:cubicBezTo>
                    <a:pt x="14" y="26"/>
                    <a:pt x="6" y="25"/>
                    <a:pt x="6" y="36"/>
                  </a:cubicBezTo>
                  <a:cubicBezTo>
                    <a:pt x="6" y="40"/>
                    <a:pt x="9" y="46"/>
                    <a:pt x="9" y="48"/>
                  </a:cubicBezTo>
                  <a:cubicBezTo>
                    <a:pt x="9" y="49"/>
                    <a:pt x="5" y="58"/>
                    <a:pt x="5" y="58"/>
                  </a:cubicBezTo>
                  <a:cubicBezTo>
                    <a:pt x="4" y="58"/>
                    <a:pt x="0" y="62"/>
                    <a:pt x="0" y="63"/>
                  </a:cubicBezTo>
                  <a:cubicBezTo>
                    <a:pt x="0" y="66"/>
                    <a:pt x="0" y="70"/>
                    <a:pt x="3" y="72"/>
                  </a:cubicBezTo>
                  <a:cubicBezTo>
                    <a:pt x="3" y="73"/>
                    <a:pt x="3" y="75"/>
                    <a:pt x="3" y="78"/>
                  </a:cubicBezTo>
                  <a:cubicBezTo>
                    <a:pt x="3" y="83"/>
                    <a:pt x="8" y="90"/>
                    <a:pt x="13" y="90"/>
                  </a:cubicBezTo>
                  <a:cubicBezTo>
                    <a:pt x="27" y="90"/>
                    <a:pt x="29" y="75"/>
                    <a:pt x="33" y="65"/>
                  </a:cubicBezTo>
                  <a:cubicBezTo>
                    <a:pt x="38" y="52"/>
                    <a:pt x="44" y="40"/>
                    <a:pt x="44" y="24"/>
                  </a:cubicBezTo>
                  <a:cubicBezTo>
                    <a:pt x="44" y="24"/>
                    <a:pt x="48" y="25"/>
                    <a:pt x="48" y="25"/>
                  </a:cubicBezTo>
                  <a:cubicBezTo>
                    <a:pt x="48" y="22"/>
                    <a:pt x="48" y="22"/>
                    <a:pt x="48" y="22"/>
                  </a:cubicBezTo>
                  <a:cubicBezTo>
                    <a:pt x="44" y="16"/>
                    <a:pt x="46" y="1"/>
                    <a:pt x="3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5" name="Freeform 6">
              <a:extLst>
                <a:ext uri="{FF2B5EF4-FFF2-40B4-BE49-F238E27FC236}">
                  <a16:creationId xmlns:a16="http://schemas.microsoft.com/office/drawing/2014/main" id="{3E74A97B-9E71-4D4B-9265-C5D253172497}"/>
                </a:ext>
              </a:extLst>
            </p:cNvPr>
            <p:cNvSpPr>
              <a:spLocks/>
            </p:cNvSpPr>
            <p:nvPr/>
          </p:nvSpPr>
          <p:spPr bwMode="auto">
            <a:xfrm>
              <a:off x="4769" y="2645"/>
              <a:ext cx="31" cy="59"/>
            </a:xfrm>
            <a:custGeom>
              <a:avLst/>
              <a:gdLst>
                <a:gd name="T0" fmla="*/ 0 w 13"/>
                <a:gd name="T1" fmla="*/ 19 h 25"/>
                <a:gd name="T2" fmla="*/ 6 w 13"/>
                <a:gd name="T3" fmla="*/ 25 h 25"/>
                <a:gd name="T4" fmla="*/ 13 w 13"/>
                <a:gd name="T5" fmla="*/ 16 h 25"/>
                <a:gd name="T6" fmla="*/ 3 w 13"/>
                <a:gd name="T7" fmla="*/ 0 h 25"/>
                <a:gd name="T8" fmla="*/ 0 w 13"/>
                <a:gd name="T9" fmla="*/ 19 h 25"/>
              </a:gdLst>
              <a:ahLst/>
              <a:cxnLst>
                <a:cxn ang="0">
                  <a:pos x="T0" y="T1"/>
                </a:cxn>
                <a:cxn ang="0">
                  <a:pos x="T2" y="T3"/>
                </a:cxn>
                <a:cxn ang="0">
                  <a:pos x="T4" y="T5"/>
                </a:cxn>
                <a:cxn ang="0">
                  <a:pos x="T6" y="T7"/>
                </a:cxn>
                <a:cxn ang="0">
                  <a:pos x="T8" y="T9"/>
                </a:cxn>
              </a:cxnLst>
              <a:rect l="0" t="0" r="r" b="b"/>
              <a:pathLst>
                <a:path w="13" h="25">
                  <a:moveTo>
                    <a:pt x="0" y="19"/>
                  </a:moveTo>
                  <a:cubicBezTo>
                    <a:pt x="0" y="22"/>
                    <a:pt x="3" y="25"/>
                    <a:pt x="6" y="25"/>
                  </a:cubicBezTo>
                  <a:cubicBezTo>
                    <a:pt x="10" y="25"/>
                    <a:pt x="13" y="20"/>
                    <a:pt x="13" y="16"/>
                  </a:cubicBezTo>
                  <a:cubicBezTo>
                    <a:pt x="13" y="8"/>
                    <a:pt x="7" y="6"/>
                    <a:pt x="3" y="0"/>
                  </a:cubicBezTo>
                  <a:cubicBezTo>
                    <a:pt x="3" y="7"/>
                    <a:pt x="0" y="12"/>
                    <a:pt x="0" y="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6" name="Freeform 7">
              <a:extLst>
                <a:ext uri="{FF2B5EF4-FFF2-40B4-BE49-F238E27FC236}">
                  <a16:creationId xmlns:a16="http://schemas.microsoft.com/office/drawing/2014/main" id="{658930A5-9B99-4E6D-A03B-58BD305676B8}"/>
                </a:ext>
              </a:extLst>
            </p:cNvPr>
            <p:cNvSpPr>
              <a:spLocks/>
            </p:cNvSpPr>
            <p:nvPr/>
          </p:nvSpPr>
          <p:spPr bwMode="auto">
            <a:xfrm>
              <a:off x="5006" y="2711"/>
              <a:ext cx="160" cy="173"/>
            </a:xfrm>
            <a:custGeom>
              <a:avLst/>
              <a:gdLst>
                <a:gd name="T0" fmla="*/ 68 w 68"/>
                <a:gd name="T1" fmla="*/ 63 h 73"/>
                <a:gd name="T2" fmla="*/ 68 w 68"/>
                <a:gd name="T3" fmla="*/ 53 h 73"/>
                <a:gd name="T4" fmla="*/ 64 w 68"/>
                <a:gd name="T5" fmla="*/ 49 h 73"/>
                <a:gd name="T6" fmla="*/ 59 w 68"/>
                <a:gd name="T7" fmla="*/ 41 h 73"/>
                <a:gd name="T8" fmla="*/ 55 w 68"/>
                <a:gd name="T9" fmla="*/ 37 h 73"/>
                <a:gd name="T10" fmla="*/ 56 w 68"/>
                <a:gd name="T11" fmla="*/ 34 h 73"/>
                <a:gd name="T12" fmla="*/ 54 w 68"/>
                <a:gd name="T13" fmla="*/ 32 h 73"/>
                <a:gd name="T14" fmla="*/ 53 w 68"/>
                <a:gd name="T15" fmla="*/ 32 h 73"/>
                <a:gd name="T16" fmla="*/ 53 w 68"/>
                <a:gd name="T17" fmla="*/ 31 h 73"/>
                <a:gd name="T18" fmla="*/ 46 w 68"/>
                <a:gd name="T19" fmla="*/ 26 h 73"/>
                <a:gd name="T20" fmla="*/ 33 w 68"/>
                <a:gd name="T21" fmla="*/ 16 h 73"/>
                <a:gd name="T22" fmla="*/ 25 w 68"/>
                <a:gd name="T23" fmla="*/ 10 h 73"/>
                <a:gd name="T24" fmla="*/ 23 w 68"/>
                <a:gd name="T25" fmla="*/ 9 h 73"/>
                <a:gd name="T26" fmla="*/ 15 w 68"/>
                <a:gd name="T27" fmla="*/ 0 h 73"/>
                <a:gd name="T28" fmla="*/ 7 w 68"/>
                <a:gd name="T29" fmla="*/ 0 h 73"/>
                <a:gd name="T30" fmla="*/ 3 w 68"/>
                <a:gd name="T31" fmla="*/ 0 h 73"/>
                <a:gd name="T32" fmla="*/ 0 w 68"/>
                <a:gd name="T33" fmla="*/ 0 h 73"/>
                <a:gd name="T34" fmla="*/ 0 w 68"/>
                <a:gd name="T35" fmla="*/ 0 h 73"/>
                <a:gd name="T36" fmla="*/ 7 w 68"/>
                <a:gd name="T37" fmla="*/ 10 h 73"/>
                <a:gd name="T38" fmla="*/ 12 w 68"/>
                <a:gd name="T39" fmla="*/ 12 h 73"/>
                <a:gd name="T40" fmla="*/ 16 w 68"/>
                <a:gd name="T41" fmla="*/ 18 h 73"/>
                <a:gd name="T42" fmla="*/ 24 w 68"/>
                <a:gd name="T43" fmla="*/ 26 h 73"/>
                <a:gd name="T44" fmla="*/ 27 w 68"/>
                <a:gd name="T45" fmla="*/ 34 h 73"/>
                <a:gd name="T46" fmla="*/ 31 w 68"/>
                <a:gd name="T47" fmla="*/ 35 h 73"/>
                <a:gd name="T48" fmla="*/ 32 w 68"/>
                <a:gd name="T49" fmla="*/ 37 h 73"/>
                <a:gd name="T50" fmla="*/ 36 w 68"/>
                <a:gd name="T51" fmla="*/ 43 h 73"/>
                <a:gd name="T52" fmla="*/ 44 w 68"/>
                <a:gd name="T53" fmla="*/ 56 h 73"/>
                <a:gd name="T54" fmla="*/ 57 w 68"/>
                <a:gd name="T55" fmla="*/ 67 h 73"/>
                <a:gd name="T56" fmla="*/ 62 w 68"/>
                <a:gd name="T57" fmla="*/ 73 h 73"/>
                <a:gd name="T58" fmla="*/ 68 w 68"/>
                <a:gd name="T59" fmla="*/ 70 h 73"/>
                <a:gd name="T60" fmla="*/ 68 w 68"/>
                <a:gd name="T61"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3">
                  <a:moveTo>
                    <a:pt x="68" y="63"/>
                  </a:moveTo>
                  <a:cubicBezTo>
                    <a:pt x="68" y="58"/>
                    <a:pt x="68" y="56"/>
                    <a:pt x="68" y="53"/>
                  </a:cubicBezTo>
                  <a:cubicBezTo>
                    <a:pt x="68" y="51"/>
                    <a:pt x="66" y="51"/>
                    <a:pt x="64" y="49"/>
                  </a:cubicBezTo>
                  <a:cubicBezTo>
                    <a:pt x="62" y="47"/>
                    <a:pt x="59" y="45"/>
                    <a:pt x="59" y="41"/>
                  </a:cubicBezTo>
                  <a:cubicBezTo>
                    <a:pt x="57" y="41"/>
                    <a:pt x="55" y="40"/>
                    <a:pt x="55" y="37"/>
                  </a:cubicBezTo>
                  <a:cubicBezTo>
                    <a:pt x="56" y="34"/>
                    <a:pt x="56" y="34"/>
                    <a:pt x="56" y="34"/>
                  </a:cubicBezTo>
                  <a:cubicBezTo>
                    <a:pt x="56" y="33"/>
                    <a:pt x="55" y="32"/>
                    <a:pt x="54" y="32"/>
                  </a:cubicBezTo>
                  <a:cubicBezTo>
                    <a:pt x="54" y="32"/>
                    <a:pt x="53" y="32"/>
                    <a:pt x="53" y="32"/>
                  </a:cubicBezTo>
                  <a:cubicBezTo>
                    <a:pt x="53" y="32"/>
                    <a:pt x="53" y="31"/>
                    <a:pt x="53" y="31"/>
                  </a:cubicBezTo>
                  <a:cubicBezTo>
                    <a:pt x="53" y="28"/>
                    <a:pt x="49" y="27"/>
                    <a:pt x="46" y="26"/>
                  </a:cubicBezTo>
                  <a:cubicBezTo>
                    <a:pt x="39" y="24"/>
                    <a:pt x="37" y="21"/>
                    <a:pt x="33" y="16"/>
                  </a:cubicBezTo>
                  <a:cubicBezTo>
                    <a:pt x="30" y="14"/>
                    <a:pt x="29" y="11"/>
                    <a:pt x="25" y="10"/>
                  </a:cubicBezTo>
                  <a:cubicBezTo>
                    <a:pt x="24" y="10"/>
                    <a:pt x="23" y="10"/>
                    <a:pt x="23" y="9"/>
                  </a:cubicBezTo>
                  <a:cubicBezTo>
                    <a:pt x="21" y="5"/>
                    <a:pt x="19" y="4"/>
                    <a:pt x="15" y="0"/>
                  </a:cubicBezTo>
                  <a:cubicBezTo>
                    <a:pt x="7" y="0"/>
                    <a:pt x="7" y="0"/>
                    <a:pt x="7" y="0"/>
                  </a:cubicBezTo>
                  <a:cubicBezTo>
                    <a:pt x="5" y="0"/>
                    <a:pt x="5" y="0"/>
                    <a:pt x="3" y="0"/>
                  </a:cubicBezTo>
                  <a:cubicBezTo>
                    <a:pt x="2" y="0"/>
                    <a:pt x="0" y="0"/>
                    <a:pt x="0" y="0"/>
                  </a:cubicBezTo>
                  <a:cubicBezTo>
                    <a:pt x="0" y="0"/>
                    <a:pt x="0" y="0"/>
                    <a:pt x="0" y="0"/>
                  </a:cubicBezTo>
                  <a:cubicBezTo>
                    <a:pt x="0" y="3"/>
                    <a:pt x="5" y="9"/>
                    <a:pt x="7" y="10"/>
                  </a:cubicBezTo>
                  <a:cubicBezTo>
                    <a:pt x="9" y="10"/>
                    <a:pt x="11" y="10"/>
                    <a:pt x="12" y="12"/>
                  </a:cubicBezTo>
                  <a:cubicBezTo>
                    <a:pt x="14" y="14"/>
                    <a:pt x="14" y="16"/>
                    <a:pt x="16" y="18"/>
                  </a:cubicBezTo>
                  <a:cubicBezTo>
                    <a:pt x="17" y="22"/>
                    <a:pt x="23" y="21"/>
                    <a:pt x="24" y="26"/>
                  </a:cubicBezTo>
                  <a:cubicBezTo>
                    <a:pt x="25" y="28"/>
                    <a:pt x="26" y="33"/>
                    <a:pt x="27" y="34"/>
                  </a:cubicBezTo>
                  <a:cubicBezTo>
                    <a:pt x="28" y="34"/>
                    <a:pt x="31" y="34"/>
                    <a:pt x="31" y="35"/>
                  </a:cubicBezTo>
                  <a:cubicBezTo>
                    <a:pt x="31" y="36"/>
                    <a:pt x="31" y="37"/>
                    <a:pt x="32" y="37"/>
                  </a:cubicBezTo>
                  <a:cubicBezTo>
                    <a:pt x="32" y="37"/>
                    <a:pt x="35" y="41"/>
                    <a:pt x="36" y="43"/>
                  </a:cubicBezTo>
                  <a:cubicBezTo>
                    <a:pt x="38" y="48"/>
                    <a:pt x="40" y="52"/>
                    <a:pt x="44" y="56"/>
                  </a:cubicBezTo>
                  <a:cubicBezTo>
                    <a:pt x="49" y="60"/>
                    <a:pt x="53" y="62"/>
                    <a:pt x="57" y="67"/>
                  </a:cubicBezTo>
                  <a:cubicBezTo>
                    <a:pt x="57" y="67"/>
                    <a:pt x="61" y="73"/>
                    <a:pt x="62" y="73"/>
                  </a:cubicBezTo>
                  <a:cubicBezTo>
                    <a:pt x="64" y="73"/>
                    <a:pt x="68" y="72"/>
                    <a:pt x="68" y="70"/>
                  </a:cubicBezTo>
                  <a:cubicBezTo>
                    <a:pt x="68" y="67"/>
                    <a:pt x="68" y="64"/>
                    <a:pt x="68" y="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7" name="Freeform 8">
              <a:extLst>
                <a:ext uri="{FF2B5EF4-FFF2-40B4-BE49-F238E27FC236}">
                  <a16:creationId xmlns:a16="http://schemas.microsoft.com/office/drawing/2014/main" id="{7CEF446F-784B-45AC-B399-24AEC026A60C}"/>
                </a:ext>
              </a:extLst>
            </p:cNvPr>
            <p:cNvSpPr>
              <a:spLocks/>
            </p:cNvSpPr>
            <p:nvPr/>
          </p:nvSpPr>
          <p:spPr bwMode="auto">
            <a:xfrm>
              <a:off x="5218" y="2685"/>
              <a:ext cx="154" cy="173"/>
            </a:xfrm>
            <a:custGeom>
              <a:avLst/>
              <a:gdLst>
                <a:gd name="T0" fmla="*/ 0 w 65"/>
                <a:gd name="T1" fmla="*/ 41 h 73"/>
                <a:gd name="T2" fmla="*/ 3 w 65"/>
                <a:gd name="T3" fmla="*/ 50 h 73"/>
                <a:gd name="T4" fmla="*/ 6 w 65"/>
                <a:gd name="T5" fmla="*/ 52 h 73"/>
                <a:gd name="T6" fmla="*/ 6 w 65"/>
                <a:gd name="T7" fmla="*/ 53 h 73"/>
                <a:gd name="T8" fmla="*/ 13 w 65"/>
                <a:gd name="T9" fmla="*/ 65 h 73"/>
                <a:gd name="T10" fmla="*/ 18 w 65"/>
                <a:gd name="T11" fmla="*/ 64 h 73"/>
                <a:gd name="T12" fmla="*/ 19 w 65"/>
                <a:gd name="T13" fmla="*/ 67 h 73"/>
                <a:gd name="T14" fmla="*/ 20 w 65"/>
                <a:gd name="T15" fmla="*/ 69 h 73"/>
                <a:gd name="T16" fmla="*/ 26 w 65"/>
                <a:gd name="T17" fmla="*/ 66 h 73"/>
                <a:gd name="T18" fmla="*/ 36 w 65"/>
                <a:gd name="T19" fmla="*/ 70 h 73"/>
                <a:gd name="T20" fmla="*/ 39 w 65"/>
                <a:gd name="T21" fmla="*/ 73 h 73"/>
                <a:gd name="T22" fmla="*/ 46 w 65"/>
                <a:gd name="T23" fmla="*/ 69 h 73"/>
                <a:gd name="T24" fmla="*/ 49 w 65"/>
                <a:gd name="T25" fmla="*/ 62 h 73"/>
                <a:gd name="T26" fmla="*/ 48 w 65"/>
                <a:gd name="T27" fmla="*/ 58 h 73"/>
                <a:gd name="T28" fmla="*/ 53 w 65"/>
                <a:gd name="T29" fmla="*/ 53 h 73"/>
                <a:gd name="T30" fmla="*/ 56 w 65"/>
                <a:gd name="T31" fmla="*/ 43 h 73"/>
                <a:gd name="T32" fmla="*/ 57 w 65"/>
                <a:gd name="T33" fmla="*/ 41 h 73"/>
                <a:gd name="T34" fmla="*/ 59 w 65"/>
                <a:gd name="T35" fmla="*/ 40 h 73"/>
                <a:gd name="T36" fmla="*/ 64 w 65"/>
                <a:gd name="T37" fmla="*/ 38 h 73"/>
                <a:gd name="T38" fmla="*/ 54 w 65"/>
                <a:gd name="T39" fmla="*/ 23 h 73"/>
                <a:gd name="T40" fmla="*/ 55 w 65"/>
                <a:gd name="T41" fmla="*/ 22 h 73"/>
                <a:gd name="T42" fmla="*/ 54 w 65"/>
                <a:gd name="T43" fmla="*/ 20 h 73"/>
                <a:gd name="T44" fmla="*/ 61 w 65"/>
                <a:gd name="T45" fmla="*/ 16 h 73"/>
                <a:gd name="T46" fmla="*/ 60 w 65"/>
                <a:gd name="T47" fmla="*/ 15 h 73"/>
                <a:gd name="T48" fmla="*/ 65 w 65"/>
                <a:gd name="T49" fmla="*/ 13 h 73"/>
                <a:gd name="T50" fmla="*/ 56 w 65"/>
                <a:gd name="T51" fmla="*/ 6 h 73"/>
                <a:gd name="T52" fmla="*/ 52 w 65"/>
                <a:gd name="T53" fmla="*/ 0 h 73"/>
                <a:gd name="T54" fmla="*/ 42 w 65"/>
                <a:gd name="T55" fmla="*/ 13 h 73"/>
                <a:gd name="T56" fmla="*/ 34 w 65"/>
                <a:gd name="T57" fmla="*/ 15 h 73"/>
                <a:gd name="T58" fmla="*/ 32 w 65"/>
                <a:gd name="T59" fmla="*/ 17 h 73"/>
                <a:gd name="T60" fmla="*/ 30 w 65"/>
                <a:gd name="T61" fmla="*/ 19 h 73"/>
                <a:gd name="T62" fmla="*/ 28 w 65"/>
                <a:gd name="T63" fmla="*/ 21 h 73"/>
                <a:gd name="T64" fmla="*/ 23 w 65"/>
                <a:gd name="T65" fmla="*/ 26 h 73"/>
                <a:gd name="T66" fmla="*/ 17 w 65"/>
                <a:gd name="T67" fmla="*/ 28 h 73"/>
                <a:gd name="T68" fmla="*/ 7 w 65"/>
                <a:gd name="T69" fmla="*/ 38 h 73"/>
                <a:gd name="T70" fmla="*/ 0 w 65"/>
                <a:gd name="T71"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 h="73">
                  <a:moveTo>
                    <a:pt x="0" y="41"/>
                  </a:moveTo>
                  <a:cubicBezTo>
                    <a:pt x="0" y="42"/>
                    <a:pt x="2" y="50"/>
                    <a:pt x="3" y="50"/>
                  </a:cubicBezTo>
                  <a:cubicBezTo>
                    <a:pt x="4" y="50"/>
                    <a:pt x="5" y="50"/>
                    <a:pt x="6" y="52"/>
                  </a:cubicBezTo>
                  <a:cubicBezTo>
                    <a:pt x="6" y="52"/>
                    <a:pt x="6" y="52"/>
                    <a:pt x="6" y="53"/>
                  </a:cubicBezTo>
                  <a:cubicBezTo>
                    <a:pt x="9" y="57"/>
                    <a:pt x="5" y="65"/>
                    <a:pt x="13" y="65"/>
                  </a:cubicBezTo>
                  <a:cubicBezTo>
                    <a:pt x="15" y="65"/>
                    <a:pt x="16" y="64"/>
                    <a:pt x="18" y="64"/>
                  </a:cubicBezTo>
                  <a:cubicBezTo>
                    <a:pt x="18" y="65"/>
                    <a:pt x="18" y="67"/>
                    <a:pt x="19" y="67"/>
                  </a:cubicBezTo>
                  <a:cubicBezTo>
                    <a:pt x="19" y="67"/>
                    <a:pt x="20" y="69"/>
                    <a:pt x="20" y="69"/>
                  </a:cubicBezTo>
                  <a:cubicBezTo>
                    <a:pt x="23" y="69"/>
                    <a:pt x="24" y="66"/>
                    <a:pt x="26" y="66"/>
                  </a:cubicBezTo>
                  <a:cubicBezTo>
                    <a:pt x="30" y="66"/>
                    <a:pt x="32" y="69"/>
                    <a:pt x="36" y="70"/>
                  </a:cubicBezTo>
                  <a:cubicBezTo>
                    <a:pt x="36" y="71"/>
                    <a:pt x="37" y="73"/>
                    <a:pt x="39" y="73"/>
                  </a:cubicBezTo>
                  <a:cubicBezTo>
                    <a:pt x="42" y="73"/>
                    <a:pt x="42" y="70"/>
                    <a:pt x="46" y="69"/>
                  </a:cubicBezTo>
                  <a:cubicBezTo>
                    <a:pt x="46" y="67"/>
                    <a:pt x="49" y="63"/>
                    <a:pt x="49" y="62"/>
                  </a:cubicBezTo>
                  <a:cubicBezTo>
                    <a:pt x="49" y="60"/>
                    <a:pt x="48" y="60"/>
                    <a:pt x="48" y="58"/>
                  </a:cubicBezTo>
                  <a:cubicBezTo>
                    <a:pt x="48" y="57"/>
                    <a:pt x="50" y="54"/>
                    <a:pt x="53" y="53"/>
                  </a:cubicBezTo>
                  <a:cubicBezTo>
                    <a:pt x="53" y="49"/>
                    <a:pt x="54" y="48"/>
                    <a:pt x="56" y="43"/>
                  </a:cubicBezTo>
                  <a:cubicBezTo>
                    <a:pt x="57" y="41"/>
                    <a:pt x="57" y="41"/>
                    <a:pt x="57" y="41"/>
                  </a:cubicBezTo>
                  <a:cubicBezTo>
                    <a:pt x="57" y="40"/>
                    <a:pt x="58" y="40"/>
                    <a:pt x="59" y="40"/>
                  </a:cubicBezTo>
                  <a:cubicBezTo>
                    <a:pt x="61" y="40"/>
                    <a:pt x="63" y="41"/>
                    <a:pt x="64" y="38"/>
                  </a:cubicBezTo>
                  <a:cubicBezTo>
                    <a:pt x="60" y="38"/>
                    <a:pt x="54" y="27"/>
                    <a:pt x="54" y="23"/>
                  </a:cubicBezTo>
                  <a:cubicBezTo>
                    <a:pt x="54" y="23"/>
                    <a:pt x="55" y="22"/>
                    <a:pt x="55" y="22"/>
                  </a:cubicBezTo>
                  <a:cubicBezTo>
                    <a:pt x="55" y="21"/>
                    <a:pt x="55" y="20"/>
                    <a:pt x="54" y="20"/>
                  </a:cubicBezTo>
                  <a:cubicBezTo>
                    <a:pt x="54" y="20"/>
                    <a:pt x="61" y="17"/>
                    <a:pt x="61" y="16"/>
                  </a:cubicBezTo>
                  <a:cubicBezTo>
                    <a:pt x="61" y="16"/>
                    <a:pt x="60" y="16"/>
                    <a:pt x="60" y="15"/>
                  </a:cubicBezTo>
                  <a:cubicBezTo>
                    <a:pt x="60" y="13"/>
                    <a:pt x="65" y="15"/>
                    <a:pt x="65" y="13"/>
                  </a:cubicBezTo>
                  <a:cubicBezTo>
                    <a:pt x="65" y="8"/>
                    <a:pt x="56" y="11"/>
                    <a:pt x="56" y="6"/>
                  </a:cubicBezTo>
                  <a:cubicBezTo>
                    <a:pt x="56" y="3"/>
                    <a:pt x="56" y="0"/>
                    <a:pt x="52" y="0"/>
                  </a:cubicBezTo>
                  <a:cubicBezTo>
                    <a:pt x="49" y="0"/>
                    <a:pt x="44" y="9"/>
                    <a:pt x="42" y="13"/>
                  </a:cubicBezTo>
                  <a:cubicBezTo>
                    <a:pt x="41" y="14"/>
                    <a:pt x="36" y="13"/>
                    <a:pt x="34" y="15"/>
                  </a:cubicBezTo>
                  <a:cubicBezTo>
                    <a:pt x="33" y="16"/>
                    <a:pt x="33" y="17"/>
                    <a:pt x="32" y="17"/>
                  </a:cubicBezTo>
                  <a:cubicBezTo>
                    <a:pt x="31" y="18"/>
                    <a:pt x="31" y="18"/>
                    <a:pt x="30" y="19"/>
                  </a:cubicBezTo>
                  <a:cubicBezTo>
                    <a:pt x="30" y="19"/>
                    <a:pt x="27" y="21"/>
                    <a:pt x="28" y="21"/>
                  </a:cubicBezTo>
                  <a:cubicBezTo>
                    <a:pt x="27" y="23"/>
                    <a:pt x="27" y="25"/>
                    <a:pt x="23" y="26"/>
                  </a:cubicBezTo>
                  <a:cubicBezTo>
                    <a:pt x="21" y="27"/>
                    <a:pt x="18" y="27"/>
                    <a:pt x="17" y="28"/>
                  </a:cubicBezTo>
                  <a:cubicBezTo>
                    <a:pt x="14" y="31"/>
                    <a:pt x="15" y="38"/>
                    <a:pt x="7" y="38"/>
                  </a:cubicBezTo>
                  <a:cubicBezTo>
                    <a:pt x="4" y="38"/>
                    <a:pt x="0" y="37"/>
                    <a:pt x="0" y="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8" name="Freeform 9">
              <a:extLst>
                <a:ext uri="{FF2B5EF4-FFF2-40B4-BE49-F238E27FC236}">
                  <a16:creationId xmlns:a16="http://schemas.microsoft.com/office/drawing/2014/main" id="{6032CF4B-EBBA-4981-96CE-5D35F849F85D}"/>
                </a:ext>
              </a:extLst>
            </p:cNvPr>
            <p:cNvSpPr>
              <a:spLocks/>
            </p:cNvSpPr>
            <p:nvPr/>
          </p:nvSpPr>
          <p:spPr bwMode="auto">
            <a:xfrm>
              <a:off x="5365" y="2768"/>
              <a:ext cx="99" cy="114"/>
            </a:xfrm>
            <a:custGeom>
              <a:avLst/>
              <a:gdLst>
                <a:gd name="T0" fmla="*/ 32 w 42"/>
                <a:gd name="T1" fmla="*/ 14 h 48"/>
                <a:gd name="T2" fmla="*/ 18 w 42"/>
                <a:gd name="T3" fmla="*/ 18 h 48"/>
                <a:gd name="T4" fmla="*/ 18 w 42"/>
                <a:gd name="T5" fmla="*/ 17 h 48"/>
                <a:gd name="T6" fmla="*/ 15 w 42"/>
                <a:gd name="T7" fmla="*/ 20 h 48"/>
                <a:gd name="T8" fmla="*/ 10 w 42"/>
                <a:gd name="T9" fmla="*/ 12 h 48"/>
                <a:gd name="T10" fmla="*/ 17 w 42"/>
                <a:gd name="T11" fmla="*/ 8 h 48"/>
                <a:gd name="T12" fmla="*/ 26 w 42"/>
                <a:gd name="T13" fmla="*/ 7 h 48"/>
                <a:gd name="T14" fmla="*/ 34 w 42"/>
                <a:gd name="T15" fmla="*/ 9 h 48"/>
                <a:gd name="T16" fmla="*/ 41 w 42"/>
                <a:gd name="T17" fmla="*/ 2 h 48"/>
                <a:gd name="T18" fmla="*/ 42 w 42"/>
                <a:gd name="T19" fmla="*/ 0 h 48"/>
                <a:gd name="T20" fmla="*/ 40 w 42"/>
                <a:gd name="T21" fmla="*/ 0 h 48"/>
                <a:gd name="T22" fmla="*/ 33 w 42"/>
                <a:gd name="T23" fmla="*/ 4 h 48"/>
                <a:gd name="T24" fmla="*/ 31 w 42"/>
                <a:gd name="T25" fmla="*/ 4 h 48"/>
                <a:gd name="T26" fmla="*/ 16 w 42"/>
                <a:gd name="T27" fmla="*/ 2 h 48"/>
                <a:gd name="T28" fmla="*/ 7 w 42"/>
                <a:gd name="T29" fmla="*/ 15 h 48"/>
                <a:gd name="T30" fmla="*/ 5 w 42"/>
                <a:gd name="T31" fmla="*/ 19 h 48"/>
                <a:gd name="T32" fmla="*/ 0 w 42"/>
                <a:gd name="T33" fmla="*/ 31 h 48"/>
                <a:gd name="T34" fmla="*/ 4 w 42"/>
                <a:gd name="T35" fmla="*/ 34 h 48"/>
                <a:gd name="T36" fmla="*/ 4 w 42"/>
                <a:gd name="T37" fmla="*/ 45 h 48"/>
                <a:gd name="T38" fmla="*/ 8 w 42"/>
                <a:gd name="T39" fmla="*/ 48 h 48"/>
                <a:gd name="T40" fmla="*/ 12 w 42"/>
                <a:gd name="T41" fmla="*/ 39 h 48"/>
                <a:gd name="T42" fmla="*/ 10 w 42"/>
                <a:gd name="T43" fmla="*/ 31 h 48"/>
                <a:gd name="T44" fmla="*/ 14 w 42"/>
                <a:gd name="T45" fmla="*/ 29 h 48"/>
                <a:gd name="T46" fmla="*/ 15 w 42"/>
                <a:gd name="T47" fmla="*/ 29 h 48"/>
                <a:gd name="T48" fmla="*/ 15 w 42"/>
                <a:gd name="T49" fmla="*/ 33 h 48"/>
                <a:gd name="T50" fmla="*/ 18 w 42"/>
                <a:gd name="T51" fmla="*/ 41 h 48"/>
                <a:gd name="T52" fmla="*/ 18 w 42"/>
                <a:gd name="T53" fmla="*/ 44 h 48"/>
                <a:gd name="T54" fmla="*/ 21 w 42"/>
                <a:gd name="T55" fmla="*/ 44 h 48"/>
                <a:gd name="T56" fmla="*/ 26 w 42"/>
                <a:gd name="T57" fmla="*/ 38 h 48"/>
                <a:gd name="T58" fmla="*/ 23 w 42"/>
                <a:gd name="T59" fmla="*/ 34 h 48"/>
                <a:gd name="T60" fmla="*/ 24 w 42"/>
                <a:gd name="T61" fmla="*/ 32 h 48"/>
                <a:gd name="T62" fmla="*/ 19 w 42"/>
                <a:gd name="T63" fmla="*/ 23 h 48"/>
                <a:gd name="T64" fmla="*/ 32 w 42"/>
                <a:gd name="T65" fmla="*/ 16 h 48"/>
                <a:gd name="T66" fmla="*/ 32 w 42"/>
                <a:gd name="T6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48">
                  <a:moveTo>
                    <a:pt x="32" y="14"/>
                  </a:moveTo>
                  <a:cubicBezTo>
                    <a:pt x="28" y="14"/>
                    <a:pt x="18" y="18"/>
                    <a:pt x="18" y="18"/>
                  </a:cubicBezTo>
                  <a:cubicBezTo>
                    <a:pt x="18" y="17"/>
                    <a:pt x="18" y="17"/>
                    <a:pt x="18" y="17"/>
                  </a:cubicBezTo>
                  <a:cubicBezTo>
                    <a:pt x="17" y="19"/>
                    <a:pt x="16" y="20"/>
                    <a:pt x="15" y="20"/>
                  </a:cubicBezTo>
                  <a:cubicBezTo>
                    <a:pt x="11" y="20"/>
                    <a:pt x="10" y="15"/>
                    <a:pt x="10" y="12"/>
                  </a:cubicBezTo>
                  <a:cubicBezTo>
                    <a:pt x="10" y="7"/>
                    <a:pt x="13" y="8"/>
                    <a:pt x="17" y="8"/>
                  </a:cubicBezTo>
                  <a:cubicBezTo>
                    <a:pt x="21" y="8"/>
                    <a:pt x="23" y="7"/>
                    <a:pt x="26" y="7"/>
                  </a:cubicBezTo>
                  <a:cubicBezTo>
                    <a:pt x="29" y="7"/>
                    <a:pt x="31" y="9"/>
                    <a:pt x="34" y="9"/>
                  </a:cubicBezTo>
                  <a:cubicBezTo>
                    <a:pt x="38" y="9"/>
                    <a:pt x="40" y="5"/>
                    <a:pt x="41" y="2"/>
                  </a:cubicBezTo>
                  <a:cubicBezTo>
                    <a:pt x="41" y="2"/>
                    <a:pt x="42" y="0"/>
                    <a:pt x="42" y="0"/>
                  </a:cubicBezTo>
                  <a:cubicBezTo>
                    <a:pt x="40" y="0"/>
                    <a:pt x="40" y="0"/>
                    <a:pt x="40" y="0"/>
                  </a:cubicBezTo>
                  <a:cubicBezTo>
                    <a:pt x="38" y="0"/>
                    <a:pt x="35" y="4"/>
                    <a:pt x="33" y="4"/>
                  </a:cubicBezTo>
                  <a:cubicBezTo>
                    <a:pt x="31" y="4"/>
                    <a:pt x="31" y="4"/>
                    <a:pt x="31" y="4"/>
                  </a:cubicBezTo>
                  <a:cubicBezTo>
                    <a:pt x="16" y="2"/>
                    <a:pt x="16" y="2"/>
                    <a:pt x="16" y="2"/>
                  </a:cubicBezTo>
                  <a:cubicBezTo>
                    <a:pt x="10" y="2"/>
                    <a:pt x="7" y="10"/>
                    <a:pt x="7" y="15"/>
                  </a:cubicBezTo>
                  <a:cubicBezTo>
                    <a:pt x="7" y="16"/>
                    <a:pt x="5" y="18"/>
                    <a:pt x="5" y="19"/>
                  </a:cubicBezTo>
                  <a:cubicBezTo>
                    <a:pt x="3" y="24"/>
                    <a:pt x="0" y="26"/>
                    <a:pt x="0" y="31"/>
                  </a:cubicBezTo>
                  <a:cubicBezTo>
                    <a:pt x="0" y="34"/>
                    <a:pt x="4" y="34"/>
                    <a:pt x="4" y="34"/>
                  </a:cubicBezTo>
                  <a:cubicBezTo>
                    <a:pt x="4" y="38"/>
                    <a:pt x="4" y="42"/>
                    <a:pt x="4" y="45"/>
                  </a:cubicBezTo>
                  <a:cubicBezTo>
                    <a:pt x="4" y="46"/>
                    <a:pt x="6" y="48"/>
                    <a:pt x="8" y="48"/>
                  </a:cubicBezTo>
                  <a:cubicBezTo>
                    <a:pt x="11" y="48"/>
                    <a:pt x="12" y="40"/>
                    <a:pt x="12" y="39"/>
                  </a:cubicBezTo>
                  <a:cubicBezTo>
                    <a:pt x="12" y="36"/>
                    <a:pt x="10" y="34"/>
                    <a:pt x="10" y="31"/>
                  </a:cubicBezTo>
                  <a:cubicBezTo>
                    <a:pt x="10" y="30"/>
                    <a:pt x="12" y="29"/>
                    <a:pt x="14" y="29"/>
                  </a:cubicBezTo>
                  <a:cubicBezTo>
                    <a:pt x="14" y="29"/>
                    <a:pt x="15" y="29"/>
                    <a:pt x="15" y="29"/>
                  </a:cubicBezTo>
                  <a:cubicBezTo>
                    <a:pt x="15" y="33"/>
                    <a:pt x="15" y="33"/>
                    <a:pt x="15" y="33"/>
                  </a:cubicBezTo>
                  <a:cubicBezTo>
                    <a:pt x="15" y="36"/>
                    <a:pt x="18" y="38"/>
                    <a:pt x="18" y="41"/>
                  </a:cubicBezTo>
                  <a:cubicBezTo>
                    <a:pt x="18" y="42"/>
                    <a:pt x="18" y="40"/>
                    <a:pt x="18" y="44"/>
                  </a:cubicBezTo>
                  <a:cubicBezTo>
                    <a:pt x="21" y="44"/>
                    <a:pt x="21" y="44"/>
                    <a:pt x="21" y="44"/>
                  </a:cubicBezTo>
                  <a:cubicBezTo>
                    <a:pt x="21" y="40"/>
                    <a:pt x="26" y="41"/>
                    <a:pt x="26" y="38"/>
                  </a:cubicBezTo>
                  <a:cubicBezTo>
                    <a:pt x="25" y="38"/>
                    <a:pt x="23" y="35"/>
                    <a:pt x="23" y="34"/>
                  </a:cubicBezTo>
                  <a:cubicBezTo>
                    <a:pt x="23" y="34"/>
                    <a:pt x="24" y="33"/>
                    <a:pt x="24" y="32"/>
                  </a:cubicBezTo>
                  <a:cubicBezTo>
                    <a:pt x="23" y="32"/>
                    <a:pt x="19" y="23"/>
                    <a:pt x="19" y="23"/>
                  </a:cubicBezTo>
                  <a:cubicBezTo>
                    <a:pt x="25" y="23"/>
                    <a:pt x="24" y="18"/>
                    <a:pt x="32" y="16"/>
                  </a:cubicBezTo>
                  <a:lnTo>
                    <a:pt x="32"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9" name="Freeform 10">
              <a:extLst>
                <a:ext uri="{FF2B5EF4-FFF2-40B4-BE49-F238E27FC236}">
                  <a16:creationId xmlns:a16="http://schemas.microsoft.com/office/drawing/2014/main" id="{74F2925A-6F3D-46FA-A649-CA644BF50E55}"/>
                </a:ext>
              </a:extLst>
            </p:cNvPr>
            <p:cNvSpPr>
              <a:spLocks/>
            </p:cNvSpPr>
            <p:nvPr/>
          </p:nvSpPr>
          <p:spPr bwMode="auto">
            <a:xfrm>
              <a:off x="5164" y="2884"/>
              <a:ext cx="156" cy="45"/>
            </a:xfrm>
            <a:custGeom>
              <a:avLst/>
              <a:gdLst>
                <a:gd name="T0" fmla="*/ 59 w 66"/>
                <a:gd name="T1" fmla="*/ 17 h 19"/>
                <a:gd name="T2" fmla="*/ 64 w 66"/>
                <a:gd name="T3" fmla="*/ 18 h 19"/>
                <a:gd name="T4" fmla="*/ 66 w 66"/>
                <a:gd name="T5" fmla="*/ 16 h 19"/>
                <a:gd name="T6" fmla="*/ 62 w 66"/>
                <a:gd name="T7" fmla="*/ 14 h 19"/>
                <a:gd name="T8" fmla="*/ 57 w 66"/>
                <a:gd name="T9" fmla="*/ 13 h 19"/>
                <a:gd name="T10" fmla="*/ 55 w 66"/>
                <a:gd name="T11" fmla="*/ 11 h 19"/>
                <a:gd name="T12" fmla="*/ 46 w 66"/>
                <a:gd name="T13" fmla="*/ 8 h 19"/>
                <a:gd name="T14" fmla="*/ 54 w 66"/>
                <a:gd name="T15" fmla="*/ 7 h 19"/>
                <a:gd name="T16" fmla="*/ 52 w 66"/>
                <a:gd name="T17" fmla="*/ 7 h 19"/>
                <a:gd name="T18" fmla="*/ 45 w 66"/>
                <a:gd name="T19" fmla="*/ 8 h 19"/>
                <a:gd name="T20" fmla="*/ 35 w 66"/>
                <a:gd name="T21" fmla="*/ 4 h 19"/>
                <a:gd name="T22" fmla="*/ 28 w 66"/>
                <a:gd name="T23" fmla="*/ 7 h 19"/>
                <a:gd name="T24" fmla="*/ 11 w 66"/>
                <a:gd name="T25" fmla="*/ 0 h 19"/>
                <a:gd name="T26" fmla="*/ 8 w 66"/>
                <a:gd name="T27" fmla="*/ 1 h 19"/>
                <a:gd name="T28" fmla="*/ 6 w 66"/>
                <a:gd name="T29" fmla="*/ 0 h 19"/>
                <a:gd name="T30" fmla="*/ 0 w 66"/>
                <a:gd name="T31" fmla="*/ 5 h 19"/>
                <a:gd name="T32" fmla="*/ 8 w 66"/>
                <a:gd name="T33" fmla="*/ 10 h 19"/>
                <a:gd name="T34" fmla="*/ 17 w 66"/>
                <a:gd name="T35" fmla="*/ 11 h 19"/>
                <a:gd name="T36" fmla="*/ 29 w 66"/>
                <a:gd name="T37" fmla="*/ 13 h 19"/>
                <a:gd name="T38" fmla="*/ 35 w 66"/>
                <a:gd name="T39" fmla="*/ 16 h 19"/>
                <a:gd name="T40" fmla="*/ 59 w 66"/>
                <a:gd name="T41" fmla="*/ 19 h 19"/>
                <a:gd name="T42" fmla="*/ 59 w 66"/>
                <a:gd name="T4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9">
                  <a:moveTo>
                    <a:pt x="59" y="17"/>
                  </a:moveTo>
                  <a:cubicBezTo>
                    <a:pt x="62" y="17"/>
                    <a:pt x="61" y="18"/>
                    <a:pt x="64" y="18"/>
                  </a:cubicBezTo>
                  <a:cubicBezTo>
                    <a:pt x="64" y="18"/>
                    <a:pt x="66" y="17"/>
                    <a:pt x="66" y="16"/>
                  </a:cubicBezTo>
                  <a:cubicBezTo>
                    <a:pt x="64" y="15"/>
                    <a:pt x="64" y="14"/>
                    <a:pt x="62" y="14"/>
                  </a:cubicBezTo>
                  <a:cubicBezTo>
                    <a:pt x="60" y="13"/>
                    <a:pt x="59" y="15"/>
                    <a:pt x="57" y="13"/>
                  </a:cubicBezTo>
                  <a:cubicBezTo>
                    <a:pt x="57" y="13"/>
                    <a:pt x="57" y="11"/>
                    <a:pt x="55" y="11"/>
                  </a:cubicBezTo>
                  <a:cubicBezTo>
                    <a:pt x="51" y="11"/>
                    <a:pt x="48" y="11"/>
                    <a:pt x="46" y="8"/>
                  </a:cubicBezTo>
                  <a:cubicBezTo>
                    <a:pt x="46" y="9"/>
                    <a:pt x="54" y="7"/>
                    <a:pt x="54" y="7"/>
                  </a:cubicBezTo>
                  <a:cubicBezTo>
                    <a:pt x="52" y="7"/>
                    <a:pt x="52" y="7"/>
                    <a:pt x="52" y="7"/>
                  </a:cubicBezTo>
                  <a:cubicBezTo>
                    <a:pt x="45" y="8"/>
                    <a:pt x="45" y="8"/>
                    <a:pt x="45" y="8"/>
                  </a:cubicBezTo>
                  <a:cubicBezTo>
                    <a:pt x="41" y="8"/>
                    <a:pt x="40" y="4"/>
                    <a:pt x="35" y="4"/>
                  </a:cubicBezTo>
                  <a:cubicBezTo>
                    <a:pt x="33" y="4"/>
                    <a:pt x="32" y="7"/>
                    <a:pt x="28" y="7"/>
                  </a:cubicBezTo>
                  <a:cubicBezTo>
                    <a:pt x="21" y="7"/>
                    <a:pt x="18" y="0"/>
                    <a:pt x="11" y="0"/>
                  </a:cubicBezTo>
                  <a:cubicBezTo>
                    <a:pt x="10" y="0"/>
                    <a:pt x="9" y="1"/>
                    <a:pt x="8" y="1"/>
                  </a:cubicBezTo>
                  <a:cubicBezTo>
                    <a:pt x="7" y="1"/>
                    <a:pt x="6" y="0"/>
                    <a:pt x="6" y="0"/>
                  </a:cubicBezTo>
                  <a:cubicBezTo>
                    <a:pt x="4" y="0"/>
                    <a:pt x="0" y="4"/>
                    <a:pt x="0" y="5"/>
                  </a:cubicBezTo>
                  <a:cubicBezTo>
                    <a:pt x="4" y="5"/>
                    <a:pt x="5" y="8"/>
                    <a:pt x="8" y="10"/>
                  </a:cubicBezTo>
                  <a:cubicBezTo>
                    <a:pt x="10" y="12"/>
                    <a:pt x="13" y="10"/>
                    <a:pt x="17" y="11"/>
                  </a:cubicBezTo>
                  <a:cubicBezTo>
                    <a:pt x="21" y="12"/>
                    <a:pt x="25" y="13"/>
                    <a:pt x="29" y="13"/>
                  </a:cubicBezTo>
                  <a:cubicBezTo>
                    <a:pt x="31" y="13"/>
                    <a:pt x="32" y="16"/>
                    <a:pt x="35" y="16"/>
                  </a:cubicBezTo>
                  <a:cubicBezTo>
                    <a:pt x="44" y="16"/>
                    <a:pt x="51" y="16"/>
                    <a:pt x="59" y="19"/>
                  </a:cubicBezTo>
                  <a:cubicBezTo>
                    <a:pt x="59" y="18"/>
                    <a:pt x="58" y="17"/>
                    <a:pt x="59"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30" name="Freeform 11">
              <a:extLst>
                <a:ext uri="{FF2B5EF4-FFF2-40B4-BE49-F238E27FC236}">
                  <a16:creationId xmlns:a16="http://schemas.microsoft.com/office/drawing/2014/main" id="{64501BBA-6EF9-434A-8D1F-93FF97CCCB03}"/>
                </a:ext>
              </a:extLst>
            </p:cNvPr>
            <p:cNvSpPr>
              <a:spLocks/>
            </p:cNvSpPr>
            <p:nvPr/>
          </p:nvSpPr>
          <p:spPr bwMode="auto">
            <a:xfrm>
              <a:off x="5384" y="2920"/>
              <a:ext cx="47" cy="11"/>
            </a:xfrm>
            <a:custGeom>
              <a:avLst/>
              <a:gdLst>
                <a:gd name="T0" fmla="*/ 13 w 20"/>
                <a:gd name="T1" fmla="*/ 4 h 5"/>
                <a:gd name="T2" fmla="*/ 20 w 20"/>
                <a:gd name="T3" fmla="*/ 0 h 5"/>
                <a:gd name="T4" fmla="*/ 13 w 20"/>
                <a:gd name="T5" fmla="*/ 2 h 5"/>
                <a:gd name="T6" fmla="*/ 4 w 20"/>
                <a:gd name="T7" fmla="*/ 1 h 5"/>
                <a:gd name="T8" fmla="*/ 0 w 20"/>
                <a:gd name="T9" fmla="*/ 2 h 5"/>
                <a:gd name="T10" fmla="*/ 5 w 20"/>
                <a:gd name="T11" fmla="*/ 4 h 5"/>
                <a:gd name="T12" fmla="*/ 13 w 20"/>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20" h="5">
                  <a:moveTo>
                    <a:pt x="13" y="4"/>
                  </a:moveTo>
                  <a:cubicBezTo>
                    <a:pt x="16" y="4"/>
                    <a:pt x="18" y="3"/>
                    <a:pt x="20" y="0"/>
                  </a:cubicBezTo>
                  <a:cubicBezTo>
                    <a:pt x="18" y="1"/>
                    <a:pt x="17" y="2"/>
                    <a:pt x="13" y="2"/>
                  </a:cubicBezTo>
                  <a:cubicBezTo>
                    <a:pt x="10" y="2"/>
                    <a:pt x="8" y="1"/>
                    <a:pt x="4" y="1"/>
                  </a:cubicBezTo>
                  <a:cubicBezTo>
                    <a:pt x="3" y="1"/>
                    <a:pt x="0" y="0"/>
                    <a:pt x="0" y="2"/>
                  </a:cubicBezTo>
                  <a:cubicBezTo>
                    <a:pt x="0" y="5"/>
                    <a:pt x="4" y="4"/>
                    <a:pt x="5" y="4"/>
                  </a:cubicBezTo>
                  <a:cubicBezTo>
                    <a:pt x="7" y="4"/>
                    <a:pt x="10" y="4"/>
                    <a:pt x="13"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31" name="Freeform 12">
              <a:extLst>
                <a:ext uri="{FF2B5EF4-FFF2-40B4-BE49-F238E27FC236}">
                  <a16:creationId xmlns:a16="http://schemas.microsoft.com/office/drawing/2014/main" id="{7454FC28-36BC-4CA4-B4E5-C59EF733966F}"/>
                </a:ext>
              </a:extLst>
            </p:cNvPr>
            <p:cNvSpPr>
              <a:spLocks/>
            </p:cNvSpPr>
            <p:nvPr/>
          </p:nvSpPr>
          <p:spPr bwMode="auto">
            <a:xfrm>
              <a:off x="5339" y="2920"/>
              <a:ext cx="36" cy="14"/>
            </a:xfrm>
            <a:custGeom>
              <a:avLst/>
              <a:gdLst>
                <a:gd name="T0" fmla="*/ 8 w 15"/>
                <a:gd name="T1" fmla="*/ 0 h 6"/>
                <a:gd name="T2" fmla="*/ 8 w 15"/>
                <a:gd name="T3" fmla="*/ 2 h 6"/>
                <a:gd name="T4" fmla="*/ 3 w 15"/>
                <a:gd name="T5" fmla="*/ 2 h 6"/>
                <a:gd name="T6" fmla="*/ 0 w 15"/>
                <a:gd name="T7" fmla="*/ 4 h 6"/>
                <a:gd name="T8" fmla="*/ 4 w 15"/>
                <a:gd name="T9" fmla="*/ 6 h 6"/>
                <a:gd name="T10" fmla="*/ 10 w 15"/>
                <a:gd name="T11" fmla="*/ 3 h 6"/>
                <a:gd name="T12" fmla="*/ 11 w 15"/>
                <a:gd name="T13" fmla="*/ 4 h 6"/>
                <a:gd name="T14" fmla="*/ 15 w 15"/>
                <a:gd name="T15" fmla="*/ 4 h 6"/>
                <a:gd name="T16" fmla="*/ 15 w 15"/>
                <a:gd name="T17" fmla="*/ 0 h 6"/>
                <a:gd name="T18" fmla="*/ 8 w 15"/>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8" y="0"/>
                  </a:moveTo>
                  <a:cubicBezTo>
                    <a:pt x="8" y="0"/>
                    <a:pt x="8" y="2"/>
                    <a:pt x="8" y="2"/>
                  </a:cubicBezTo>
                  <a:cubicBezTo>
                    <a:pt x="7" y="2"/>
                    <a:pt x="5" y="2"/>
                    <a:pt x="3" y="2"/>
                  </a:cubicBezTo>
                  <a:cubicBezTo>
                    <a:pt x="1" y="2"/>
                    <a:pt x="0" y="2"/>
                    <a:pt x="0" y="4"/>
                  </a:cubicBezTo>
                  <a:cubicBezTo>
                    <a:pt x="0" y="5"/>
                    <a:pt x="2" y="6"/>
                    <a:pt x="4" y="6"/>
                  </a:cubicBezTo>
                  <a:cubicBezTo>
                    <a:pt x="6" y="6"/>
                    <a:pt x="7" y="4"/>
                    <a:pt x="10" y="3"/>
                  </a:cubicBezTo>
                  <a:cubicBezTo>
                    <a:pt x="11" y="4"/>
                    <a:pt x="11" y="4"/>
                    <a:pt x="11" y="4"/>
                  </a:cubicBezTo>
                  <a:cubicBezTo>
                    <a:pt x="15" y="4"/>
                    <a:pt x="15" y="4"/>
                    <a:pt x="15" y="4"/>
                  </a:cubicBezTo>
                  <a:cubicBezTo>
                    <a:pt x="11" y="4"/>
                    <a:pt x="15" y="4"/>
                    <a:pt x="15" y="0"/>
                  </a:cubicBezTo>
                  <a:lnTo>
                    <a:pt x="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32" name="Freeform 13">
              <a:extLst>
                <a:ext uri="{FF2B5EF4-FFF2-40B4-BE49-F238E27FC236}">
                  <a16:creationId xmlns:a16="http://schemas.microsoft.com/office/drawing/2014/main" id="{00230A3D-F7BD-46B4-AAD3-1B05A3C8FA8E}"/>
                </a:ext>
              </a:extLst>
            </p:cNvPr>
            <p:cNvSpPr>
              <a:spLocks/>
            </p:cNvSpPr>
            <p:nvPr/>
          </p:nvSpPr>
          <p:spPr bwMode="auto">
            <a:xfrm>
              <a:off x="5372" y="2936"/>
              <a:ext cx="24" cy="21"/>
            </a:xfrm>
            <a:custGeom>
              <a:avLst/>
              <a:gdLst>
                <a:gd name="T0" fmla="*/ 6 w 10"/>
                <a:gd name="T1" fmla="*/ 5 h 9"/>
                <a:gd name="T2" fmla="*/ 8 w 10"/>
                <a:gd name="T3" fmla="*/ 9 h 9"/>
                <a:gd name="T4" fmla="*/ 8 w 10"/>
                <a:gd name="T5" fmla="*/ 9 h 9"/>
                <a:gd name="T6" fmla="*/ 10 w 10"/>
                <a:gd name="T7" fmla="*/ 7 h 9"/>
                <a:gd name="T8" fmla="*/ 7 w 10"/>
                <a:gd name="T9" fmla="*/ 1 h 9"/>
                <a:gd name="T10" fmla="*/ 5 w 10"/>
                <a:gd name="T11" fmla="*/ 1 h 9"/>
                <a:gd name="T12" fmla="*/ 0 w 10"/>
                <a:gd name="T13" fmla="*/ 2 h 9"/>
                <a:gd name="T14" fmla="*/ 6 w 10"/>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6" y="5"/>
                  </a:moveTo>
                  <a:cubicBezTo>
                    <a:pt x="6" y="6"/>
                    <a:pt x="6" y="9"/>
                    <a:pt x="8" y="9"/>
                  </a:cubicBezTo>
                  <a:cubicBezTo>
                    <a:pt x="8" y="9"/>
                    <a:pt x="8" y="9"/>
                    <a:pt x="8" y="9"/>
                  </a:cubicBezTo>
                  <a:cubicBezTo>
                    <a:pt x="9" y="9"/>
                    <a:pt x="10" y="8"/>
                    <a:pt x="10" y="7"/>
                  </a:cubicBezTo>
                  <a:cubicBezTo>
                    <a:pt x="10" y="4"/>
                    <a:pt x="7" y="5"/>
                    <a:pt x="7" y="1"/>
                  </a:cubicBezTo>
                  <a:cubicBezTo>
                    <a:pt x="6" y="1"/>
                    <a:pt x="5" y="1"/>
                    <a:pt x="5" y="1"/>
                  </a:cubicBezTo>
                  <a:cubicBezTo>
                    <a:pt x="3" y="1"/>
                    <a:pt x="0" y="0"/>
                    <a:pt x="0" y="2"/>
                  </a:cubicBezTo>
                  <a:cubicBezTo>
                    <a:pt x="0" y="4"/>
                    <a:pt x="4" y="5"/>
                    <a:pt x="6"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33" name="Freeform 14">
              <a:extLst>
                <a:ext uri="{FF2B5EF4-FFF2-40B4-BE49-F238E27FC236}">
                  <a16:creationId xmlns:a16="http://schemas.microsoft.com/office/drawing/2014/main" id="{CFD7BC71-D8EC-47E1-962C-AC1C14670E94}"/>
                </a:ext>
              </a:extLst>
            </p:cNvPr>
            <p:cNvSpPr>
              <a:spLocks/>
            </p:cNvSpPr>
            <p:nvPr/>
          </p:nvSpPr>
          <p:spPr bwMode="auto">
            <a:xfrm>
              <a:off x="5325" y="2922"/>
              <a:ext cx="9" cy="9"/>
            </a:xfrm>
            <a:custGeom>
              <a:avLst/>
              <a:gdLst>
                <a:gd name="T0" fmla="*/ 2 w 4"/>
                <a:gd name="T1" fmla="*/ 0 h 4"/>
                <a:gd name="T2" fmla="*/ 0 w 4"/>
                <a:gd name="T3" fmla="*/ 0 h 4"/>
                <a:gd name="T4" fmla="*/ 0 w 4"/>
                <a:gd name="T5" fmla="*/ 2 h 4"/>
                <a:gd name="T6" fmla="*/ 2 w 4"/>
                <a:gd name="T7" fmla="*/ 4 h 4"/>
                <a:gd name="T8" fmla="*/ 4 w 4"/>
                <a:gd name="T9" fmla="*/ 1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2" y="0"/>
                    <a:pt x="1" y="0"/>
                    <a:pt x="0" y="0"/>
                  </a:cubicBezTo>
                  <a:cubicBezTo>
                    <a:pt x="0" y="1"/>
                    <a:pt x="0" y="1"/>
                    <a:pt x="0" y="2"/>
                  </a:cubicBezTo>
                  <a:cubicBezTo>
                    <a:pt x="0" y="3"/>
                    <a:pt x="1" y="4"/>
                    <a:pt x="2" y="4"/>
                  </a:cubicBezTo>
                  <a:cubicBezTo>
                    <a:pt x="3" y="4"/>
                    <a:pt x="4" y="3"/>
                    <a:pt x="4" y="1"/>
                  </a:cubicBezTo>
                  <a:cubicBezTo>
                    <a:pt x="4" y="1"/>
                    <a:pt x="4" y="0"/>
                    <a:pt x="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34" name="Freeform 15">
              <a:extLst>
                <a:ext uri="{FF2B5EF4-FFF2-40B4-BE49-F238E27FC236}">
                  <a16:creationId xmlns:a16="http://schemas.microsoft.com/office/drawing/2014/main" id="{7205FF25-D7DA-4639-AE7A-437425C24338}"/>
                </a:ext>
              </a:extLst>
            </p:cNvPr>
            <p:cNvSpPr>
              <a:spLocks/>
            </p:cNvSpPr>
            <p:nvPr/>
          </p:nvSpPr>
          <p:spPr bwMode="auto">
            <a:xfrm>
              <a:off x="5441" y="2922"/>
              <a:ext cx="54" cy="33"/>
            </a:xfrm>
            <a:custGeom>
              <a:avLst/>
              <a:gdLst>
                <a:gd name="T0" fmla="*/ 9 w 23"/>
                <a:gd name="T1" fmla="*/ 7 h 14"/>
                <a:gd name="T2" fmla="*/ 23 w 23"/>
                <a:gd name="T3" fmla="*/ 2 h 14"/>
                <a:gd name="T4" fmla="*/ 8 w 23"/>
                <a:gd name="T5" fmla="*/ 3 h 14"/>
                <a:gd name="T6" fmla="*/ 7 w 23"/>
                <a:gd name="T7" fmla="*/ 6 h 14"/>
                <a:gd name="T8" fmla="*/ 0 w 23"/>
                <a:gd name="T9" fmla="*/ 12 h 14"/>
                <a:gd name="T10" fmla="*/ 1 w 23"/>
                <a:gd name="T11" fmla="*/ 14 h 14"/>
                <a:gd name="T12" fmla="*/ 9 w 23"/>
                <a:gd name="T13" fmla="*/ 10 h 14"/>
                <a:gd name="T14" fmla="*/ 9 w 2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9" y="7"/>
                  </a:moveTo>
                  <a:cubicBezTo>
                    <a:pt x="13" y="7"/>
                    <a:pt x="21" y="5"/>
                    <a:pt x="23" y="2"/>
                  </a:cubicBezTo>
                  <a:cubicBezTo>
                    <a:pt x="21" y="0"/>
                    <a:pt x="11" y="1"/>
                    <a:pt x="8" y="3"/>
                  </a:cubicBezTo>
                  <a:cubicBezTo>
                    <a:pt x="8" y="4"/>
                    <a:pt x="8" y="5"/>
                    <a:pt x="7" y="6"/>
                  </a:cubicBezTo>
                  <a:cubicBezTo>
                    <a:pt x="4" y="7"/>
                    <a:pt x="0" y="7"/>
                    <a:pt x="0" y="12"/>
                  </a:cubicBezTo>
                  <a:cubicBezTo>
                    <a:pt x="0" y="13"/>
                    <a:pt x="0" y="14"/>
                    <a:pt x="1" y="14"/>
                  </a:cubicBezTo>
                  <a:cubicBezTo>
                    <a:pt x="4" y="14"/>
                    <a:pt x="8" y="11"/>
                    <a:pt x="9" y="10"/>
                  </a:cubicBezTo>
                  <a:cubicBezTo>
                    <a:pt x="9" y="9"/>
                    <a:pt x="8" y="7"/>
                    <a:pt x="9"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35" name="Freeform 16">
              <a:extLst>
                <a:ext uri="{FF2B5EF4-FFF2-40B4-BE49-F238E27FC236}">
                  <a16:creationId xmlns:a16="http://schemas.microsoft.com/office/drawing/2014/main" id="{C39A1287-D679-4766-A5BC-53E15B8B2834}"/>
                </a:ext>
              </a:extLst>
            </p:cNvPr>
            <p:cNvSpPr>
              <a:spLocks/>
            </p:cNvSpPr>
            <p:nvPr/>
          </p:nvSpPr>
          <p:spPr bwMode="auto">
            <a:xfrm>
              <a:off x="5599" y="2879"/>
              <a:ext cx="12" cy="22"/>
            </a:xfrm>
            <a:custGeom>
              <a:avLst/>
              <a:gdLst>
                <a:gd name="T0" fmla="*/ 5 w 5"/>
                <a:gd name="T1" fmla="*/ 2 h 9"/>
                <a:gd name="T2" fmla="*/ 4 w 5"/>
                <a:gd name="T3" fmla="*/ 0 h 9"/>
                <a:gd name="T4" fmla="*/ 3 w 5"/>
                <a:gd name="T5" fmla="*/ 4 h 9"/>
                <a:gd name="T6" fmla="*/ 0 w 5"/>
                <a:gd name="T7" fmla="*/ 7 h 9"/>
                <a:gd name="T8" fmla="*/ 2 w 5"/>
                <a:gd name="T9" fmla="*/ 9 h 9"/>
                <a:gd name="T10" fmla="*/ 3 w 5"/>
                <a:gd name="T11" fmla="*/ 4 h 9"/>
                <a:gd name="T12" fmla="*/ 5 w 5"/>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5" y="2"/>
                  </a:moveTo>
                  <a:cubicBezTo>
                    <a:pt x="5" y="1"/>
                    <a:pt x="4" y="2"/>
                    <a:pt x="4" y="0"/>
                  </a:cubicBezTo>
                  <a:cubicBezTo>
                    <a:pt x="2" y="0"/>
                    <a:pt x="3" y="2"/>
                    <a:pt x="3" y="4"/>
                  </a:cubicBezTo>
                  <a:cubicBezTo>
                    <a:pt x="3" y="5"/>
                    <a:pt x="0" y="5"/>
                    <a:pt x="0" y="7"/>
                  </a:cubicBezTo>
                  <a:cubicBezTo>
                    <a:pt x="0" y="8"/>
                    <a:pt x="1" y="9"/>
                    <a:pt x="2" y="9"/>
                  </a:cubicBezTo>
                  <a:cubicBezTo>
                    <a:pt x="4" y="9"/>
                    <a:pt x="3" y="7"/>
                    <a:pt x="3" y="4"/>
                  </a:cubicBezTo>
                  <a:cubicBezTo>
                    <a:pt x="4" y="4"/>
                    <a:pt x="5" y="4"/>
                    <a:pt x="5"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36" name="Freeform 17">
              <a:extLst>
                <a:ext uri="{FF2B5EF4-FFF2-40B4-BE49-F238E27FC236}">
                  <a16:creationId xmlns:a16="http://schemas.microsoft.com/office/drawing/2014/main" id="{73353AAA-794F-4CB4-BA16-B61D3940D9DD}"/>
                </a:ext>
              </a:extLst>
            </p:cNvPr>
            <p:cNvSpPr>
              <a:spLocks/>
            </p:cNvSpPr>
            <p:nvPr/>
          </p:nvSpPr>
          <p:spPr bwMode="auto">
            <a:xfrm>
              <a:off x="5479" y="2837"/>
              <a:ext cx="14" cy="16"/>
            </a:xfrm>
            <a:custGeom>
              <a:avLst/>
              <a:gdLst>
                <a:gd name="T0" fmla="*/ 0 w 6"/>
                <a:gd name="T1" fmla="*/ 3 h 7"/>
                <a:gd name="T2" fmla="*/ 4 w 6"/>
                <a:gd name="T3" fmla="*/ 7 h 7"/>
                <a:gd name="T4" fmla="*/ 6 w 6"/>
                <a:gd name="T5" fmla="*/ 4 h 7"/>
                <a:gd name="T6" fmla="*/ 0 w 6"/>
                <a:gd name="T7" fmla="*/ 3 h 7"/>
              </a:gdLst>
              <a:ahLst/>
              <a:cxnLst>
                <a:cxn ang="0">
                  <a:pos x="T0" y="T1"/>
                </a:cxn>
                <a:cxn ang="0">
                  <a:pos x="T2" y="T3"/>
                </a:cxn>
                <a:cxn ang="0">
                  <a:pos x="T4" y="T5"/>
                </a:cxn>
                <a:cxn ang="0">
                  <a:pos x="T6" y="T7"/>
                </a:cxn>
              </a:cxnLst>
              <a:rect l="0" t="0" r="r" b="b"/>
              <a:pathLst>
                <a:path w="6" h="7">
                  <a:moveTo>
                    <a:pt x="0" y="3"/>
                  </a:moveTo>
                  <a:cubicBezTo>
                    <a:pt x="0" y="5"/>
                    <a:pt x="3" y="7"/>
                    <a:pt x="4" y="7"/>
                  </a:cubicBezTo>
                  <a:cubicBezTo>
                    <a:pt x="5" y="7"/>
                    <a:pt x="6" y="5"/>
                    <a:pt x="6" y="4"/>
                  </a:cubicBezTo>
                  <a:cubicBezTo>
                    <a:pt x="6" y="2"/>
                    <a:pt x="0" y="0"/>
                    <a:pt x="0"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39" name="Freeform 18">
              <a:extLst>
                <a:ext uri="{FF2B5EF4-FFF2-40B4-BE49-F238E27FC236}">
                  <a16:creationId xmlns:a16="http://schemas.microsoft.com/office/drawing/2014/main" id="{1319F4D8-2C5D-43E7-810F-53911D039DD4}"/>
                </a:ext>
              </a:extLst>
            </p:cNvPr>
            <p:cNvSpPr>
              <a:spLocks/>
            </p:cNvSpPr>
            <p:nvPr/>
          </p:nvSpPr>
          <p:spPr bwMode="auto">
            <a:xfrm>
              <a:off x="5507" y="2834"/>
              <a:ext cx="43" cy="17"/>
            </a:xfrm>
            <a:custGeom>
              <a:avLst/>
              <a:gdLst>
                <a:gd name="T0" fmla="*/ 0 w 18"/>
                <a:gd name="T1" fmla="*/ 3 h 7"/>
                <a:gd name="T2" fmla="*/ 4 w 18"/>
                <a:gd name="T3" fmla="*/ 4 h 7"/>
                <a:gd name="T4" fmla="*/ 9 w 18"/>
                <a:gd name="T5" fmla="*/ 4 h 7"/>
                <a:gd name="T6" fmla="*/ 17 w 18"/>
                <a:gd name="T7" fmla="*/ 7 h 7"/>
                <a:gd name="T8" fmla="*/ 18 w 18"/>
                <a:gd name="T9" fmla="*/ 6 h 7"/>
                <a:gd name="T10" fmla="*/ 16 w 18"/>
                <a:gd name="T11" fmla="*/ 2 h 7"/>
                <a:gd name="T12" fmla="*/ 15 w 18"/>
                <a:gd name="T13" fmla="*/ 2 h 7"/>
                <a:gd name="T14" fmla="*/ 12 w 18"/>
                <a:gd name="T15" fmla="*/ 0 h 7"/>
                <a:gd name="T16" fmla="*/ 1 w 18"/>
                <a:gd name="T17" fmla="*/ 0 h 7"/>
                <a:gd name="T18" fmla="*/ 0 w 18"/>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0" y="3"/>
                  </a:moveTo>
                  <a:cubicBezTo>
                    <a:pt x="0" y="3"/>
                    <a:pt x="3" y="4"/>
                    <a:pt x="4" y="4"/>
                  </a:cubicBezTo>
                  <a:cubicBezTo>
                    <a:pt x="6" y="4"/>
                    <a:pt x="7" y="4"/>
                    <a:pt x="9" y="4"/>
                  </a:cubicBezTo>
                  <a:cubicBezTo>
                    <a:pt x="12" y="4"/>
                    <a:pt x="14" y="7"/>
                    <a:pt x="17" y="7"/>
                  </a:cubicBezTo>
                  <a:cubicBezTo>
                    <a:pt x="17" y="7"/>
                    <a:pt x="18" y="7"/>
                    <a:pt x="18" y="6"/>
                  </a:cubicBezTo>
                  <a:cubicBezTo>
                    <a:pt x="18" y="5"/>
                    <a:pt x="16" y="4"/>
                    <a:pt x="16" y="2"/>
                  </a:cubicBezTo>
                  <a:cubicBezTo>
                    <a:pt x="15" y="2"/>
                    <a:pt x="15" y="2"/>
                    <a:pt x="15" y="2"/>
                  </a:cubicBezTo>
                  <a:cubicBezTo>
                    <a:pt x="14" y="2"/>
                    <a:pt x="12" y="4"/>
                    <a:pt x="12" y="0"/>
                  </a:cubicBezTo>
                  <a:cubicBezTo>
                    <a:pt x="1" y="0"/>
                    <a:pt x="1" y="0"/>
                    <a:pt x="1" y="0"/>
                  </a:cubicBezTo>
                  <a:cubicBezTo>
                    <a:pt x="1" y="4"/>
                    <a:pt x="0" y="1"/>
                    <a:pt x="0"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40" name="Freeform 19">
              <a:extLst>
                <a:ext uri="{FF2B5EF4-FFF2-40B4-BE49-F238E27FC236}">
                  <a16:creationId xmlns:a16="http://schemas.microsoft.com/office/drawing/2014/main" id="{3545EC23-65AD-4360-A861-C9B271D7556C}"/>
                </a:ext>
              </a:extLst>
            </p:cNvPr>
            <p:cNvSpPr>
              <a:spLocks/>
            </p:cNvSpPr>
            <p:nvPr/>
          </p:nvSpPr>
          <p:spPr bwMode="auto">
            <a:xfrm>
              <a:off x="5507" y="2792"/>
              <a:ext cx="7" cy="9"/>
            </a:xfrm>
            <a:custGeom>
              <a:avLst/>
              <a:gdLst>
                <a:gd name="T0" fmla="*/ 3 w 3"/>
                <a:gd name="T1" fmla="*/ 4 h 4"/>
                <a:gd name="T2" fmla="*/ 0 w 3"/>
                <a:gd name="T3" fmla="*/ 0 h 4"/>
                <a:gd name="T4" fmla="*/ 3 w 3"/>
                <a:gd name="T5" fmla="*/ 4 h 4"/>
              </a:gdLst>
              <a:ahLst/>
              <a:cxnLst>
                <a:cxn ang="0">
                  <a:pos x="T0" y="T1"/>
                </a:cxn>
                <a:cxn ang="0">
                  <a:pos x="T2" y="T3"/>
                </a:cxn>
                <a:cxn ang="0">
                  <a:pos x="T4" y="T5"/>
                </a:cxn>
              </a:cxnLst>
              <a:rect l="0" t="0" r="r" b="b"/>
              <a:pathLst>
                <a:path w="3" h="4">
                  <a:moveTo>
                    <a:pt x="3" y="4"/>
                  </a:moveTo>
                  <a:cubicBezTo>
                    <a:pt x="2" y="2"/>
                    <a:pt x="0" y="2"/>
                    <a:pt x="0" y="0"/>
                  </a:cubicBezTo>
                  <a:cubicBezTo>
                    <a:pt x="0" y="2"/>
                    <a:pt x="1" y="4"/>
                    <a:pt x="3"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46" name="Freeform 20">
              <a:extLst>
                <a:ext uri="{FF2B5EF4-FFF2-40B4-BE49-F238E27FC236}">
                  <a16:creationId xmlns:a16="http://schemas.microsoft.com/office/drawing/2014/main" id="{929DF455-AE94-4889-BBDE-60EAD4D8809A}"/>
                </a:ext>
              </a:extLst>
            </p:cNvPr>
            <p:cNvSpPr>
              <a:spLocks/>
            </p:cNvSpPr>
            <p:nvPr/>
          </p:nvSpPr>
          <p:spPr bwMode="auto">
            <a:xfrm>
              <a:off x="5507" y="279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48" name="Freeform 21">
              <a:extLst>
                <a:ext uri="{FF2B5EF4-FFF2-40B4-BE49-F238E27FC236}">
                  <a16:creationId xmlns:a16="http://schemas.microsoft.com/office/drawing/2014/main" id="{1A0E066A-308C-4E4D-BF18-773A32DD171A}"/>
                </a:ext>
              </a:extLst>
            </p:cNvPr>
            <p:cNvSpPr>
              <a:spLocks/>
            </p:cNvSpPr>
            <p:nvPr/>
          </p:nvSpPr>
          <p:spPr bwMode="auto">
            <a:xfrm>
              <a:off x="5500" y="2759"/>
              <a:ext cx="19" cy="30"/>
            </a:xfrm>
            <a:custGeom>
              <a:avLst/>
              <a:gdLst>
                <a:gd name="T0" fmla="*/ 8 w 8"/>
                <a:gd name="T1" fmla="*/ 6 h 13"/>
                <a:gd name="T2" fmla="*/ 2 w 8"/>
                <a:gd name="T3" fmla="*/ 0 h 13"/>
                <a:gd name="T4" fmla="*/ 0 w 8"/>
                <a:gd name="T5" fmla="*/ 4 h 13"/>
                <a:gd name="T6" fmla="*/ 3 w 8"/>
                <a:gd name="T7" fmla="*/ 11 h 13"/>
                <a:gd name="T8" fmla="*/ 3 w 8"/>
                <a:gd name="T9" fmla="*/ 13 h 13"/>
                <a:gd name="T10" fmla="*/ 8 w 8"/>
                <a:gd name="T11" fmla="*/ 12 h 13"/>
                <a:gd name="T12" fmla="*/ 6 w 8"/>
                <a:gd name="T13" fmla="*/ 9 h 13"/>
                <a:gd name="T14" fmla="*/ 8 w 8"/>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8" y="6"/>
                  </a:moveTo>
                  <a:cubicBezTo>
                    <a:pt x="4" y="5"/>
                    <a:pt x="2" y="3"/>
                    <a:pt x="2" y="0"/>
                  </a:cubicBezTo>
                  <a:cubicBezTo>
                    <a:pt x="0" y="1"/>
                    <a:pt x="0" y="3"/>
                    <a:pt x="0" y="4"/>
                  </a:cubicBezTo>
                  <a:cubicBezTo>
                    <a:pt x="0" y="7"/>
                    <a:pt x="3" y="8"/>
                    <a:pt x="3" y="11"/>
                  </a:cubicBezTo>
                  <a:cubicBezTo>
                    <a:pt x="3" y="12"/>
                    <a:pt x="3" y="12"/>
                    <a:pt x="3" y="13"/>
                  </a:cubicBezTo>
                  <a:cubicBezTo>
                    <a:pt x="3" y="13"/>
                    <a:pt x="7" y="12"/>
                    <a:pt x="8" y="12"/>
                  </a:cubicBezTo>
                  <a:cubicBezTo>
                    <a:pt x="8" y="10"/>
                    <a:pt x="6" y="10"/>
                    <a:pt x="6" y="9"/>
                  </a:cubicBezTo>
                  <a:cubicBezTo>
                    <a:pt x="6" y="7"/>
                    <a:pt x="8" y="7"/>
                    <a:pt x="8"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50" name="Freeform 22">
              <a:extLst>
                <a:ext uri="{FF2B5EF4-FFF2-40B4-BE49-F238E27FC236}">
                  <a16:creationId xmlns:a16="http://schemas.microsoft.com/office/drawing/2014/main" id="{FCCDD981-1E2D-42A6-8E8A-A96EA8919C0C}"/>
                </a:ext>
              </a:extLst>
            </p:cNvPr>
            <p:cNvSpPr>
              <a:spLocks/>
            </p:cNvSpPr>
            <p:nvPr/>
          </p:nvSpPr>
          <p:spPr bwMode="auto">
            <a:xfrm>
              <a:off x="5824" y="2858"/>
              <a:ext cx="59" cy="33"/>
            </a:xfrm>
            <a:custGeom>
              <a:avLst/>
              <a:gdLst>
                <a:gd name="T0" fmla="*/ 0 w 25"/>
                <a:gd name="T1" fmla="*/ 10 h 14"/>
                <a:gd name="T2" fmla="*/ 5 w 25"/>
                <a:gd name="T3" fmla="*/ 13 h 14"/>
                <a:gd name="T4" fmla="*/ 6 w 25"/>
                <a:gd name="T5" fmla="*/ 13 h 14"/>
                <a:gd name="T6" fmla="*/ 6 w 25"/>
                <a:gd name="T7" fmla="*/ 13 h 14"/>
                <a:gd name="T8" fmla="*/ 6 w 25"/>
                <a:gd name="T9" fmla="*/ 13 h 14"/>
                <a:gd name="T10" fmla="*/ 9 w 25"/>
                <a:gd name="T11" fmla="*/ 14 h 14"/>
                <a:gd name="T12" fmla="*/ 20 w 25"/>
                <a:gd name="T13" fmla="*/ 11 h 14"/>
                <a:gd name="T14" fmla="*/ 25 w 25"/>
                <a:gd name="T15" fmla="*/ 3 h 14"/>
                <a:gd name="T16" fmla="*/ 23 w 25"/>
                <a:gd name="T17" fmla="*/ 0 h 14"/>
                <a:gd name="T18" fmla="*/ 18 w 25"/>
                <a:gd name="T19" fmla="*/ 6 h 14"/>
                <a:gd name="T20" fmla="*/ 9 w 25"/>
                <a:gd name="T21" fmla="*/ 9 h 14"/>
                <a:gd name="T22" fmla="*/ 7 w 25"/>
                <a:gd name="T23" fmla="*/ 10 h 14"/>
                <a:gd name="T24" fmla="*/ 0 w 25"/>
                <a:gd name="T2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4">
                  <a:moveTo>
                    <a:pt x="0" y="10"/>
                  </a:moveTo>
                  <a:cubicBezTo>
                    <a:pt x="0" y="10"/>
                    <a:pt x="3" y="12"/>
                    <a:pt x="5" y="13"/>
                  </a:cubicBezTo>
                  <a:cubicBezTo>
                    <a:pt x="6" y="13"/>
                    <a:pt x="6" y="13"/>
                    <a:pt x="6" y="13"/>
                  </a:cubicBezTo>
                  <a:cubicBezTo>
                    <a:pt x="6" y="13"/>
                    <a:pt x="6" y="13"/>
                    <a:pt x="6" y="13"/>
                  </a:cubicBezTo>
                  <a:cubicBezTo>
                    <a:pt x="6" y="13"/>
                    <a:pt x="6" y="13"/>
                    <a:pt x="6" y="13"/>
                  </a:cubicBezTo>
                  <a:cubicBezTo>
                    <a:pt x="7" y="14"/>
                    <a:pt x="9" y="14"/>
                    <a:pt x="9" y="14"/>
                  </a:cubicBezTo>
                  <a:cubicBezTo>
                    <a:pt x="14" y="14"/>
                    <a:pt x="16" y="12"/>
                    <a:pt x="20" y="11"/>
                  </a:cubicBezTo>
                  <a:cubicBezTo>
                    <a:pt x="20" y="7"/>
                    <a:pt x="25" y="8"/>
                    <a:pt x="25" y="3"/>
                  </a:cubicBezTo>
                  <a:cubicBezTo>
                    <a:pt x="25" y="2"/>
                    <a:pt x="24" y="0"/>
                    <a:pt x="23" y="0"/>
                  </a:cubicBezTo>
                  <a:cubicBezTo>
                    <a:pt x="20" y="0"/>
                    <a:pt x="21" y="5"/>
                    <a:pt x="18" y="6"/>
                  </a:cubicBezTo>
                  <a:cubicBezTo>
                    <a:pt x="16" y="7"/>
                    <a:pt x="12" y="8"/>
                    <a:pt x="9" y="9"/>
                  </a:cubicBezTo>
                  <a:cubicBezTo>
                    <a:pt x="9" y="9"/>
                    <a:pt x="7" y="10"/>
                    <a:pt x="7" y="10"/>
                  </a:cubicBezTo>
                  <a:lnTo>
                    <a:pt x="0" y="1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51" name="Freeform 23">
              <a:extLst>
                <a:ext uri="{FF2B5EF4-FFF2-40B4-BE49-F238E27FC236}">
                  <a16:creationId xmlns:a16="http://schemas.microsoft.com/office/drawing/2014/main" id="{900AE512-1A6D-438D-B16F-8A54ACCE59DB}"/>
                </a:ext>
              </a:extLst>
            </p:cNvPr>
            <p:cNvSpPr>
              <a:spLocks/>
            </p:cNvSpPr>
            <p:nvPr/>
          </p:nvSpPr>
          <p:spPr bwMode="auto">
            <a:xfrm>
              <a:off x="5550" y="2796"/>
              <a:ext cx="309" cy="161"/>
            </a:xfrm>
            <a:custGeom>
              <a:avLst/>
              <a:gdLst>
                <a:gd name="T0" fmla="*/ 104 w 131"/>
                <a:gd name="T1" fmla="*/ 37 h 68"/>
                <a:gd name="T2" fmla="*/ 92 w 131"/>
                <a:gd name="T3" fmla="*/ 26 h 68"/>
                <a:gd name="T4" fmla="*/ 89 w 131"/>
                <a:gd name="T5" fmla="*/ 23 h 68"/>
                <a:gd name="T6" fmla="*/ 82 w 131"/>
                <a:gd name="T7" fmla="*/ 20 h 68"/>
                <a:gd name="T8" fmla="*/ 66 w 131"/>
                <a:gd name="T9" fmla="*/ 15 h 68"/>
                <a:gd name="T10" fmla="*/ 66 w 131"/>
                <a:gd name="T11" fmla="*/ 15 h 68"/>
                <a:gd name="T12" fmla="*/ 66 w 131"/>
                <a:gd name="T13" fmla="*/ 15 h 68"/>
                <a:gd name="T14" fmla="*/ 65 w 131"/>
                <a:gd name="T15" fmla="*/ 15 h 68"/>
                <a:gd name="T16" fmla="*/ 66 w 131"/>
                <a:gd name="T17" fmla="*/ 14 h 68"/>
                <a:gd name="T18" fmla="*/ 62 w 131"/>
                <a:gd name="T19" fmla="*/ 12 h 68"/>
                <a:gd name="T20" fmla="*/ 56 w 131"/>
                <a:gd name="T21" fmla="*/ 12 h 68"/>
                <a:gd name="T22" fmla="*/ 50 w 131"/>
                <a:gd name="T23" fmla="*/ 8 h 68"/>
                <a:gd name="T24" fmla="*/ 47 w 131"/>
                <a:gd name="T25" fmla="*/ 7 h 68"/>
                <a:gd name="T26" fmla="*/ 40 w 131"/>
                <a:gd name="T27" fmla="*/ 13 h 68"/>
                <a:gd name="T28" fmla="*/ 35 w 131"/>
                <a:gd name="T29" fmla="*/ 16 h 68"/>
                <a:gd name="T30" fmla="*/ 30 w 131"/>
                <a:gd name="T31" fmla="*/ 20 h 68"/>
                <a:gd name="T32" fmla="*/ 26 w 131"/>
                <a:gd name="T33" fmla="*/ 15 h 68"/>
                <a:gd name="T34" fmla="*/ 22 w 131"/>
                <a:gd name="T35" fmla="*/ 13 h 68"/>
                <a:gd name="T36" fmla="*/ 22 w 131"/>
                <a:gd name="T37" fmla="*/ 5 h 68"/>
                <a:gd name="T38" fmla="*/ 11 w 131"/>
                <a:gd name="T39" fmla="*/ 0 h 68"/>
                <a:gd name="T40" fmla="*/ 3 w 131"/>
                <a:gd name="T41" fmla="*/ 4 h 68"/>
                <a:gd name="T42" fmla="*/ 0 w 131"/>
                <a:gd name="T43" fmla="*/ 6 h 68"/>
                <a:gd name="T44" fmla="*/ 7 w 131"/>
                <a:gd name="T45" fmla="*/ 11 h 68"/>
                <a:gd name="T46" fmla="*/ 8 w 131"/>
                <a:gd name="T47" fmla="*/ 13 h 68"/>
                <a:gd name="T48" fmla="*/ 12 w 131"/>
                <a:gd name="T49" fmla="*/ 14 h 68"/>
                <a:gd name="T50" fmla="*/ 18 w 131"/>
                <a:gd name="T51" fmla="*/ 12 h 68"/>
                <a:gd name="T52" fmla="*/ 20 w 131"/>
                <a:gd name="T53" fmla="*/ 12 h 68"/>
                <a:gd name="T54" fmla="*/ 8 w 131"/>
                <a:gd name="T55" fmla="*/ 16 h 68"/>
                <a:gd name="T56" fmla="*/ 12 w 131"/>
                <a:gd name="T57" fmla="*/ 19 h 68"/>
                <a:gd name="T58" fmla="*/ 13 w 131"/>
                <a:gd name="T59" fmla="*/ 25 h 68"/>
                <a:gd name="T60" fmla="*/ 15 w 131"/>
                <a:gd name="T61" fmla="*/ 25 h 68"/>
                <a:gd name="T62" fmla="*/ 18 w 131"/>
                <a:gd name="T63" fmla="*/ 21 h 68"/>
                <a:gd name="T64" fmla="*/ 18 w 131"/>
                <a:gd name="T65" fmla="*/ 23 h 68"/>
                <a:gd name="T66" fmla="*/ 27 w 131"/>
                <a:gd name="T67" fmla="*/ 28 h 68"/>
                <a:gd name="T68" fmla="*/ 39 w 131"/>
                <a:gd name="T69" fmla="*/ 30 h 68"/>
                <a:gd name="T70" fmla="*/ 49 w 131"/>
                <a:gd name="T71" fmla="*/ 37 h 68"/>
                <a:gd name="T72" fmla="*/ 52 w 131"/>
                <a:gd name="T73" fmla="*/ 46 h 68"/>
                <a:gd name="T74" fmla="*/ 47 w 131"/>
                <a:gd name="T75" fmla="*/ 51 h 68"/>
                <a:gd name="T76" fmla="*/ 50 w 131"/>
                <a:gd name="T77" fmla="*/ 52 h 68"/>
                <a:gd name="T78" fmla="*/ 55 w 131"/>
                <a:gd name="T79" fmla="*/ 52 h 68"/>
                <a:gd name="T80" fmla="*/ 58 w 131"/>
                <a:gd name="T81" fmla="*/ 52 h 68"/>
                <a:gd name="T82" fmla="*/ 72 w 131"/>
                <a:gd name="T83" fmla="*/ 60 h 68"/>
                <a:gd name="T84" fmla="*/ 80 w 131"/>
                <a:gd name="T85" fmla="*/ 60 h 68"/>
                <a:gd name="T86" fmla="*/ 81 w 131"/>
                <a:gd name="T87" fmla="*/ 54 h 68"/>
                <a:gd name="T88" fmla="*/ 90 w 131"/>
                <a:gd name="T89" fmla="*/ 48 h 68"/>
                <a:gd name="T90" fmla="*/ 106 w 131"/>
                <a:gd name="T91" fmla="*/ 58 h 68"/>
                <a:gd name="T92" fmla="*/ 108 w 131"/>
                <a:gd name="T93" fmla="*/ 59 h 68"/>
                <a:gd name="T94" fmla="*/ 117 w 131"/>
                <a:gd name="T95" fmla="*/ 64 h 68"/>
                <a:gd name="T96" fmla="*/ 123 w 131"/>
                <a:gd name="T97" fmla="*/ 64 h 68"/>
                <a:gd name="T98" fmla="*/ 127 w 131"/>
                <a:gd name="T99" fmla="*/ 68 h 68"/>
                <a:gd name="T100" fmla="*/ 128 w 131"/>
                <a:gd name="T101" fmla="*/ 68 h 68"/>
                <a:gd name="T102" fmla="*/ 131 w 131"/>
                <a:gd name="T103" fmla="*/ 65 h 68"/>
                <a:gd name="T104" fmla="*/ 127 w 131"/>
                <a:gd name="T105" fmla="*/ 64 h 68"/>
                <a:gd name="T106" fmla="*/ 125 w 131"/>
                <a:gd name="T107" fmla="*/ 61 h 68"/>
                <a:gd name="T108" fmla="*/ 122 w 131"/>
                <a:gd name="T109" fmla="*/ 61 h 68"/>
                <a:gd name="T110" fmla="*/ 120 w 131"/>
                <a:gd name="T111" fmla="*/ 58 h 68"/>
                <a:gd name="T112" fmla="*/ 115 w 131"/>
                <a:gd name="T113" fmla="*/ 56 h 68"/>
                <a:gd name="T114" fmla="*/ 111 w 131"/>
                <a:gd name="T115" fmla="*/ 49 h 68"/>
                <a:gd name="T116" fmla="*/ 107 w 131"/>
                <a:gd name="T117" fmla="*/ 44 h 68"/>
                <a:gd name="T118" fmla="*/ 111 w 131"/>
                <a:gd name="T119" fmla="*/ 40 h 68"/>
                <a:gd name="T120" fmla="*/ 104 w 131"/>
                <a:gd name="T121"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 h="68">
                  <a:moveTo>
                    <a:pt x="104" y="37"/>
                  </a:moveTo>
                  <a:cubicBezTo>
                    <a:pt x="99" y="34"/>
                    <a:pt x="99" y="28"/>
                    <a:pt x="92" y="26"/>
                  </a:cubicBezTo>
                  <a:cubicBezTo>
                    <a:pt x="91" y="25"/>
                    <a:pt x="89" y="25"/>
                    <a:pt x="89" y="23"/>
                  </a:cubicBezTo>
                  <a:cubicBezTo>
                    <a:pt x="86" y="23"/>
                    <a:pt x="85" y="20"/>
                    <a:pt x="82" y="20"/>
                  </a:cubicBezTo>
                  <a:cubicBezTo>
                    <a:pt x="77" y="20"/>
                    <a:pt x="70" y="18"/>
                    <a:pt x="66" y="15"/>
                  </a:cubicBezTo>
                  <a:cubicBezTo>
                    <a:pt x="66" y="15"/>
                    <a:pt x="66" y="15"/>
                    <a:pt x="66" y="15"/>
                  </a:cubicBezTo>
                  <a:cubicBezTo>
                    <a:pt x="66" y="15"/>
                    <a:pt x="66" y="15"/>
                    <a:pt x="66" y="15"/>
                  </a:cubicBezTo>
                  <a:cubicBezTo>
                    <a:pt x="66" y="15"/>
                    <a:pt x="66" y="15"/>
                    <a:pt x="65" y="15"/>
                  </a:cubicBezTo>
                  <a:cubicBezTo>
                    <a:pt x="66" y="14"/>
                    <a:pt x="66" y="14"/>
                    <a:pt x="66" y="14"/>
                  </a:cubicBezTo>
                  <a:cubicBezTo>
                    <a:pt x="65" y="14"/>
                    <a:pt x="63" y="16"/>
                    <a:pt x="62" y="12"/>
                  </a:cubicBezTo>
                  <a:cubicBezTo>
                    <a:pt x="56" y="12"/>
                    <a:pt x="56" y="12"/>
                    <a:pt x="56" y="12"/>
                  </a:cubicBezTo>
                  <a:cubicBezTo>
                    <a:pt x="55" y="12"/>
                    <a:pt x="53" y="9"/>
                    <a:pt x="50" y="8"/>
                  </a:cubicBezTo>
                  <a:cubicBezTo>
                    <a:pt x="50" y="8"/>
                    <a:pt x="48" y="9"/>
                    <a:pt x="47" y="7"/>
                  </a:cubicBezTo>
                  <a:cubicBezTo>
                    <a:pt x="45" y="8"/>
                    <a:pt x="42" y="12"/>
                    <a:pt x="40" y="13"/>
                  </a:cubicBezTo>
                  <a:cubicBezTo>
                    <a:pt x="37" y="14"/>
                    <a:pt x="36" y="14"/>
                    <a:pt x="35" y="16"/>
                  </a:cubicBezTo>
                  <a:cubicBezTo>
                    <a:pt x="34" y="16"/>
                    <a:pt x="32" y="20"/>
                    <a:pt x="30" y="20"/>
                  </a:cubicBezTo>
                  <a:cubicBezTo>
                    <a:pt x="29" y="20"/>
                    <a:pt x="26" y="16"/>
                    <a:pt x="26" y="15"/>
                  </a:cubicBezTo>
                  <a:cubicBezTo>
                    <a:pt x="24" y="15"/>
                    <a:pt x="22" y="14"/>
                    <a:pt x="22" y="13"/>
                  </a:cubicBezTo>
                  <a:cubicBezTo>
                    <a:pt x="22" y="11"/>
                    <a:pt x="22" y="8"/>
                    <a:pt x="22" y="5"/>
                  </a:cubicBezTo>
                  <a:cubicBezTo>
                    <a:pt x="18" y="4"/>
                    <a:pt x="15" y="0"/>
                    <a:pt x="11" y="0"/>
                  </a:cubicBezTo>
                  <a:cubicBezTo>
                    <a:pt x="7" y="0"/>
                    <a:pt x="6" y="4"/>
                    <a:pt x="3" y="4"/>
                  </a:cubicBezTo>
                  <a:cubicBezTo>
                    <a:pt x="2" y="4"/>
                    <a:pt x="0" y="5"/>
                    <a:pt x="0" y="6"/>
                  </a:cubicBezTo>
                  <a:cubicBezTo>
                    <a:pt x="0" y="10"/>
                    <a:pt x="6" y="8"/>
                    <a:pt x="7" y="11"/>
                  </a:cubicBezTo>
                  <a:cubicBezTo>
                    <a:pt x="7" y="12"/>
                    <a:pt x="8" y="13"/>
                    <a:pt x="8" y="13"/>
                  </a:cubicBezTo>
                  <a:cubicBezTo>
                    <a:pt x="10" y="14"/>
                    <a:pt x="11" y="14"/>
                    <a:pt x="12" y="14"/>
                  </a:cubicBezTo>
                  <a:cubicBezTo>
                    <a:pt x="14" y="14"/>
                    <a:pt x="16" y="12"/>
                    <a:pt x="18" y="12"/>
                  </a:cubicBezTo>
                  <a:cubicBezTo>
                    <a:pt x="20" y="12"/>
                    <a:pt x="20" y="12"/>
                    <a:pt x="20" y="12"/>
                  </a:cubicBezTo>
                  <a:cubicBezTo>
                    <a:pt x="18" y="16"/>
                    <a:pt x="11" y="15"/>
                    <a:pt x="8" y="16"/>
                  </a:cubicBezTo>
                  <a:cubicBezTo>
                    <a:pt x="9" y="18"/>
                    <a:pt x="11" y="18"/>
                    <a:pt x="12" y="19"/>
                  </a:cubicBezTo>
                  <a:cubicBezTo>
                    <a:pt x="13" y="21"/>
                    <a:pt x="12" y="22"/>
                    <a:pt x="13" y="25"/>
                  </a:cubicBezTo>
                  <a:cubicBezTo>
                    <a:pt x="14" y="25"/>
                    <a:pt x="14" y="25"/>
                    <a:pt x="15" y="25"/>
                  </a:cubicBezTo>
                  <a:cubicBezTo>
                    <a:pt x="17" y="25"/>
                    <a:pt x="18" y="23"/>
                    <a:pt x="18" y="21"/>
                  </a:cubicBezTo>
                  <a:cubicBezTo>
                    <a:pt x="18" y="23"/>
                    <a:pt x="18" y="23"/>
                    <a:pt x="18" y="23"/>
                  </a:cubicBezTo>
                  <a:cubicBezTo>
                    <a:pt x="22" y="22"/>
                    <a:pt x="24" y="28"/>
                    <a:pt x="27" y="28"/>
                  </a:cubicBezTo>
                  <a:cubicBezTo>
                    <a:pt x="31" y="28"/>
                    <a:pt x="37" y="29"/>
                    <a:pt x="39" y="30"/>
                  </a:cubicBezTo>
                  <a:cubicBezTo>
                    <a:pt x="42" y="32"/>
                    <a:pt x="48" y="34"/>
                    <a:pt x="49" y="37"/>
                  </a:cubicBezTo>
                  <a:cubicBezTo>
                    <a:pt x="50" y="40"/>
                    <a:pt x="49" y="43"/>
                    <a:pt x="52" y="46"/>
                  </a:cubicBezTo>
                  <a:cubicBezTo>
                    <a:pt x="51" y="47"/>
                    <a:pt x="47" y="48"/>
                    <a:pt x="47" y="51"/>
                  </a:cubicBezTo>
                  <a:cubicBezTo>
                    <a:pt x="47" y="52"/>
                    <a:pt x="49" y="52"/>
                    <a:pt x="50" y="52"/>
                  </a:cubicBezTo>
                  <a:cubicBezTo>
                    <a:pt x="55" y="52"/>
                    <a:pt x="55" y="52"/>
                    <a:pt x="55" y="52"/>
                  </a:cubicBezTo>
                  <a:cubicBezTo>
                    <a:pt x="55" y="52"/>
                    <a:pt x="57" y="52"/>
                    <a:pt x="58" y="52"/>
                  </a:cubicBezTo>
                  <a:cubicBezTo>
                    <a:pt x="64" y="52"/>
                    <a:pt x="66" y="60"/>
                    <a:pt x="72" y="60"/>
                  </a:cubicBezTo>
                  <a:cubicBezTo>
                    <a:pt x="74" y="60"/>
                    <a:pt x="75" y="60"/>
                    <a:pt x="80" y="60"/>
                  </a:cubicBezTo>
                  <a:cubicBezTo>
                    <a:pt x="80" y="56"/>
                    <a:pt x="82" y="57"/>
                    <a:pt x="81" y="54"/>
                  </a:cubicBezTo>
                  <a:cubicBezTo>
                    <a:pt x="85" y="52"/>
                    <a:pt x="84" y="48"/>
                    <a:pt x="90" y="48"/>
                  </a:cubicBezTo>
                  <a:cubicBezTo>
                    <a:pt x="97" y="48"/>
                    <a:pt x="101" y="54"/>
                    <a:pt x="106" y="58"/>
                  </a:cubicBezTo>
                  <a:cubicBezTo>
                    <a:pt x="106" y="59"/>
                    <a:pt x="108" y="58"/>
                    <a:pt x="108" y="59"/>
                  </a:cubicBezTo>
                  <a:cubicBezTo>
                    <a:pt x="108" y="62"/>
                    <a:pt x="113" y="64"/>
                    <a:pt x="117" y="64"/>
                  </a:cubicBezTo>
                  <a:cubicBezTo>
                    <a:pt x="123" y="64"/>
                    <a:pt x="123" y="64"/>
                    <a:pt x="123" y="64"/>
                  </a:cubicBezTo>
                  <a:cubicBezTo>
                    <a:pt x="123" y="68"/>
                    <a:pt x="127" y="68"/>
                    <a:pt x="127" y="68"/>
                  </a:cubicBezTo>
                  <a:cubicBezTo>
                    <a:pt x="127" y="68"/>
                    <a:pt x="128" y="68"/>
                    <a:pt x="128" y="68"/>
                  </a:cubicBezTo>
                  <a:cubicBezTo>
                    <a:pt x="128" y="68"/>
                    <a:pt x="130" y="66"/>
                    <a:pt x="131" y="65"/>
                  </a:cubicBezTo>
                  <a:cubicBezTo>
                    <a:pt x="131" y="64"/>
                    <a:pt x="127" y="65"/>
                    <a:pt x="127" y="64"/>
                  </a:cubicBezTo>
                  <a:cubicBezTo>
                    <a:pt x="126" y="63"/>
                    <a:pt x="126" y="62"/>
                    <a:pt x="125" y="61"/>
                  </a:cubicBezTo>
                  <a:cubicBezTo>
                    <a:pt x="124" y="61"/>
                    <a:pt x="122" y="62"/>
                    <a:pt x="122" y="61"/>
                  </a:cubicBezTo>
                  <a:cubicBezTo>
                    <a:pt x="121" y="60"/>
                    <a:pt x="121" y="58"/>
                    <a:pt x="120" y="58"/>
                  </a:cubicBezTo>
                  <a:cubicBezTo>
                    <a:pt x="118" y="58"/>
                    <a:pt x="116" y="57"/>
                    <a:pt x="115" y="56"/>
                  </a:cubicBezTo>
                  <a:cubicBezTo>
                    <a:pt x="113" y="53"/>
                    <a:pt x="114" y="52"/>
                    <a:pt x="111" y="49"/>
                  </a:cubicBezTo>
                  <a:cubicBezTo>
                    <a:pt x="111" y="49"/>
                    <a:pt x="107" y="45"/>
                    <a:pt x="107" y="44"/>
                  </a:cubicBezTo>
                  <a:cubicBezTo>
                    <a:pt x="107" y="42"/>
                    <a:pt x="111" y="43"/>
                    <a:pt x="111" y="40"/>
                  </a:cubicBezTo>
                  <a:cubicBezTo>
                    <a:pt x="111" y="35"/>
                    <a:pt x="107" y="38"/>
                    <a:pt x="104" y="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52" name="Freeform 24">
              <a:extLst>
                <a:ext uri="{FF2B5EF4-FFF2-40B4-BE49-F238E27FC236}">
                  <a16:creationId xmlns:a16="http://schemas.microsoft.com/office/drawing/2014/main" id="{07B287F1-7CFF-4D2E-8F1F-94419113C878}"/>
                </a:ext>
              </a:extLst>
            </p:cNvPr>
            <p:cNvSpPr>
              <a:spLocks/>
            </p:cNvSpPr>
            <p:nvPr/>
          </p:nvSpPr>
          <p:spPr bwMode="auto">
            <a:xfrm>
              <a:off x="5864" y="2832"/>
              <a:ext cx="33" cy="33"/>
            </a:xfrm>
            <a:custGeom>
              <a:avLst/>
              <a:gdLst>
                <a:gd name="T0" fmla="*/ 9 w 14"/>
                <a:gd name="T1" fmla="*/ 7 h 14"/>
                <a:gd name="T2" fmla="*/ 0 w 14"/>
                <a:gd name="T3" fmla="*/ 0 h 14"/>
                <a:gd name="T4" fmla="*/ 4 w 14"/>
                <a:gd name="T5" fmla="*/ 3 h 14"/>
                <a:gd name="T6" fmla="*/ 10 w 14"/>
                <a:gd name="T7" fmla="*/ 9 h 14"/>
                <a:gd name="T8" fmla="*/ 12 w 14"/>
                <a:gd name="T9" fmla="*/ 13 h 14"/>
                <a:gd name="T10" fmla="*/ 14 w 14"/>
                <a:gd name="T11" fmla="*/ 13 h 14"/>
                <a:gd name="T12" fmla="*/ 14 w 14"/>
                <a:gd name="T13" fmla="*/ 12 h 14"/>
                <a:gd name="T14" fmla="*/ 9 w 14"/>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9" y="7"/>
                  </a:moveTo>
                  <a:cubicBezTo>
                    <a:pt x="7" y="5"/>
                    <a:pt x="5" y="2"/>
                    <a:pt x="0" y="0"/>
                  </a:cubicBezTo>
                  <a:cubicBezTo>
                    <a:pt x="1" y="2"/>
                    <a:pt x="3" y="2"/>
                    <a:pt x="4" y="3"/>
                  </a:cubicBezTo>
                  <a:cubicBezTo>
                    <a:pt x="7" y="5"/>
                    <a:pt x="7" y="7"/>
                    <a:pt x="10" y="9"/>
                  </a:cubicBezTo>
                  <a:cubicBezTo>
                    <a:pt x="9" y="11"/>
                    <a:pt x="9" y="13"/>
                    <a:pt x="12" y="13"/>
                  </a:cubicBezTo>
                  <a:cubicBezTo>
                    <a:pt x="13" y="14"/>
                    <a:pt x="13" y="13"/>
                    <a:pt x="14" y="13"/>
                  </a:cubicBezTo>
                  <a:cubicBezTo>
                    <a:pt x="13" y="13"/>
                    <a:pt x="14" y="12"/>
                    <a:pt x="14" y="12"/>
                  </a:cubicBezTo>
                  <a:cubicBezTo>
                    <a:pt x="14" y="8"/>
                    <a:pt x="11" y="9"/>
                    <a:pt x="9"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53" name="Freeform 25">
              <a:extLst>
                <a:ext uri="{FF2B5EF4-FFF2-40B4-BE49-F238E27FC236}">
                  <a16:creationId xmlns:a16="http://schemas.microsoft.com/office/drawing/2014/main" id="{3AB186A2-5F6E-4837-9EDB-5081BA56F1A8}"/>
                </a:ext>
              </a:extLst>
            </p:cNvPr>
            <p:cNvSpPr>
              <a:spLocks/>
            </p:cNvSpPr>
            <p:nvPr/>
          </p:nvSpPr>
          <p:spPr bwMode="auto">
            <a:xfrm>
              <a:off x="5921" y="2877"/>
              <a:ext cx="17" cy="19"/>
            </a:xfrm>
            <a:custGeom>
              <a:avLst/>
              <a:gdLst>
                <a:gd name="T0" fmla="*/ 1 w 7"/>
                <a:gd name="T1" fmla="*/ 0 h 8"/>
                <a:gd name="T2" fmla="*/ 5 w 7"/>
                <a:gd name="T3" fmla="*/ 5 h 8"/>
                <a:gd name="T4" fmla="*/ 5 w 7"/>
                <a:gd name="T5" fmla="*/ 7 h 8"/>
                <a:gd name="T6" fmla="*/ 5 w 7"/>
                <a:gd name="T7" fmla="*/ 8 h 8"/>
                <a:gd name="T8" fmla="*/ 7 w 7"/>
                <a:gd name="T9" fmla="*/ 7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cubicBezTo>
                    <a:pt x="0" y="2"/>
                    <a:pt x="1" y="5"/>
                    <a:pt x="5" y="5"/>
                  </a:cubicBezTo>
                  <a:cubicBezTo>
                    <a:pt x="5" y="6"/>
                    <a:pt x="5" y="6"/>
                    <a:pt x="5" y="7"/>
                  </a:cubicBezTo>
                  <a:cubicBezTo>
                    <a:pt x="5" y="8"/>
                    <a:pt x="5" y="8"/>
                    <a:pt x="5" y="8"/>
                  </a:cubicBezTo>
                  <a:cubicBezTo>
                    <a:pt x="6" y="8"/>
                    <a:pt x="7" y="7"/>
                    <a:pt x="7" y="7"/>
                  </a:cubicBezTo>
                  <a:cubicBezTo>
                    <a:pt x="7" y="6"/>
                    <a:pt x="2" y="1"/>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54" name="Freeform 26">
              <a:extLst>
                <a:ext uri="{FF2B5EF4-FFF2-40B4-BE49-F238E27FC236}">
                  <a16:creationId xmlns:a16="http://schemas.microsoft.com/office/drawing/2014/main" id="{DEDBDFF7-DDC1-4047-A9AF-4043DC8C192D}"/>
                </a:ext>
              </a:extLst>
            </p:cNvPr>
            <p:cNvSpPr>
              <a:spLocks/>
            </p:cNvSpPr>
            <p:nvPr/>
          </p:nvSpPr>
          <p:spPr bwMode="auto">
            <a:xfrm>
              <a:off x="6025" y="2948"/>
              <a:ext cx="7" cy="12"/>
            </a:xfrm>
            <a:custGeom>
              <a:avLst/>
              <a:gdLst>
                <a:gd name="T0" fmla="*/ 0 w 3"/>
                <a:gd name="T1" fmla="*/ 0 h 5"/>
                <a:gd name="T2" fmla="*/ 3 w 3"/>
                <a:gd name="T3" fmla="*/ 5 h 5"/>
                <a:gd name="T4" fmla="*/ 3 w 3"/>
                <a:gd name="T5" fmla="*/ 4 h 5"/>
                <a:gd name="T6" fmla="*/ 0 w 3"/>
                <a:gd name="T7" fmla="*/ 0 h 5"/>
              </a:gdLst>
              <a:ahLst/>
              <a:cxnLst>
                <a:cxn ang="0">
                  <a:pos x="T0" y="T1"/>
                </a:cxn>
                <a:cxn ang="0">
                  <a:pos x="T2" y="T3"/>
                </a:cxn>
                <a:cxn ang="0">
                  <a:pos x="T4" y="T5"/>
                </a:cxn>
                <a:cxn ang="0">
                  <a:pos x="T6" y="T7"/>
                </a:cxn>
              </a:cxnLst>
              <a:rect l="0" t="0" r="r" b="b"/>
              <a:pathLst>
                <a:path w="3" h="5">
                  <a:moveTo>
                    <a:pt x="0" y="0"/>
                  </a:moveTo>
                  <a:cubicBezTo>
                    <a:pt x="0" y="2"/>
                    <a:pt x="1" y="5"/>
                    <a:pt x="3" y="5"/>
                  </a:cubicBezTo>
                  <a:cubicBezTo>
                    <a:pt x="3" y="5"/>
                    <a:pt x="3" y="4"/>
                    <a:pt x="3" y="4"/>
                  </a:cubicBezTo>
                  <a:cubicBezTo>
                    <a:pt x="3" y="2"/>
                    <a:pt x="2" y="2"/>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55" name="Freeform 27">
              <a:extLst>
                <a:ext uri="{FF2B5EF4-FFF2-40B4-BE49-F238E27FC236}">
                  <a16:creationId xmlns:a16="http://schemas.microsoft.com/office/drawing/2014/main" id="{E1FD757E-98C2-420F-86C3-E87D695C4B7F}"/>
                </a:ext>
              </a:extLst>
            </p:cNvPr>
            <p:cNvSpPr>
              <a:spLocks/>
            </p:cNvSpPr>
            <p:nvPr/>
          </p:nvSpPr>
          <p:spPr bwMode="auto">
            <a:xfrm>
              <a:off x="6001" y="2941"/>
              <a:ext cx="17" cy="7"/>
            </a:xfrm>
            <a:custGeom>
              <a:avLst/>
              <a:gdLst>
                <a:gd name="T0" fmla="*/ 0 w 7"/>
                <a:gd name="T1" fmla="*/ 0 h 3"/>
                <a:gd name="T2" fmla="*/ 6 w 7"/>
                <a:gd name="T3" fmla="*/ 3 h 3"/>
                <a:gd name="T4" fmla="*/ 7 w 7"/>
                <a:gd name="T5" fmla="*/ 3 h 3"/>
                <a:gd name="T6" fmla="*/ 0 w 7"/>
                <a:gd name="T7" fmla="*/ 0 h 3"/>
              </a:gdLst>
              <a:ahLst/>
              <a:cxnLst>
                <a:cxn ang="0">
                  <a:pos x="T0" y="T1"/>
                </a:cxn>
                <a:cxn ang="0">
                  <a:pos x="T2" y="T3"/>
                </a:cxn>
                <a:cxn ang="0">
                  <a:pos x="T4" y="T5"/>
                </a:cxn>
                <a:cxn ang="0">
                  <a:pos x="T6" y="T7"/>
                </a:cxn>
              </a:cxnLst>
              <a:rect l="0" t="0" r="r" b="b"/>
              <a:pathLst>
                <a:path w="7" h="3">
                  <a:moveTo>
                    <a:pt x="0" y="0"/>
                  </a:moveTo>
                  <a:cubicBezTo>
                    <a:pt x="0" y="2"/>
                    <a:pt x="3" y="3"/>
                    <a:pt x="6" y="3"/>
                  </a:cubicBezTo>
                  <a:cubicBezTo>
                    <a:pt x="6" y="3"/>
                    <a:pt x="7" y="3"/>
                    <a:pt x="7" y="3"/>
                  </a:cubicBezTo>
                  <a:cubicBezTo>
                    <a:pt x="6" y="1"/>
                    <a:pt x="3"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56" name="Freeform 28">
              <a:extLst>
                <a:ext uri="{FF2B5EF4-FFF2-40B4-BE49-F238E27FC236}">
                  <a16:creationId xmlns:a16="http://schemas.microsoft.com/office/drawing/2014/main" id="{E0CFDC83-5477-4E09-B306-385D2A3BBDC3}"/>
                </a:ext>
              </a:extLst>
            </p:cNvPr>
            <p:cNvSpPr>
              <a:spLocks/>
            </p:cNvSpPr>
            <p:nvPr/>
          </p:nvSpPr>
          <p:spPr bwMode="auto">
            <a:xfrm>
              <a:off x="6004" y="2920"/>
              <a:ext cx="14" cy="16"/>
            </a:xfrm>
            <a:custGeom>
              <a:avLst/>
              <a:gdLst>
                <a:gd name="T0" fmla="*/ 0 w 6"/>
                <a:gd name="T1" fmla="*/ 0 h 7"/>
                <a:gd name="T2" fmla="*/ 6 w 6"/>
                <a:gd name="T3" fmla="*/ 7 h 7"/>
                <a:gd name="T4" fmla="*/ 0 w 6"/>
                <a:gd name="T5" fmla="*/ 0 h 7"/>
              </a:gdLst>
              <a:ahLst/>
              <a:cxnLst>
                <a:cxn ang="0">
                  <a:pos x="T0" y="T1"/>
                </a:cxn>
                <a:cxn ang="0">
                  <a:pos x="T2" y="T3"/>
                </a:cxn>
                <a:cxn ang="0">
                  <a:pos x="T4" y="T5"/>
                </a:cxn>
              </a:cxnLst>
              <a:rect l="0" t="0" r="r" b="b"/>
              <a:pathLst>
                <a:path w="6" h="7">
                  <a:moveTo>
                    <a:pt x="0" y="0"/>
                  </a:moveTo>
                  <a:cubicBezTo>
                    <a:pt x="0" y="2"/>
                    <a:pt x="4" y="7"/>
                    <a:pt x="6" y="7"/>
                  </a:cubicBezTo>
                  <a:cubicBezTo>
                    <a:pt x="5" y="4"/>
                    <a:pt x="3" y="2"/>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58" name="Freeform 29">
              <a:extLst>
                <a:ext uri="{FF2B5EF4-FFF2-40B4-BE49-F238E27FC236}">
                  <a16:creationId xmlns:a16="http://schemas.microsoft.com/office/drawing/2014/main" id="{F26F3453-3C9C-4659-BFB8-3934FA0263B2}"/>
                </a:ext>
              </a:extLst>
            </p:cNvPr>
            <p:cNvSpPr>
              <a:spLocks/>
            </p:cNvSpPr>
            <p:nvPr/>
          </p:nvSpPr>
          <p:spPr bwMode="auto">
            <a:xfrm>
              <a:off x="5971" y="2908"/>
              <a:ext cx="21" cy="12"/>
            </a:xfrm>
            <a:custGeom>
              <a:avLst/>
              <a:gdLst>
                <a:gd name="T0" fmla="*/ 1 w 9"/>
                <a:gd name="T1" fmla="*/ 0 h 5"/>
                <a:gd name="T2" fmla="*/ 1 w 9"/>
                <a:gd name="T3" fmla="*/ 1 h 5"/>
                <a:gd name="T4" fmla="*/ 0 w 9"/>
                <a:gd name="T5" fmla="*/ 1 h 5"/>
                <a:gd name="T6" fmla="*/ 7 w 9"/>
                <a:gd name="T7" fmla="*/ 5 h 5"/>
                <a:gd name="T8" fmla="*/ 9 w 9"/>
                <a:gd name="T9" fmla="*/ 4 h 5"/>
                <a:gd name="T10" fmla="*/ 1 w 9"/>
                <a:gd name="T11" fmla="*/ 0 h 5"/>
              </a:gdLst>
              <a:ahLst/>
              <a:cxnLst>
                <a:cxn ang="0">
                  <a:pos x="T0" y="T1"/>
                </a:cxn>
                <a:cxn ang="0">
                  <a:pos x="T2" y="T3"/>
                </a:cxn>
                <a:cxn ang="0">
                  <a:pos x="T4" y="T5"/>
                </a:cxn>
                <a:cxn ang="0">
                  <a:pos x="T6" y="T7"/>
                </a:cxn>
                <a:cxn ang="0">
                  <a:pos x="T8" y="T9"/>
                </a:cxn>
                <a:cxn ang="0">
                  <a:pos x="T10" y="T11"/>
                </a:cxn>
              </a:cxnLst>
              <a:rect l="0" t="0" r="r" b="b"/>
              <a:pathLst>
                <a:path w="9" h="5">
                  <a:moveTo>
                    <a:pt x="1" y="0"/>
                  </a:moveTo>
                  <a:cubicBezTo>
                    <a:pt x="1" y="1"/>
                    <a:pt x="1" y="1"/>
                    <a:pt x="1" y="1"/>
                  </a:cubicBezTo>
                  <a:cubicBezTo>
                    <a:pt x="0" y="1"/>
                    <a:pt x="0" y="1"/>
                    <a:pt x="0" y="1"/>
                  </a:cubicBezTo>
                  <a:cubicBezTo>
                    <a:pt x="0" y="1"/>
                    <a:pt x="5" y="5"/>
                    <a:pt x="7" y="5"/>
                  </a:cubicBezTo>
                  <a:cubicBezTo>
                    <a:pt x="8" y="5"/>
                    <a:pt x="8" y="5"/>
                    <a:pt x="9" y="4"/>
                  </a:cubicBezTo>
                  <a:cubicBezTo>
                    <a:pt x="8" y="2"/>
                    <a:pt x="3" y="1"/>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59" name="Freeform 30">
              <a:extLst>
                <a:ext uri="{FF2B5EF4-FFF2-40B4-BE49-F238E27FC236}">
                  <a16:creationId xmlns:a16="http://schemas.microsoft.com/office/drawing/2014/main" id="{3D18A973-DD78-4276-93F1-D5EAB6264B15}"/>
                </a:ext>
              </a:extLst>
            </p:cNvPr>
            <p:cNvSpPr>
              <a:spLocks/>
            </p:cNvSpPr>
            <p:nvPr/>
          </p:nvSpPr>
          <p:spPr bwMode="auto">
            <a:xfrm>
              <a:off x="5947" y="2894"/>
              <a:ext cx="2" cy="2"/>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0"/>
                    <a:pt x="1" y="1"/>
                  </a:cubicBezTo>
                  <a:cubicBezTo>
                    <a:pt x="1" y="1"/>
                    <a:pt x="1" y="1"/>
                    <a:pt x="1" y="1"/>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60" name="Freeform 31">
              <a:extLst>
                <a:ext uri="{FF2B5EF4-FFF2-40B4-BE49-F238E27FC236}">
                  <a16:creationId xmlns:a16="http://schemas.microsoft.com/office/drawing/2014/main" id="{51E5D149-A0A7-428B-837E-13804C6D1444}"/>
                </a:ext>
              </a:extLst>
            </p:cNvPr>
            <p:cNvSpPr>
              <a:spLocks/>
            </p:cNvSpPr>
            <p:nvPr/>
          </p:nvSpPr>
          <p:spPr bwMode="auto">
            <a:xfrm>
              <a:off x="5947" y="2896"/>
              <a:ext cx="12" cy="5"/>
            </a:xfrm>
            <a:custGeom>
              <a:avLst/>
              <a:gdLst>
                <a:gd name="T0" fmla="*/ 1 w 5"/>
                <a:gd name="T1" fmla="*/ 0 h 2"/>
                <a:gd name="T2" fmla="*/ 0 w 5"/>
                <a:gd name="T3" fmla="*/ 0 h 2"/>
                <a:gd name="T4" fmla="*/ 3 w 5"/>
                <a:gd name="T5" fmla="*/ 2 h 2"/>
                <a:gd name="T6" fmla="*/ 5 w 5"/>
                <a:gd name="T7" fmla="*/ 2 h 2"/>
                <a:gd name="T8" fmla="*/ 1 w 5"/>
                <a:gd name="T9" fmla="*/ 0 h 2"/>
              </a:gdLst>
              <a:ahLst/>
              <a:cxnLst>
                <a:cxn ang="0">
                  <a:pos x="T0" y="T1"/>
                </a:cxn>
                <a:cxn ang="0">
                  <a:pos x="T2" y="T3"/>
                </a:cxn>
                <a:cxn ang="0">
                  <a:pos x="T4" y="T5"/>
                </a:cxn>
                <a:cxn ang="0">
                  <a:pos x="T6" y="T7"/>
                </a:cxn>
                <a:cxn ang="0">
                  <a:pos x="T8" y="T9"/>
                </a:cxn>
              </a:cxnLst>
              <a:rect l="0" t="0" r="r" b="b"/>
              <a:pathLst>
                <a:path w="5" h="2">
                  <a:moveTo>
                    <a:pt x="1" y="0"/>
                  </a:moveTo>
                  <a:cubicBezTo>
                    <a:pt x="1" y="0"/>
                    <a:pt x="0" y="0"/>
                    <a:pt x="0" y="0"/>
                  </a:cubicBezTo>
                  <a:cubicBezTo>
                    <a:pt x="3" y="2"/>
                    <a:pt x="3" y="2"/>
                    <a:pt x="3" y="2"/>
                  </a:cubicBezTo>
                  <a:cubicBezTo>
                    <a:pt x="5" y="2"/>
                    <a:pt x="5" y="2"/>
                    <a:pt x="5" y="2"/>
                  </a:cubicBezTo>
                  <a:cubicBezTo>
                    <a:pt x="4" y="0"/>
                    <a:pt x="3" y="0"/>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61" name="Freeform 32">
              <a:extLst>
                <a:ext uri="{FF2B5EF4-FFF2-40B4-BE49-F238E27FC236}">
                  <a16:creationId xmlns:a16="http://schemas.microsoft.com/office/drawing/2014/main" id="{D7A9AD5A-B4EA-445C-B723-F21CBE47CA08}"/>
                </a:ext>
              </a:extLst>
            </p:cNvPr>
            <p:cNvSpPr>
              <a:spLocks/>
            </p:cNvSpPr>
            <p:nvPr/>
          </p:nvSpPr>
          <p:spPr bwMode="auto">
            <a:xfrm>
              <a:off x="5763" y="3450"/>
              <a:ext cx="59" cy="62"/>
            </a:xfrm>
            <a:custGeom>
              <a:avLst/>
              <a:gdLst>
                <a:gd name="T0" fmla="*/ 12 w 25"/>
                <a:gd name="T1" fmla="*/ 4 h 26"/>
                <a:gd name="T2" fmla="*/ 0 w 25"/>
                <a:gd name="T3" fmla="*/ 4 h 26"/>
                <a:gd name="T4" fmla="*/ 14 w 25"/>
                <a:gd name="T5" fmla="*/ 26 h 26"/>
                <a:gd name="T6" fmla="*/ 25 w 25"/>
                <a:gd name="T7" fmla="*/ 9 h 26"/>
                <a:gd name="T8" fmla="*/ 22 w 25"/>
                <a:gd name="T9" fmla="*/ 2 h 26"/>
                <a:gd name="T10" fmla="*/ 12 w 25"/>
                <a:gd name="T11" fmla="*/ 4 h 26"/>
              </a:gdLst>
              <a:ahLst/>
              <a:cxnLst>
                <a:cxn ang="0">
                  <a:pos x="T0" y="T1"/>
                </a:cxn>
                <a:cxn ang="0">
                  <a:pos x="T2" y="T3"/>
                </a:cxn>
                <a:cxn ang="0">
                  <a:pos x="T4" y="T5"/>
                </a:cxn>
                <a:cxn ang="0">
                  <a:pos x="T6" y="T7"/>
                </a:cxn>
                <a:cxn ang="0">
                  <a:pos x="T8" y="T9"/>
                </a:cxn>
                <a:cxn ang="0">
                  <a:pos x="T10" y="T11"/>
                </a:cxn>
              </a:cxnLst>
              <a:rect l="0" t="0" r="r" b="b"/>
              <a:pathLst>
                <a:path w="25" h="26">
                  <a:moveTo>
                    <a:pt x="12" y="4"/>
                  </a:moveTo>
                  <a:cubicBezTo>
                    <a:pt x="12" y="4"/>
                    <a:pt x="0" y="0"/>
                    <a:pt x="0" y="4"/>
                  </a:cubicBezTo>
                  <a:cubicBezTo>
                    <a:pt x="0" y="8"/>
                    <a:pt x="7" y="26"/>
                    <a:pt x="14" y="26"/>
                  </a:cubicBezTo>
                  <a:cubicBezTo>
                    <a:pt x="19" y="26"/>
                    <a:pt x="25" y="14"/>
                    <a:pt x="25" y="9"/>
                  </a:cubicBezTo>
                  <a:cubicBezTo>
                    <a:pt x="25" y="6"/>
                    <a:pt x="23" y="4"/>
                    <a:pt x="22" y="2"/>
                  </a:cubicBezTo>
                  <a:cubicBezTo>
                    <a:pt x="19" y="3"/>
                    <a:pt x="15"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62" name="Freeform 33">
              <a:extLst>
                <a:ext uri="{FF2B5EF4-FFF2-40B4-BE49-F238E27FC236}">
                  <a16:creationId xmlns:a16="http://schemas.microsoft.com/office/drawing/2014/main" id="{99EA1A6E-F85A-43BB-9D3E-6BEAD83511B2}"/>
                </a:ext>
              </a:extLst>
            </p:cNvPr>
            <p:cNvSpPr>
              <a:spLocks/>
            </p:cNvSpPr>
            <p:nvPr/>
          </p:nvSpPr>
          <p:spPr bwMode="auto">
            <a:xfrm>
              <a:off x="5812" y="3441"/>
              <a:ext cx="7" cy="7"/>
            </a:xfrm>
            <a:custGeom>
              <a:avLst/>
              <a:gdLst>
                <a:gd name="T0" fmla="*/ 3 w 3"/>
                <a:gd name="T1" fmla="*/ 3 h 3"/>
                <a:gd name="T2" fmla="*/ 3 w 3"/>
                <a:gd name="T3" fmla="*/ 0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cubicBezTo>
                    <a:pt x="3" y="2"/>
                    <a:pt x="3" y="2"/>
                    <a:pt x="3" y="0"/>
                  </a:cubicBezTo>
                  <a:cubicBezTo>
                    <a:pt x="3" y="0"/>
                    <a:pt x="2" y="0"/>
                    <a:pt x="0" y="0"/>
                  </a:cubicBezTo>
                  <a:cubicBezTo>
                    <a:pt x="0" y="1"/>
                    <a:pt x="1" y="3"/>
                    <a:pt x="3"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63" name="Freeform 34">
              <a:extLst>
                <a:ext uri="{FF2B5EF4-FFF2-40B4-BE49-F238E27FC236}">
                  <a16:creationId xmlns:a16="http://schemas.microsoft.com/office/drawing/2014/main" id="{7DB2320B-9674-4187-ACA9-F8891D7BF725}"/>
                </a:ext>
              </a:extLst>
            </p:cNvPr>
            <p:cNvSpPr>
              <a:spLocks/>
            </p:cNvSpPr>
            <p:nvPr/>
          </p:nvSpPr>
          <p:spPr bwMode="auto">
            <a:xfrm>
              <a:off x="5640" y="3365"/>
              <a:ext cx="18" cy="9"/>
            </a:xfrm>
            <a:custGeom>
              <a:avLst/>
              <a:gdLst>
                <a:gd name="T0" fmla="*/ 0 w 8"/>
                <a:gd name="T1" fmla="*/ 2 h 4"/>
                <a:gd name="T2" fmla="*/ 8 w 8"/>
                <a:gd name="T3" fmla="*/ 2 h 4"/>
                <a:gd name="T4" fmla="*/ 0 w 8"/>
                <a:gd name="T5" fmla="*/ 2 h 4"/>
              </a:gdLst>
              <a:ahLst/>
              <a:cxnLst>
                <a:cxn ang="0">
                  <a:pos x="T0" y="T1"/>
                </a:cxn>
                <a:cxn ang="0">
                  <a:pos x="T2" y="T3"/>
                </a:cxn>
                <a:cxn ang="0">
                  <a:pos x="T4" y="T5"/>
                </a:cxn>
              </a:cxnLst>
              <a:rect l="0" t="0" r="r" b="b"/>
              <a:pathLst>
                <a:path w="8" h="4">
                  <a:moveTo>
                    <a:pt x="0" y="2"/>
                  </a:moveTo>
                  <a:cubicBezTo>
                    <a:pt x="2" y="4"/>
                    <a:pt x="5" y="4"/>
                    <a:pt x="8" y="2"/>
                  </a:cubicBezTo>
                  <a:cubicBezTo>
                    <a:pt x="4" y="1"/>
                    <a:pt x="4" y="0"/>
                    <a:pt x="0"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64" name="Freeform 35">
              <a:extLst>
                <a:ext uri="{FF2B5EF4-FFF2-40B4-BE49-F238E27FC236}">
                  <a16:creationId xmlns:a16="http://schemas.microsoft.com/office/drawing/2014/main" id="{1091395B-54C8-4DFC-86FA-86B3D4D577E4}"/>
                </a:ext>
              </a:extLst>
            </p:cNvPr>
            <p:cNvSpPr>
              <a:spLocks/>
            </p:cNvSpPr>
            <p:nvPr/>
          </p:nvSpPr>
          <p:spPr bwMode="auto">
            <a:xfrm>
              <a:off x="5540" y="2967"/>
              <a:ext cx="24" cy="9"/>
            </a:xfrm>
            <a:custGeom>
              <a:avLst/>
              <a:gdLst>
                <a:gd name="T0" fmla="*/ 6 w 10"/>
                <a:gd name="T1" fmla="*/ 4 h 4"/>
                <a:gd name="T2" fmla="*/ 10 w 10"/>
                <a:gd name="T3" fmla="*/ 4 h 4"/>
                <a:gd name="T4" fmla="*/ 10 w 10"/>
                <a:gd name="T5" fmla="*/ 1 h 4"/>
                <a:gd name="T6" fmla="*/ 0 w 10"/>
                <a:gd name="T7" fmla="*/ 2 h 4"/>
                <a:gd name="T8" fmla="*/ 6 w 10"/>
                <a:gd name="T9" fmla="*/ 4 h 4"/>
              </a:gdLst>
              <a:ahLst/>
              <a:cxnLst>
                <a:cxn ang="0">
                  <a:pos x="T0" y="T1"/>
                </a:cxn>
                <a:cxn ang="0">
                  <a:pos x="T2" y="T3"/>
                </a:cxn>
                <a:cxn ang="0">
                  <a:pos x="T4" y="T5"/>
                </a:cxn>
                <a:cxn ang="0">
                  <a:pos x="T6" y="T7"/>
                </a:cxn>
                <a:cxn ang="0">
                  <a:pos x="T8" y="T9"/>
                </a:cxn>
              </a:cxnLst>
              <a:rect l="0" t="0" r="r" b="b"/>
              <a:pathLst>
                <a:path w="10" h="4">
                  <a:moveTo>
                    <a:pt x="6" y="4"/>
                  </a:moveTo>
                  <a:cubicBezTo>
                    <a:pt x="7" y="4"/>
                    <a:pt x="6" y="4"/>
                    <a:pt x="10" y="4"/>
                  </a:cubicBezTo>
                  <a:cubicBezTo>
                    <a:pt x="10" y="1"/>
                    <a:pt x="10" y="1"/>
                    <a:pt x="10" y="1"/>
                  </a:cubicBezTo>
                  <a:cubicBezTo>
                    <a:pt x="6" y="0"/>
                    <a:pt x="4" y="1"/>
                    <a:pt x="0" y="2"/>
                  </a:cubicBezTo>
                  <a:cubicBezTo>
                    <a:pt x="1" y="3"/>
                    <a:pt x="3" y="4"/>
                    <a:pt x="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66" name="Freeform 36">
              <a:extLst>
                <a:ext uri="{FF2B5EF4-FFF2-40B4-BE49-F238E27FC236}">
                  <a16:creationId xmlns:a16="http://schemas.microsoft.com/office/drawing/2014/main" id="{A1AE615E-5CED-4D14-8F61-3A9CB2E8B517}"/>
                </a:ext>
              </a:extLst>
            </p:cNvPr>
            <p:cNvSpPr>
              <a:spLocks/>
            </p:cNvSpPr>
            <p:nvPr/>
          </p:nvSpPr>
          <p:spPr bwMode="auto">
            <a:xfrm>
              <a:off x="5282" y="2960"/>
              <a:ext cx="620" cy="466"/>
            </a:xfrm>
            <a:custGeom>
              <a:avLst/>
              <a:gdLst>
                <a:gd name="T0" fmla="*/ 242 w 262"/>
                <a:gd name="T1" fmla="*/ 78 h 197"/>
                <a:gd name="T2" fmla="*/ 231 w 262"/>
                <a:gd name="T3" fmla="*/ 65 h 197"/>
                <a:gd name="T4" fmla="*/ 210 w 262"/>
                <a:gd name="T5" fmla="*/ 39 h 197"/>
                <a:gd name="T6" fmla="*/ 198 w 262"/>
                <a:gd name="T7" fmla="*/ 24 h 197"/>
                <a:gd name="T8" fmla="*/ 190 w 262"/>
                <a:gd name="T9" fmla="*/ 0 h 197"/>
                <a:gd name="T10" fmla="*/ 183 w 262"/>
                <a:gd name="T11" fmla="*/ 28 h 197"/>
                <a:gd name="T12" fmla="*/ 166 w 262"/>
                <a:gd name="T13" fmla="*/ 40 h 197"/>
                <a:gd name="T14" fmla="*/ 149 w 262"/>
                <a:gd name="T15" fmla="*/ 30 h 197"/>
                <a:gd name="T16" fmla="*/ 147 w 262"/>
                <a:gd name="T17" fmla="*/ 17 h 197"/>
                <a:gd name="T18" fmla="*/ 148 w 262"/>
                <a:gd name="T19" fmla="*/ 8 h 197"/>
                <a:gd name="T20" fmla="*/ 121 w 262"/>
                <a:gd name="T21" fmla="*/ 4 h 197"/>
                <a:gd name="T22" fmla="*/ 121 w 262"/>
                <a:gd name="T23" fmla="*/ 10 h 197"/>
                <a:gd name="T24" fmla="*/ 105 w 262"/>
                <a:gd name="T25" fmla="*/ 24 h 197"/>
                <a:gd name="T26" fmla="*/ 101 w 262"/>
                <a:gd name="T27" fmla="*/ 27 h 197"/>
                <a:gd name="T28" fmla="*/ 89 w 262"/>
                <a:gd name="T29" fmla="*/ 21 h 197"/>
                <a:gd name="T30" fmla="*/ 72 w 262"/>
                <a:gd name="T31" fmla="*/ 38 h 197"/>
                <a:gd name="T32" fmla="*/ 65 w 262"/>
                <a:gd name="T33" fmla="*/ 44 h 197"/>
                <a:gd name="T34" fmla="*/ 59 w 262"/>
                <a:gd name="T35" fmla="*/ 45 h 197"/>
                <a:gd name="T36" fmla="*/ 32 w 262"/>
                <a:gd name="T37" fmla="*/ 64 h 197"/>
                <a:gd name="T38" fmla="*/ 5 w 262"/>
                <a:gd name="T39" fmla="*/ 77 h 197"/>
                <a:gd name="T40" fmla="*/ 3 w 262"/>
                <a:gd name="T41" fmla="*/ 77 h 197"/>
                <a:gd name="T42" fmla="*/ 5 w 262"/>
                <a:gd name="T43" fmla="*/ 102 h 197"/>
                <a:gd name="T44" fmla="*/ 3 w 262"/>
                <a:gd name="T45" fmla="*/ 102 h 197"/>
                <a:gd name="T46" fmla="*/ 6 w 262"/>
                <a:gd name="T47" fmla="*/ 113 h 197"/>
                <a:gd name="T48" fmla="*/ 17 w 262"/>
                <a:gd name="T49" fmla="*/ 149 h 197"/>
                <a:gd name="T50" fmla="*/ 26 w 262"/>
                <a:gd name="T51" fmla="*/ 167 h 197"/>
                <a:gd name="T52" fmla="*/ 54 w 262"/>
                <a:gd name="T53" fmla="*/ 160 h 197"/>
                <a:gd name="T54" fmla="*/ 95 w 262"/>
                <a:gd name="T55" fmla="*/ 147 h 197"/>
                <a:gd name="T56" fmla="*/ 134 w 262"/>
                <a:gd name="T57" fmla="*/ 149 h 197"/>
                <a:gd name="T58" fmla="*/ 145 w 262"/>
                <a:gd name="T59" fmla="*/ 166 h 197"/>
                <a:gd name="T60" fmla="*/ 153 w 262"/>
                <a:gd name="T61" fmla="*/ 167 h 197"/>
                <a:gd name="T62" fmla="*/ 160 w 262"/>
                <a:gd name="T63" fmla="*/ 164 h 197"/>
                <a:gd name="T64" fmla="*/ 163 w 262"/>
                <a:gd name="T65" fmla="*/ 166 h 197"/>
                <a:gd name="T66" fmla="*/ 164 w 262"/>
                <a:gd name="T67" fmla="*/ 171 h 197"/>
                <a:gd name="T68" fmla="*/ 169 w 262"/>
                <a:gd name="T69" fmla="*/ 171 h 197"/>
                <a:gd name="T70" fmla="*/ 196 w 262"/>
                <a:gd name="T71" fmla="*/ 195 h 197"/>
                <a:gd name="T72" fmla="*/ 216 w 262"/>
                <a:gd name="T73" fmla="*/ 197 h 197"/>
                <a:gd name="T74" fmla="*/ 239 w 262"/>
                <a:gd name="T75" fmla="*/ 181 h 197"/>
                <a:gd name="T76" fmla="*/ 257 w 262"/>
                <a:gd name="T77" fmla="*/ 145 h 197"/>
                <a:gd name="T78" fmla="*/ 259 w 262"/>
                <a:gd name="T79" fmla="*/ 134 h 197"/>
                <a:gd name="T80" fmla="*/ 255 w 262"/>
                <a:gd name="T81" fmla="*/ 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2" h="197">
                  <a:moveTo>
                    <a:pt x="255" y="95"/>
                  </a:moveTo>
                  <a:cubicBezTo>
                    <a:pt x="251" y="91"/>
                    <a:pt x="242" y="87"/>
                    <a:pt x="242" y="78"/>
                  </a:cubicBezTo>
                  <a:cubicBezTo>
                    <a:pt x="239" y="78"/>
                    <a:pt x="236" y="78"/>
                    <a:pt x="235" y="75"/>
                  </a:cubicBezTo>
                  <a:cubicBezTo>
                    <a:pt x="234" y="72"/>
                    <a:pt x="233" y="67"/>
                    <a:pt x="231" y="65"/>
                  </a:cubicBezTo>
                  <a:cubicBezTo>
                    <a:pt x="227" y="61"/>
                    <a:pt x="217" y="59"/>
                    <a:pt x="215" y="53"/>
                  </a:cubicBezTo>
                  <a:cubicBezTo>
                    <a:pt x="214" y="48"/>
                    <a:pt x="212" y="45"/>
                    <a:pt x="210" y="39"/>
                  </a:cubicBezTo>
                  <a:cubicBezTo>
                    <a:pt x="209" y="35"/>
                    <a:pt x="209" y="28"/>
                    <a:pt x="206" y="26"/>
                  </a:cubicBezTo>
                  <a:cubicBezTo>
                    <a:pt x="205" y="26"/>
                    <a:pt x="201" y="24"/>
                    <a:pt x="198" y="24"/>
                  </a:cubicBezTo>
                  <a:cubicBezTo>
                    <a:pt x="196" y="22"/>
                    <a:pt x="197" y="18"/>
                    <a:pt x="196" y="14"/>
                  </a:cubicBezTo>
                  <a:cubicBezTo>
                    <a:pt x="195" y="10"/>
                    <a:pt x="191" y="6"/>
                    <a:pt x="190" y="0"/>
                  </a:cubicBezTo>
                  <a:cubicBezTo>
                    <a:pt x="186" y="2"/>
                    <a:pt x="187" y="5"/>
                    <a:pt x="183" y="8"/>
                  </a:cubicBezTo>
                  <a:cubicBezTo>
                    <a:pt x="183" y="28"/>
                    <a:pt x="183" y="28"/>
                    <a:pt x="183" y="28"/>
                  </a:cubicBezTo>
                  <a:cubicBezTo>
                    <a:pt x="183" y="33"/>
                    <a:pt x="181" y="47"/>
                    <a:pt x="174" y="47"/>
                  </a:cubicBezTo>
                  <a:cubicBezTo>
                    <a:pt x="170" y="47"/>
                    <a:pt x="169" y="42"/>
                    <a:pt x="166" y="40"/>
                  </a:cubicBezTo>
                  <a:cubicBezTo>
                    <a:pt x="161" y="38"/>
                    <a:pt x="157" y="37"/>
                    <a:pt x="151" y="35"/>
                  </a:cubicBezTo>
                  <a:cubicBezTo>
                    <a:pt x="150" y="35"/>
                    <a:pt x="150" y="31"/>
                    <a:pt x="149" y="30"/>
                  </a:cubicBezTo>
                  <a:cubicBezTo>
                    <a:pt x="148" y="29"/>
                    <a:pt x="145" y="30"/>
                    <a:pt x="145" y="28"/>
                  </a:cubicBezTo>
                  <a:cubicBezTo>
                    <a:pt x="147" y="17"/>
                    <a:pt x="147" y="17"/>
                    <a:pt x="147" y="17"/>
                  </a:cubicBezTo>
                  <a:cubicBezTo>
                    <a:pt x="149" y="15"/>
                    <a:pt x="153" y="15"/>
                    <a:pt x="153" y="12"/>
                  </a:cubicBezTo>
                  <a:cubicBezTo>
                    <a:pt x="153" y="10"/>
                    <a:pt x="149" y="8"/>
                    <a:pt x="148" y="8"/>
                  </a:cubicBezTo>
                  <a:cubicBezTo>
                    <a:pt x="146" y="8"/>
                    <a:pt x="145" y="10"/>
                    <a:pt x="142" y="10"/>
                  </a:cubicBezTo>
                  <a:cubicBezTo>
                    <a:pt x="134" y="10"/>
                    <a:pt x="129" y="7"/>
                    <a:pt x="121" y="4"/>
                  </a:cubicBezTo>
                  <a:cubicBezTo>
                    <a:pt x="122" y="6"/>
                    <a:pt x="124" y="7"/>
                    <a:pt x="125" y="9"/>
                  </a:cubicBezTo>
                  <a:cubicBezTo>
                    <a:pt x="125" y="9"/>
                    <a:pt x="123" y="10"/>
                    <a:pt x="121" y="10"/>
                  </a:cubicBezTo>
                  <a:cubicBezTo>
                    <a:pt x="117" y="10"/>
                    <a:pt x="108" y="12"/>
                    <a:pt x="108" y="16"/>
                  </a:cubicBezTo>
                  <a:cubicBezTo>
                    <a:pt x="108" y="19"/>
                    <a:pt x="105" y="20"/>
                    <a:pt x="105" y="24"/>
                  </a:cubicBezTo>
                  <a:cubicBezTo>
                    <a:pt x="105" y="26"/>
                    <a:pt x="106" y="27"/>
                    <a:pt x="104" y="29"/>
                  </a:cubicBezTo>
                  <a:cubicBezTo>
                    <a:pt x="104" y="29"/>
                    <a:pt x="102" y="27"/>
                    <a:pt x="101" y="27"/>
                  </a:cubicBezTo>
                  <a:cubicBezTo>
                    <a:pt x="99" y="27"/>
                    <a:pt x="97" y="28"/>
                    <a:pt x="96" y="30"/>
                  </a:cubicBezTo>
                  <a:cubicBezTo>
                    <a:pt x="95" y="26"/>
                    <a:pt x="93" y="21"/>
                    <a:pt x="89" y="21"/>
                  </a:cubicBezTo>
                  <a:cubicBezTo>
                    <a:pt x="84" y="21"/>
                    <a:pt x="83" y="26"/>
                    <a:pt x="77" y="26"/>
                  </a:cubicBezTo>
                  <a:cubicBezTo>
                    <a:pt x="77" y="31"/>
                    <a:pt x="72" y="32"/>
                    <a:pt x="72" y="38"/>
                  </a:cubicBezTo>
                  <a:cubicBezTo>
                    <a:pt x="70" y="38"/>
                    <a:pt x="69" y="37"/>
                    <a:pt x="67" y="36"/>
                  </a:cubicBezTo>
                  <a:cubicBezTo>
                    <a:pt x="66" y="39"/>
                    <a:pt x="67" y="42"/>
                    <a:pt x="65" y="44"/>
                  </a:cubicBezTo>
                  <a:cubicBezTo>
                    <a:pt x="64" y="42"/>
                    <a:pt x="63" y="41"/>
                    <a:pt x="62" y="39"/>
                  </a:cubicBezTo>
                  <a:cubicBezTo>
                    <a:pt x="59" y="40"/>
                    <a:pt x="59" y="43"/>
                    <a:pt x="59" y="45"/>
                  </a:cubicBezTo>
                  <a:cubicBezTo>
                    <a:pt x="59" y="46"/>
                    <a:pt x="59" y="48"/>
                    <a:pt x="59" y="49"/>
                  </a:cubicBezTo>
                  <a:cubicBezTo>
                    <a:pt x="59" y="57"/>
                    <a:pt x="40" y="63"/>
                    <a:pt x="32" y="64"/>
                  </a:cubicBezTo>
                  <a:cubicBezTo>
                    <a:pt x="28" y="65"/>
                    <a:pt x="19" y="65"/>
                    <a:pt x="17" y="68"/>
                  </a:cubicBezTo>
                  <a:cubicBezTo>
                    <a:pt x="14" y="71"/>
                    <a:pt x="9" y="76"/>
                    <a:pt x="5" y="77"/>
                  </a:cubicBezTo>
                  <a:cubicBezTo>
                    <a:pt x="5" y="76"/>
                    <a:pt x="5" y="75"/>
                    <a:pt x="5" y="75"/>
                  </a:cubicBezTo>
                  <a:cubicBezTo>
                    <a:pt x="4" y="75"/>
                    <a:pt x="3" y="75"/>
                    <a:pt x="3" y="77"/>
                  </a:cubicBezTo>
                  <a:cubicBezTo>
                    <a:pt x="3" y="83"/>
                    <a:pt x="3" y="84"/>
                    <a:pt x="3" y="90"/>
                  </a:cubicBezTo>
                  <a:cubicBezTo>
                    <a:pt x="3" y="96"/>
                    <a:pt x="5" y="99"/>
                    <a:pt x="5" y="102"/>
                  </a:cubicBezTo>
                  <a:cubicBezTo>
                    <a:pt x="5" y="103"/>
                    <a:pt x="5" y="104"/>
                    <a:pt x="5" y="105"/>
                  </a:cubicBezTo>
                  <a:cubicBezTo>
                    <a:pt x="4" y="104"/>
                    <a:pt x="3" y="103"/>
                    <a:pt x="3" y="102"/>
                  </a:cubicBezTo>
                  <a:cubicBezTo>
                    <a:pt x="2" y="103"/>
                    <a:pt x="2" y="104"/>
                    <a:pt x="1" y="105"/>
                  </a:cubicBezTo>
                  <a:cubicBezTo>
                    <a:pt x="0" y="109"/>
                    <a:pt x="5" y="110"/>
                    <a:pt x="6" y="113"/>
                  </a:cubicBezTo>
                  <a:cubicBezTo>
                    <a:pt x="9" y="122"/>
                    <a:pt x="9" y="125"/>
                    <a:pt x="12" y="135"/>
                  </a:cubicBezTo>
                  <a:cubicBezTo>
                    <a:pt x="13" y="139"/>
                    <a:pt x="17" y="143"/>
                    <a:pt x="17" y="149"/>
                  </a:cubicBezTo>
                  <a:cubicBezTo>
                    <a:pt x="17" y="155"/>
                    <a:pt x="11" y="156"/>
                    <a:pt x="11" y="160"/>
                  </a:cubicBezTo>
                  <a:cubicBezTo>
                    <a:pt x="11" y="163"/>
                    <a:pt x="22" y="167"/>
                    <a:pt x="26" y="167"/>
                  </a:cubicBezTo>
                  <a:cubicBezTo>
                    <a:pt x="36" y="167"/>
                    <a:pt x="40" y="160"/>
                    <a:pt x="48" y="160"/>
                  </a:cubicBezTo>
                  <a:cubicBezTo>
                    <a:pt x="50" y="160"/>
                    <a:pt x="50" y="158"/>
                    <a:pt x="54" y="160"/>
                  </a:cubicBezTo>
                  <a:cubicBezTo>
                    <a:pt x="59" y="160"/>
                    <a:pt x="63" y="159"/>
                    <a:pt x="68" y="158"/>
                  </a:cubicBezTo>
                  <a:cubicBezTo>
                    <a:pt x="69" y="147"/>
                    <a:pt x="84" y="151"/>
                    <a:pt x="95" y="147"/>
                  </a:cubicBezTo>
                  <a:cubicBezTo>
                    <a:pt x="100" y="145"/>
                    <a:pt x="102" y="142"/>
                    <a:pt x="110" y="142"/>
                  </a:cubicBezTo>
                  <a:cubicBezTo>
                    <a:pt x="117" y="142"/>
                    <a:pt x="131" y="144"/>
                    <a:pt x="134" y="149"/>
                  </a:cubicBezTo>
                  <a:cubicBezTo>
                    <a:pt x="136" y="151"/>
                    <a:pt x="141" y="162"/>
                    <a:pt x="143" y="162"/>
                  </a:cubicBezTo>
                  <a:cubicBezTo>
                    <a:pt x="143" y="162"/>
                    <a:pt x="142" y="166"/>
                    <a:pt x="145" y="166"/>
                  </a:cubicBezTo>
                  <a:cubicBezTo>
                    <a:pt x="149" y="166"/>
                    <a:pt x="155" y="155"/>
                    <a:pt x="159" y="150"/>
                  </a:cubicBezTo>
                  <a:cubicBezTo>
                    <a:pt x="159" y="154"/>
                    <a:pt x="158" y="166"/>
                    <a:pt x="153" y="167"/>
                  </a:cubicBezTo>
                  <a:cubicBezTo>
                    <a:pt x="153" y="168"/>
                    <a:pt x="154" y="169"/>
                    <a:pt x="155" y="169"/>
                  </a:cubicBezTo>
                  <a:cubicBezTo>
                    <a:pt x="158" y="169"/>
                    <a:pt x="158" y="165"/>
                    <a:pt x="160" y="164"/>
                  </a:cubicBezTo>
                  <a:cubicBezTo>
                    <a:pt x="160" y="163"/>
                    <a:pt x="161" y="162"/>
                    <a:pt x="161" y="162"/>
                  </a:cubicBezTo>
                  <a:cubicBezTo>
                    <a:pt x="162" y="163"/>
                    <a:pt x="163" y="163"/>
                    <a:pt x="163" y="166"/>
                  </a:cubicBezTo>
                  <a:cubicBezTo>
                    <a:pt x="163" y="168"/>
                    <a:pt x="162" y="171"/>
                    <a:pt x="162" y="171"/>
                  </a:cubicBezTo>
                  <a:cubicBezTo>
                    <a:pt x="164" y="171"/>
                    <a:pt x="164" y="171"/>
                    <a:pt x="164" y="171"/>
                  </a:cubicBezTo>
                  <a:cubicBezTo>
                    <a:pt x="166" y="171"/>
                    <a:pt x="167" y="170"/>
                    <a:pt x="169" y="170"/>
                  </a:cubicBezTo>
                  <a:cubicBezTo>
                    <a:pt x="169" y="170"/>
                    <a:pt x="169" y="171"/>
                    <a:pt x="169" y="171"/>
                  </a:cubicBezTo>
                  <a:cubicBezTo>
                    <a:pt x="169" y="174"/>
                    <a:pt x="172" y="176"/>
                    <a:pt x="172" y="180"/>
                  </a:cubicBezTo>
                  <a:cubicBezTo>
                    <a:pt x="172" y="189"/>
                    <a:pt x="187" y="195"/>
                    <a:pt x="196" y="195"/>
                  </a:cubicBezTo>
                  <a:cubicBezTo>
                    <a:pt x="201" y="195"/>
                    <a:pt x="199" y="191"/>
                    <a:pt x="205" y="190"/>
                  </a:cubicBezTo>
                  <a:cubicBezTo>
                    <a:pt x="205" y="191"/>
                    <a:pt x="214" y="197"/>
                    <a:pt x="216" y="197"/>
                  </a:cubicBezTo>
                  <a:cubicBezTo>
                    <a:pt x="218" y="186"/>
                    <a:pt x="235" y="191"/>
                    <a:pt x="239" y="180"/>
                  </a:cubicBezTo>
                  <a:cubicBezTo>
                    <a:pt x="239" y="181"/>
                    <a:pt x="239" y="181"/>
                    <a:pt x="239" y="181"/>
                  </a:cubicBezTo>
                  <a:cubicBezTo>
                    <a:pt x="239" y="173"/>
                    <a:pt x="244" y="166"/>
                    <a:pt x="246" y="160"/>
                  </a:cubicBezTo>
                  <a:cubicBezTo>
                    <a:pt x="248" y="153"/>
                    <a:pt x="253" y="151"/>
                    <a:pt x="257" y="145"/>
                  </a:cubicBezTo>
                  <a:cubicBezTo>
                    <a:pt x="258" y="143"/>
                    <a:pt x="255" y="142"/>
                    <a:pt x="259" y="140"/>
                  </a:cubicBezTo>
                  <a:cubicBezTo>
                    <a:pt x="259" y="134"/>
                    <a:pt x="259" y="134"/>
                    <a:pt x="259" y="134"/>
                  </a:cubicBezTo>
                  <a:cubicBezTo>
                    <a:pt x="259" y="132"/>
                    <a:pt x="262" y="125"/>
                    <a:pt x="262" y="120"/>
                  </a:cubicBezTo>
                  <a:cubicBezTo>
                    <a:pt x="262" y="113"/>
                    <a:pt x="259" y="101"/>
                    <a:pt x="255" y="96"/>
                  </a:cubicBezTo>
                  <a:lnTo>
                    <a:pt x="255" y="9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67" name="Freeform 37">
              <a:extLst>
                <a:ext uri="{FF2B5EF4-FFF2-40B4-BE49-F238E27FC236}">
                  <a16:creationId xmlns:a16="http://schemas.microsoft.com/office/drawing/2014/main" id="{602148C0-EA07-4E21-92BC-425F50608C53}"/>
                </a:ext>
              </a:extLst>
            </p:cNvPr>
            <p:cNvSpPr>
              <a:spLocks/>
            </p:cNvSpPr>
            <p:nvPr/>
          </p:nvSpPr>
          <p:spPr bwMode="auto">
            <a:xfrm>
              <a:off x="5420" y="2642"/>
              <a:ext cx="68" cy="64"/>
            </a:xfrm>
            <a:custGeom>
              <a:avLst/>
              <a:gdLst>
                <a:gd name="T0" fmla="*/ 21 w 29"/>
                <a:gd name="T1" fmla="*/ 0 h 27"/>
                <a:gd name="T2" fmla="*/ 20 w 29"/>
                <a:gd name="T3" fmla="*/ 5 h 27"/>
                <a:gd name="T4" fmla="*/ 16 w 29"/>
                <a:gd name="T5" fmla="*/ 8 h 27"/>
                <a:gd name="T6" fmla="*/ 14 w 29"/>
                <a:gd name="T7" fmla="*/ 10 h 27"/>
                <a:gd name="T8" fmla="*/ 13 w 29"/>
                <a:gd name="T9" fmla="*/ 10 h 27"/>
                <a:gd name="T10" fmla="*/ 9 w 29"/>
                <a:gd name="T11" fmla="*/ 7 h 27"/>
                <a:gd name="T12" fmla="*/ 2 w 29"/>
                <a:gd name="T13" fmla="*/ 11 h 27"/>
                <a:gd name="T14" fmla="*/ 1 w 29"/>
                <a:gd name="T15" fmla="*/ 16 h 27"/>
                <a:gd name="T16" fmla="*/ 2 w 29"/>
                <a:gd name="T17" fmla="*/ 18 h 27"/>
                <a:gd name="T18" fmla="*/ 1 w 29"/>
                <a:gd name="T19" fmla="*/ 23 h 27"/>
                <a:gd name="T20" fmla="*/ 6 w 29"/>
                <a:gd name="T21" fmla="*/ 15 h 27"/>
                <a:gd name="T22" fmla="*/ 8 w 29"/>
                <a:gd name="T23" fmla="*/ 16 h 27"/>
                <a:gd name="T24" fmla="*/ 8 w 29"/>
                <a:gd name="T25" fmla="*/ 15 h 27"/>
                <a:gd name="T26" fmla="*/ 10 w 29"/>
                <a:gd name="T27" fmla="*/ 16 h 27"/>
                <a:gd name="T28" fmla="*/ 10 w 29"/>
                <a:gd name="T29" fmla="*/ 15 h 27"/>
                <a:gd name="T30" fmla="*/ 13 w 29"/>
                <a:gd name="T31" fmla="*/ 15 h 27"/>
                <a:gd name="T32" fmla="*/ 14 w 29"/>
                <a:gd name="T33" fmla="*/ 17 h 27"/>
                <a:gd name="T34" fmla="*/ 13 w 29"/>
                <a:gd name="T35" fmla="*/ 19 h 27"/>
                <a:gd name="T36" fmla="*/ 18 w 29"/>
                <a:gd name="T37" fmla="*/ 26 h 27"/>
                <a:gd name="T38" fmla="*/ 20 w 29"/>
                <a:gd name="T39" fmla="*/ 26 h 27"/>
                <a:gd name="T40" fmla="*/ 21 w 29"/>
                <a:gd name="T41" fmla="*/ 27 h 27"/>
                <a:gd name="T42" fmla="*/ 24 w 29"/>
                <a:gd name="T43" fmla="*/ 25 h 27"/>
                <a:gd name="T44" fmla="*/ 21 w 29"/>
                <a:gd name="T45" fmla="*/ 21 h 27"/>
                <a:gd name="T46" fmla="*/ 23 w 29"/>
                <a:gd name="T47" fmla="*/ 18 h 27"/>
                <a:gd name="T48" fmla="*/ 24 w 29"/>
                <a:gd name="T49" fmla="*/ 19 h 27"/>
                <a:gd name="T50" fmla="*/ 24 w 29"/>
                <a:gd name="T51" fmla="*/ 19 h 27"/>
                <a:gd name="T52" fmla="*/ 27 w 29"/>
                <a:gd name="T53" fmla="*/ 24 h 27"/>
                <a:gd name="T54" fmla="*/ 29 w 29"/>
                <a:gd name="T55" fmla="*/ 17 h 27"/>
                <a:gd name="T56" fmla="*/ 24 w 29"/>
                <a:gd name="T57" fmla="*/ 2 h 27"/>
                <a:gd name="T58" fmla="*/ 21 w 29"/>
                <a:gd name="T5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7">
                  <a:moveTo>
                    <a:pt x="21" y="0"/>
                  </a:moveTo>
                  <a:cubicBezTo>
                    <a:pt x="21" y="1"/>
                    <a:pt x="21" y="3"/>
                    <a:pt x="20" y="5"/>
                  </a:cubicBezTo>
                  <a:cubicBezTo>
                    <a:pt x="20" y="6"/>
                    <a:pt x="16" y="5"/>
                    <a:pt x="16" y="8"/>
                  </a:cubicBezTo>
                  <a:cubicBezTo>
                    <a:pt x="15" y="8"/>
                    <a:pt x="14" y="9"/>
                    <a:pt x="14" y="10"/>
                  </a:cubicBezTo>
                  <a:cubicBezTo>
                    <a:pt x="14" y="10"/>
                    <a:pt x="13" y="10"/>
                    <a:pt x="13" y="10"/>
                  </a:cubicBezTo>
                  <a:cubicBezTo>
                    <a:pt x="11" y="10"/>
                    <a:pt x="12" y="7"/>
                    <a:pt x="9" y="7"/>
                  </a:cubicBezTo>
                  <a:cubicBezTo>
                    <a:pt x="5" y="7"/>
                    <a:pt x="6" y="11"/>
                    <a:pt x="2" y="11"/>
                  </a:cubicBezTo>
                  <a:cubicBezTo>
                    <a:pt x="2" y="13"/>
                    <a:pt x="1" y="14"/>
                    <a:pt x="1" y="16"/>
                  </a:cubicBezTo>
                  <a:cubicBezTo>
                    <a:pt x="1" y="17"/>
                    <a:pt x="2" y="18"/>
                    <a:pt x="2" y="18"/>
                  </a:cubicBezTo>
                  <a:cubicBezTo>
                    <a:pt x="2" y="19"/>
                    <a:pt x="0" y="23"/>
                    <a:pt x="1" y="23"/>
                  </a:cubicBezTo>
                  <a:cubicBezTo>
                    <a:pt x="4" y="23"/>
                    <a:pt x="3" y="16"/>
                    <a:pt x="6" y="15"/>
                  </a:cubicBezTo>
                  <a:cubicBezTo>
                    <a:pt x="6" y="15"/>
                    <a:pt x="7" y="16"/>
                    <a:pt x="8" y="16"/>
                  </a:cubicBezTo>
                  <a:cubicBezTo>
                    <a:pt x="8" y="16"/>
                    <a:pt x="8" y="15"/>
                    <a:pt x="8" y="15"/>
                  </a:cubicBezTo>
                  <a:cubicBezTo>
                    <a:pt x="9" y="16"/>
                    <a:pt x="9" y="16"/>
                    <a:pt x="10" y="16"/>
                  </a:cubicBezTo>
                  <a:cubicBezTo>
                    <a:pt x="10" y="16"/>
                    <a:pt x="10" y="15"/>
                    <a:pt x="10" y="15"/>
                  </a:cubicBezTo>
                  <a:cubicBezTo>
                    <a:pt x="13" y="15"/>
                    <a:pt x="13" y="15"/>
                    <a:pt x="13" y="15"/>
                  </a:cubicBezTo>
                  <a:cubicBezTo>
                    <a:pt x="13" y="15"/>
                    <a:pt x="14" y="16"/>
                    <a:pt x="14" y="17"/>
                  </a:cubicBezTo>
                  <a:cubicBezTo>
                    <a:pt x="13" y="17"/>
                    <a:pt x="13" y="18"/>
                    <a:pt x="13" y="19"/>
                  </a:cubicBezTo>
                  <a:cubicBezTo>
                    <a:pt x="13" y="23"/>
                    <a:pt x="15" y="26"/>
                    <a:pt x="18" y="26"/>
                  </a:cubicBezTo>
                  <a:cubicBezTo>
                    <a:pt x="19" y="26"/>
                    <a:pt x="20" y="26"/>
                    <a:pt x="20" y="26"/>
                  </a:cubicBezTo>
                  <a:cubicBezTo>
                    <a:pt x="20" y="26"/>
                    <a:pt x="21" y="27"/>
                    <a:pt x="21" y="27"/>
                  </a:cubicBezTo>
                  <a:cubicBezTo>
                    <a:pt x="23" y="27"/>
                    <a:pt x="24" y="26"/>
                    <a:pt x="24" y="25"/>
                  </a:cubicBezTo>
                  <a:cubicBezTo>
                    <a:pt x="24" y="23"/>
                    <a:pt x="21" y="22"/>
                    <a:pt x="21" y="21"/>
                  </a:cubicBezTo>
                  <a:cubicBezTo>
                    <a:pt x="21" y="19"/>
                    <a:pt x="22" y="19"/>
                    <a:pt x="23" y="18"/>
                  </a:cubicBezTo>
                  <a:cubicBezTo>
                    <a:pt x="23" y="18"/>
                    <a:pt x="24" y="19"/>
                    <a:pt x="24" y="19"/>
                  </a:cubicBezTo>
                  <a:cubicBezTo>
                    <a:pt x="24" y="19"/>
                    <a:pt x="24" y="19"/>
                    <a:pt x="24" y="19"/>
                  </a:cubicBezTo>
                  <a:cubicBezTo>
                    <a:pt x="25" y="20"/>
                    <a:pt x="26" y="23"/>
                    <a:pt x="27" y="24"/>
                  </a:cubicBezTo>
                  <a:cubicBezTo>
                    <a:pt x="27" y="20"/>
                    <a:pt x="29" y="19"/>
                    <a:pt x="29" y="17"/>
                  </a:cubicBezTo>
                  <a:cubicBezTo>
                    <a:pt x="29" y="15"/>
                    <a:pt x="26" y="3"/>
                    <a:pt x="24" y="2"/>
                  </a:cubicBezTo>
                  <a:cubicBezTo>
                    <a:pt x="24" y="1"/>
                    <a:pt x="23" y="0"/>
                    <a:pt x="2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68" name="Freeform 38">
              <a:extLst>
                <a:ext uri="{FF2B5EF4-FFF2-40B4-BE49-F238E27FC236}">
                  <a16:creationId xmlns:a16="http://schemas.microsoft.com/office/drawing/2014/main" id="{AE92610D-918E-4B8E-B141-D3DEE8D81C60}"/>
                </a:ext>
              </a:extLst>
            </p:cNvPr>
            <p:cNvSpPr>
              <a:spLocks/>
            </p:cNvSpPr>
            <p:nvPr/>
          </p:nvSpPr>
          <p:spPr bwMode="auto">
            <a:xfrm>
              <a:off x="5356" y="2626"/>
              <a:ext cx="33" cy="35"/>
            </a:xfrm>
            <a:custGeom>
              <a:avLst/>
              <a:gdLst>
                <a:gd name="T0" fmla="*/ 0 w 14"/>
                <a:gd name="T1" fmla="*/ 15 h 15"/>
                <a:gd name="T2" fmla="*/ 1 w 14"/>
                <a:gd name="T3" fmla="*/ 15 h 15"/>
                <a:gd name="T4" fmla="*/ 9 w 14"/>
                <a:gd name="T5" fmla="*/ 6 h 15"/>
                <a:gd name="T6" fmla="*/ 12 w 14"/>
                <a:gd name="T7" fmla="*/ 4 h 15"/>
                <a:gd name="T8" fmla="*/ 14 w 14"/>
                <a:gd name="T9" fmla="*/ 3 h 15"/>
                <a:gd name="T10" fmla="*/ 12 w 14"/>
                <a:gd name="T11" fmla="*/ 0 h 15"/>
                <a:gd name="T12" fmla="*/ 11 w 14"/>
                <a:gd name="T13" fmla="*/ 2 h 15"/>
                <a:gd name="T14" fmla="*/ 0 w 1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5">
                  <a:moveTo>
                    <a:pt x="0" y="15"/>
                  </a:moveTo>
                  <a:cubicBezTo>
                    <a:pt x="1" y="15"/>
                    <a:pt x="1" y="15"/>
                    <a:pt x="1" y="15"/>
                  </a:cubicBezTo>
                  <a:cubicBezTo>
                    <a:pt x="4" y="13"/>
                    <a:pt x="8" y="11"/>
                    <a:pt x="9" y="6"/>
                  </a:cubicBezTo>
                  <a:cubicBezTo>
                    <a:pt x="10" y="6"/>
                    <a:pt x="12" y="6"/>
                    <a:pt x="12" y="4"/>
                  </a:cubicBezTo>
                  <a:cubicBezTo>
                    <a:pt x="13" y="4"/>
                    <a:pt x="13" y="4"/>
                    <a:pt x="14" y="3"/>
                  </a:cubicBezTo>
                  <a:cubicBezTo>
                    <a:pt x="13" y="2"/>
                    <a:pt x="12" y="2"/>
                    <a:pt x="12" y="0"/>
                  </a:cubicBezTo>
                  <a:cubicBezTo>
                    <a:pt x="12" y="0"/>
                    <a:pt x="12" y="1"/>
                    <a:pt x="11" y="2"/>
                  </a:cubicBezTo>
                  <a:cubicBezTo>
                    <a:pt x="9" y="7"/>
                    <a:pt x="2" y="9"/>
                    <a:pt x="0"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70" name="Freeform 39">
              <a:extLst>
                <a:ext uri="{FF2B5EF4-FFF2-40B4-BE49-F238E27FC236}">
                  <a16:creationId xmlns:a16="http://schemas.microsoft.com/office/drawing/2014/main" id="{CCBEEC45-9243-43E8-9B60-B648B1772F3D}"/>
                </a:ext>
              </a:extLst>
            </p:cNvPr>
            <p:cNvSpPr>
              <a:spLocks/>
            </p:cNvSpPr>
            <p:nvPr/>
          </p:nvSpPr>
          <p:spPr bwMode="auto">
            <a:xfrm>
              <a:off x="5382" y="2508"/>
              <a:ext cx="66" cy="94"/>
            </a:xfrm>
            <a:custGeom>
              <a:avLst/>
              <a:gdLst>
                <a:gd name="T0" fmla="*/ 0 w 28"/>
                <a:gd name="T1" fmla="*/ 23 h 40"/>
                <a:gd name="T2" fmla="*/ 5 w 28"/>
                <a:gd name="T3" fmla="*/ 27 h 40"/>
                <a:gd name="T4" fmla="*/ 6 w 28"/>
                <a:gd name="T5" fmla="*/ 26 h 40"/>
                <a:gd name="T6" fmla="*/ 7 w 28"/>
                <a:gd name="T7" fmla="*/ 26 h 40"/>
                <a:gd name="T8" fmla="*/ 7 w 28"/>
                <a:gd name="T9" fmla="*/ 28 h 40"/>
                <a:gd name="T10" fmla="*/ 6 w 28"/>
                <a:gd name="T11" fmla="*/ 30 h 40"/>
                <a:gd name="T12" fmla="*/ 9 w 28"/>
                <a:gd name="T13" fmla="*/ 32 h 40"/>
                <a:gd name="T14" fmla="*/ 13 w 28"/>
                <a:gd name="T15" fmla="*/ 31 h 40"/>
                <a:gd name="T16" fmla="*/ 18 w 28"/>
                <a:gd name="T17" fmla="*/ 36 h 40"/>
                <a:gd name="T18" fmla="*/ 18 w 28"/>
                <a:gd name="T19" fmla="*/ 32 h 40"/>
                <a:gd name="T20" fmla="*/ 26 w 28"/>
                <a:gd name="T21" fmla="*/ 38 h 40"/>
                <a:gd name="T22" fmla="*/ 27 w 28"/>
                <a:gd name="T23" fmla="*/ 40 h 40"/>
                <a:gd name="T24" fmla="*/ 28 w 28"/>
                <a:gd name="T25" fmla="*/ 39 h 40"/>
                <a:gd name="T26" fmla="*/ 28 w 28"/>
                <a:gd name="T27" fmla="*/ 37 h 40"/>
                <a:gd name="T28" fmla="*/ 25 w 28"/>
                <a:gd name="T29" fmla="*/ 35 h 40"/>
                <a:gd name="T30" fmla="*/ 23 w 28"/>
                <a:gd name="T31" fmla="*/ 35 h 40"/>
                <a:gd name="T32" fmla="*/ 25 w 28"/>
                <a:gd name="T33" fmla="*/ 32 h 40"/>
                <a:gd name="T34" fmla="*/ 23 w 28"/>
                <a:gd name="T35" fmla="*/ 32 h 40"/>
                <a:gd name="T36" fmla="*/ 22 w 28"/>
                <a:gd name="T37" fmla="*/ 33 h 40"/>
                <a:gd name="T38" fmla="*/ 17 w 28"/>
                <a:gd name="T39" fmla="*/ 28 h 40"/>
                <a:gd name="T40" fmla="*/ 15 w 28"/>
                <a:gd name="T41" fmla="*/ 30 h 40"/>
                <a:gd name="T42" fmla="*/ 15 w 28"/>
                <a:gd name="T43" fmla="*/ 31 h 40"/>
                <a:gd name="T44" fmla="*/ 10 w 28"/>
                <a:gd name="T45" fmla="*/ 22 h 40"/>
                <a:gd name="T46" fmla="*/ 14 w 28"/>
                <a:gd name="T47" fmla="*/ 13 h 40"/>
                <a:gd name="T48" fmla="*/ 11 w 28"/>
                <a:gd name="T49" fmla="*/ 4 h 40"/>
                <a:gd name="T50" fmla="*/ 11 w 28"/>
                <a:gd name="T51" fmla="*/ 3 h 40"/>
                <a:gd name="T52" fmla="*/ 11 w 28"/>
                <a:gd name="T53" fmla="*/ 2 h 40"/>
                <a:gd name="T54" fmla="*/ 8 w 28"/>
                <a:gd name="T55" fmla="*/ 4 h 40"/>
                <a:gd name="T56" fmla="*/ 4 w 28"/>
                <a:gd name="T57" fmla="*/ 0 h 40"/>
                <a:gd name="T58" fmla="*/ 2 w 28"/>
                <a:gd name="T59" fmla="*/ 4 h 40"/>
                <a:gd name="T60" fmla="*/ 3 w 28"/>
                <a:gd name="T61" fmla="*/ 10 h 40"/>
                <a:gd name="T62" fmla="*/ 2 w 28"/>
                <a:gd name="T63" fmla="*/ 16 h 40"/>
                <a:gd name="T64" fmla="*/ 0 w 28"/>
                <a:gd name="T65"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 h="40">
                  <a:moveTo>
                    <a:pt x="0" y="23"/>
                  </a:moveTo>
                  <a:cubicBezTo>
                    <a:pt x="0" y="24"/>
                    <a:pt x="4" y="27"/>
                    <a:pt x="5" y="27"/>
                  </a:cubicBezTo>
                  <a:cubicBezTo>
                    <a:pt x="5" y="27"/>
                    <a:pt x="6" y="26"/>
                    <a:pt x="6" y="26"/>
                  </a:cubicBezTo>
                  <a:cubicBezTo>
                    <a:pt x="7" y="26"/>
                    <a:pt x="7" y="26"/>
                    <a:pt x="7" y="26"/>
                  </a:cubicBezTo>
                  <a:cubicBezTo>
                    <a:pt x="7" y="28"/>
                    <a:pt x="7" y="28"/>
                    <a:pt x="7" y="28"/>
                  </a:cubicBezTo>
                  <a:cubicBezTo>
                    <a:pt x="7" y="28"/>
                    <a:pt x="6" y="28"/>
                    <a:pt x="6" y="30"/>
                  </a:cubicBezTo>
                  <a:cubicBezTo>
                    <a:pt x="6" y="31"/>
                    <a:pt x="8" y="32"/>
                    <a:pt x="9" y="32"/>
                  </a:cubicBezTo>
                  <a:cubicBezTo>
                    <a:pt x="10" y="33"/>
                    <a:pt x="11" y="31"/>
                    <a:pt x="13" y="31"/>
                  </a:cubicBezTo>
                  <a:cubicBezTo>
                    <a:pt x="15" y="31"/>
                    <a:pt x="16" y="36"/>
                    <a:pt x="18" y="36"/>
                  </a:cubicBezTo>
                  <a:cubicBezTo>
                    <a:pt x="18" y="34"/>
                    <a:pt x="17" y="33"/>
                    <a:pt x="18" y="32"/>
                  </a:cubicBezTo>
                  <a:cubicBezTo>
                    <a:pt x="20" y="34"/>
                    <a:pt x="24" y="36"/>
                    <a:pt x="26" y="38"/>
                  </a:cubicBezTo>
                  <a:cubicBezTo>
                    <a:pt x="26" y="39"/>
                    <a:pt x="26" y="40"/>
                    <a:pt x="27" y="40"/>
                  </a:cubicBezTo>
                  <a:cubicBezTo>
                    <a:pt x="27" y="40"/>
                    <a:pt x="27" y="39"/>
                    <a:pt x="28" y="39"/>
                  </a:cubicBezTo>
                  <a:cubicBezTo>
                    <a:pt x="28" y="38"/>
                    <a:pt x="28" y="38"/>
                    <a:pt x="28" y="37"/>
                  </a:cubicBezTo>
                  <a:cubicBezTo>
                    <a:pt x="26" y="37"/>
                    <a:pt x="25" y="36"/>
                    <a:pt x="25" y="35"/>
                  </a:cubicBezTo>
                  <a:cubicBezTo>
                    <a:pt x="24" y="35"/>
                    <a:pt x="23" y="35"/>
                    <a:pt x="23" y="35"/>
                  </a:cubicBezTo>
                  <a:cubicBezTo>
                    <a:pt x="23" y="34"/>
                    <a:pt x="24" y="33"/>
                    <a:pt x="25" y="32"/>
                  </a:cubicBezTo>
                  <a:cubicBezTo>
                    <a:pt x="24" y="32"/>
                    <a:pt x="24" y="32"/>
                    <a:pt x="23" y="32"/>
                  </a:cubicBezTo>
                  <a:cubicBezTo>
                    <a:pt x="23" y="32"/>
                    <a:pt x="22" y="33"/>
                    <a:pt x="22" y="33"/>
                  </a:cubicBezTo>
                  <a:cubicBezTo>
                    <a:pt x="20" y="33"/>
                    <a:pt x="20" y="29"/>
                    <a:pt x="17" y="28"/>
                  </a:cubicBezTo>
                  <a:cubicBezTo>
                    <a:pt x="16" y="28"/>
                    <a:pt x="15" y="29"/>
                    <a:pt x="15" y="30"/>
                  </a:cubicBezTo>
                  <a:cubicBezTo>
                    <a:pt x="15" y="30"/>
                    <a:pt x="15" y="31"/>
                    <a:pt x="15" y="31"/>
                  </a:cubicBezTo>
                  <a:cubicBezTo>
                    <a:pt x="13" y="30"/>
                    <a:pt x="10" y="25"/>
                    <a:pt x="10" y="22"/>
                  </a:cubicBezTo>
                  <a:cubicBezTo>
                    <a:pt x="10" y="18"/>
                    <a:pt x="14" y="18"/>
                    <a:pt x="14" y="13"/>
                  </a:cubicBezTo>
                  <a:cubicBezTo>
                    <a:pt x="14" y="10"/>
                    <a:pt x="11" y="7"/>
                    <a:pt x="11" y="4"/>
                  </a:cubicBezTo>
                  <a:cubicBezTo>
                    <a:pt x="11" y="4"/>
                    <a:pt x="11" y="3"/>
                    <a:pt x="11" y="3"/>
                  </a:cubicBezTo>
                  <a:cubicBezTo>
                    <a:pt x="11" y="3"/>
                    <a:pt x="11" y="2"/>
                    <a:pt x="11" y="2"/>
                  </a:cubicBezTo>
                  <a:cubicBezTo>
                    <a:pt x="10" y="2"/>
                    <a:pt x="9" y="4"/>
                    <a:pt x="8" y="4"/>
                  </a:cubicBezTo>
                  <a:cubicBezTo>
                    <a:pt x="6" y="4"/>
                    <a:pt x="6" y="0"/>
                    <a:pt x="4" y="0"/>
                  </a:cubicBezTo>
                  <a:cubicBezTo>
                    <a:pt x="3" y="0"/>
                    <a:pt x="2" y="2"/>
                    <a:pt x="2" y="4"/>
                  </a:cubicBezTo>
                  <a:cubicBezTo>
                    <a:pt x="2" y="7"/>
                    <a:pt x="3" y="8"/>
                    <a:pt x="3" y="10"/>
                  </a:cubicBezTo>
                  <a:cubicBezTo>
                    <a:pt x="3" y="12"/>
                    <a:pt x="2" y="15"/>
                    <a:pt x="2" y="16"/>
                  </a:cubicBezTo>
                  <a:cubicBezTo>
                    <a:pt x="0" y="16"/>
                    <a:pt x="0" y="20"/>
                    <a:pt x="0" y="2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71" name="Freeform 40">
              <a:extLst>
                <a:ext uri="{FF2B5EF4-FFF2-40B4-BE49-F238E27FC236}">
                  <a16:creationId xmlns:a16="http://schemas.microsoft.com/office/drawing/2014/main" id="{3672686C-1788-4DF0-9910-0C93C0862874}"/>
                </a:ext>
              </a:extLst>
            </p:cNvPr>
            <p:cNvSpPr>
              <a:spLocks/>
            </p:cNvSpPr>
            <p:nvPr/>
          </p:nvSpPr>
          <p:spPr bwMode="auto">
            <a:xfrm>
              <a:off x="5448" y="2602"/>
              <a:ext cx="24" cy="38"/>
            </a:xfrm>
            <a:custGeom>
              <a:avLst/>
              <a:gdLst>
                <a:gd name="T0" fmla="*/ 7 w 10"/>
                <a:gd name="T1" fmla="*/ 1 h 16"/>
                <a:gd name="T2" fmla="*/ 2 w 10"/>
                <a:gd name="T3" fmla="*/ 0 h 16"/>
                <a:gd name="T4" fmla="*/ 0 w 10"/>
                <a:gd name="T5" fmla="*/ 1 h 16"/>
                <a:gd name="T6" fmla="*/ 5 w 10"/>
                <a:gd name="T7" fmla="*/ 7 h 16"/>
                <a:gd name="T8" fmla="*/ 4 w 10"/>
                <a:gd name="T9" fmla="*/ 8 h 16"/>
                <a:gd name="T10" fmla="*/ 2 w 10"/>
                <a:gd name="T11" fmla="*/ 8 h 16"/>
                <a:gd name="T12" fmla="*/ 2 w 10"/>
                <a:gd name="T13" fmla="*/ 9 h 16"/>
                <a:gd name="T14" fmla="*/ 5 w 10"/>
                <a:gd name="T15" fmla="*/ 12 h 16"/>
                <a:gd name="T16" fmla="*/ 5 w 10"/>
                <a:gd name="T17" fmla="*/ 13 h 16"/>
                <a:gd name="T18" fmla="*/ 6 w 10"/>
                <a:gd name="T19" fmla="*/ 16 h 16"/>
                <a:gd name="T20" fmla="*/ 7 w 10"/>
                <a:gd name="T21" fmla="*/ 16 h 16"/>
                <a:gd name="T22" fmla="*/ 8 w 10"/>
                <a:gd name="T23" fmla="*/ 14 h 16"/>
                <a:gd name="T24" fmla="*/ 6 w 10"/>
                <a:gd name="T25" fmla="*/ 10 h 16"/>
                <a:gd name="T26" fmla="*/ 9 w 10"/>
                <a:gd name="T27" fmla="*/ 11 h 16"/>
                <a:gd name="T28" fmla="*/ 10 w 10"/>
                <a:gd name="T29" fmla="*/ 8 h 16"/>
                <a:gd name="T30" fmla="*/ 8 w 10"/>
                <a:gd name="T31" fmla="*/ 6 h 16"/>
                <a:gd name="T32" fmla="*/ 8 w 10"/>
                <a:gd name="T33" fmla="*/ 3 h 16"/>
                <a:gd name="T34" fmla="*/ 7 w 10"/>
                <a:gd name="T35" fmla="*/ 3 h 16"/>
                <a:gd name="T36" fmla="*/ 7 w 10"/>
                <a:gd name="T3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6">
                  <a:moveTo>
                    <a:pt x="7" y="1"/>
                  </a:moveTo>
                  <a:cubicBezTo>
                    <a:pt x="5" y="1"/>
                    <a:pt x="4" y="0"/>
                    <a:pt x="2" y="0"/>
                  </a:cubicBezTo>
                  <a:cubicBezTo>
                    <a:pt x="2" y="0"/>
                    <a:pt x="1" y="1"/>
                    <a:pt x="0" y="1"/>
                  </a:cubicBezTo>
                  <a:cubicBezTo>
                    <a:pt x="1" y="3"/>
                    <a:pt x="5" y="4"/>
                    <a:pt x="5" y="7"/>
                  </a:cubicBezTo>
                  <a:cubicBezTo>
                    <a:pt x="5" y="7"/>
                    <a:pt x="5" y="8"/>
                    <a:pt x="4" y="8"/>
                  </a:cubicBezTo>
                  <a:cubicBezTo>
                    <a:pt x="4" y="8"/>
                    <a:pt x="3" y="8"/>
                    <a:pt x="2" y="8"/>
                  </a:cubicBezTo>
                  <a:cubicBezTo>
                    <a:pt x="2" y="9"/>
                    <a:pt x="2" y="9"/>
                    <a:pt x="2" y="9"/>
                  </a:cubicBezTo>
                  <a:cubicBezTo>
                    <a:pt x="2" y="10"/>
                    <a:pt x="3" y="12"/>
                    <a:pt x="5" y="12"/>
                  </a:cubicBezTo>
                  <a:cubicBezTo>
                    <a:pt x="5" y="13"/>
                    <a:pt x="5" y="13"/>
                    <a:pt x="5" y="13"/>
                  </a:cubicBezTo>
                  <a:cubicBezTo>
                    <a:pt x="4" y="14"/>
                    <a:pt x="4" y="16"/>
                    <a:pt x="6" y="16"/>
                  </a:cubicBezTo>
                  <a:cubicBezTo>
                    <a:pt x="6" y="16"/>
                    <a:pt x="7" y="16"/>
                    <a:pt x="7" y="16"/>
                  </a:cubicBezTo>
                  <a:cubicBezTo>
                    <a:pt x="8" y="14"/>
                    <a:pt x="8" y="14"/>
                    <a:pt x="8" y="14"/>
                  </a:cubicBezTo>
                  <a:cubicBezTo>
                    <a:pt x="7" y="14"/>
                    <a:pt x="6" y="12"/>
                    <a:pt x="6" y="10"/>
                  </a:cubicBezTo>
                  <a:cubicBezTo>
                    <a:pt x="9" y="11"/>
                    <a:pt x="9" y="11"/>
                    <a:pt x="9" y="11"/>
                  </a:cubicBezTo>
                  <a:cubicBezTo>
                    <a:pt x="9" y="10"/>
                    <a:pt x="9" y="9"/>
                    <a:pt x="10" y="8"/>
                  </a:cubicBezTo>
                  <a:cubicBezTo>
                    <a:pt x="9" y="8"/>
                    <a:pt x="8" y="6"/>
                    <a:pt x="8" y="6"/>
                  </a:cubicBezTo>
                  <a:cubicBezTo>
                    <a:pt x="8" y="6"/>
                    <a:pt x="8" y="4"/>
                    <a:pt x="8" y="3"/>
                  </a:cubicBezTo>
                  <a:cubicBezTo>
                    <a:pt x="8" y="3"/>
                    <a:pt x="7" y="3"/>
                    <a:pt x="7" y="3"/>
                  </a:cubicBezTo>
                  <a:cubicBezTo>
                    <a:pt x="7" y="2"/>
                    <a:pt x="7" y="2"/>
                    <a:pt x="7"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73" name="Freeform 41">
              <a:extLst>
                <a:ext uri="{FF2B5EF4-FFF2-40B4-BE49-F238E27FC236}">
                  <a16:creationId xmlns:a16="http://schemas.microsoft.com/office/drawing/2014/main" id="{5D27C6AA-3FDE-4306-9C9C-311EECD30FA1}"/>
                </a:ext>
              </a:extLst>
            </p:cNvPr>
            <p:cNvSpPr>
              <a:spLocks/>
            </p:cNvSpPr>
            <p:nvPr/>
          </p:nvSpPr>
          <p:spPr bwMode="auto">
            <a:xfrm>
              <a:off x="5417" y="2612"/>
              <a:ext cx="17" cy="23"/>
            </a:xfrm>
            <a:custGeom>
              <a:avLst/>
              <a:gdLst>
                <a:gd name="T0" fmla="*/ 2 w 7"/>
                <a:gd name="T1" fmla="*/ 1 h 10"/>
                <a:gd name="T2" fmla="*/ 1 w 7"/>
                <a:gd name="T3" fmla="*/ 0 h 10"/>
                <a:gd name="T4" fmla="*/ 0 w 7"/>
                <a:gd name="T5" fmla="*/ 1 h 10"/>
                <a:gd name="T6" fmla="*/ 1 w 7"/>
                <a:gd name="T7" fmla="*/ 10 h 10"/>
                <a:gd name="T8" fmla="*/ 7 w 7"/>
                <a:gd name="T9" fmla="*/ 4 h 10"/>
                <a:gd name="T10" fmla="*/ 2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2" y="1"/>
                  </a:moveTo>
                  <a:cubicBezTo>
                    <a:pt x="2" y="1"/>
                    <a:pt x="2" y="0"/>
                    <a:pt x="1" y="0"/>
                  </a:cubicBezTo>
                  <a:cubicBezTo>
                    <a:pt x="1" y="0"/>
                    <a:pt x="0" y="1"/>
                    <a:pt x="0" y="1"/>
                  </a:cubicBezTo>
                  <a:cubicBezTo>
                    <a:pt x="0" y="3"/>
                    <a:pt x="1" y="7"/>
                    <a:pt x="1" y="10"/>
                  </a:cubicBezTo>
                  <a:cubicBezTo>
                    <a:pt x="3" y="9"/>
                    <a:pt x="7" y="7"/>
                    <a:pt x="7" y="4"/>
                  </a:cubicBezTo>
                  <a:cubicBezTo>
                    <a:pt x="7" y="2"/>
                    <a:pt x="4" y="2"/>
                    <a:pt x="2"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74" name="Freeform 42">
              <a:extLst>
                <a:ext uri="{FF2B5EF4-FFF2-40B4-BE49-F238E27FC236}">
                  <a16:creationId xmlns:a16="http://schemas.microsoft.com/office/drawing/2014/main" id="{762CF3B9-BAC0-478C-BE31-635E143B7019}"/>
                </a:ext>
              </a:extLst>
            </p:cNvPr>
            <p:cNvSpPr>
              <a:spLocks/>
            </p:cNvSpPr>
            <p:nvPr/>
          </p:nvSpPr>
          <p:spPr bwMode="auto">
            <a:xfrm>
              <a:off x="5427" y="2626"/>
              <a:ext cx="16" cy="31"/>
            </a:xfrm>
            <a:custGeom>
              <a:avLst/>
              <a:gdLst>
                <a:gd name="T0" fmla="*/ 4 w 7"/>
                <a:gd name="T1" fmla="*/ 1 h 13"/>
                <a:gd name="T2" fmla="*/ 2 w 7"/>
                <a:gd name="T3" fmla="*/ 6 h 13"/>
                <a:gd name="T4" fmla="*/ 0 w 7"/>
                <a:gd name="T5" fmla="*/ 8 h 13"/>
                <a:gd name="T6" fmla="*/ 5 w 7"/>
                <a:gd name="T7" fmla="*/ 13 h 13"/>
                <a:gd name="T8" fmla="*/ 6 w 7"/>
                <a:gd name="T9" fmla="*/ 12 h 13"/>
                <a:gd name="T10" fmla="*/ 5 w 7"/>
                <a:gd name="T11" fmla="*/ 9 h 13"/>
                <a:gd name="T12" fmla="*/ 7 w 7"/>
                <a:gd name="T13" fmla="*/ 3 h 13"/>
                <a:gd name="T14" fmla="*/ 4 w 7"/>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4" y="1"/>
                  </a:moveTo>
                  <a:cubicBezTo>
                    <a:pt x="3" y="1"/>
                    <a:pt x="2" y="6"/>
                    <a:pt x="2" y="6"/>
                  </a:cubicBezTo>
                  <a:cubicBezTo>
                    <a:pt x="2" y="6"/>
                    <a:pt x="0" y="7"/>
                    <a:pt x="0" y="8"/>
                  </a:cubicBezTo>
                  <a:cubicBezTo>
                    <a:pt x="0" y="9"/>
                    <a:pt x="4" y="13"/>
                    <a:pt x="5" y="13"/>
                  </a:cubicBezTo>
                  <a:cubicBezTo>
                    <a:pt x="5" y="13"/>
                    <a:pt x="6" y="12"/>
                    <a:pt x="6" y="12"/>
                  </a:cubicBezTo>
                  <a:cubicBezTo>
                    <a:pt x="6" y="11"/>
                    <a:pt x="5" y="11"/>
                    <a:pt x="5" y="9"/>
                  </a:cubicBezTo>
                  <a:cubicBezTo>
                    <a:pt x="5" y="7"/>
                    <a:pt x="7" y="5"/>
                    <a:pt x="7" y="3"/>
                  </a:cubicBezTo>
                  <a:cubicBezTo>
                    <a:pt x="7" y="2"/>
                    <a:pt x="6" y="0"/>
                    <a:pt x="4"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75" name="Freeform 43">
              <a:extLst>
                <a:ext uri="{FF2B5EF4-FFF2-40B4-BE49-F238E27FC236}">
                  <a16:creationId xmlns:a16="http://schemas.microsoft.com/office/drawing/2014/main" id="{8E80F429-8B8C-4845-BAF5-539A87800DAD}"/>
                </a:ext>
              </a:extLst>
            </p:cNvPr>
            <p:cNvSpPr>
              <a:spLocks/>
            </p:cNvSpPr>
            <p:nvPr/>
          </p:nvSpPr>
          <p:spPr bwMode="auto">
            <a:xfrm>
              <a:off x="5441" y="2628"/>
              <a:ext cx="9" cy="17"/>
            </a:xfrm>
            <a:custGeom>
              <a:avLst/>
              <a:gdLst>
                <a:gd name="T0" fmla="*/ 0 w 4"/>
                <a:gd name="T1" fmla="*/ 7 h 7"/>
                <a:gd name="T2" fmla="*/ 1 w 4"/>
                <a:gd name="T3" fmla="*/ 7 h 7"/>
                <a:gd name="T4" fmla="*/ 4 w 4"/>
                <a:gd name="T5" fmla="*/ 0 h 7"/>
                <a:gd name="T6" fmla="*/ 2 w 4"/>
                <a:gd name="T7" fmla="*/ 0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cubicBezTo>
                    <a:pt x="1" y="7"/>
                    <a:pt x="1" y="7"/>
                    <a:pt x="1" y="7"/>
                  </a:cubicBezTo>
                  <a:cubicBezTo>
                    <a:pt x="1" y="4"/>
                    <a:pt x="4" y="4"/>
                    <a:pt x="4" y="0"/>
                  </a:cubicBezTo>
                  <a:cubicBezTo>
                    <a:pt x="4" y="0"/>
                    <a:pt x="3" y="0"/>
                    <a:pt x="2" y="0"/>
                  </a:cubicBezTo>
                  <a:cubicBezTo>
                    <a:pt x="2" y="4"/>
                    <a:pt x="1" y="5"/>
                    <a:pt x="0"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77" name="Freeform 44">
              <a:extLst>
                <a:ext uri="{FF2B5EF4-FFF2-40B4-BE49-F238E27FC236}">
                  <a16:creationId xmlns:a16="http://schemas.microsoft.com/office/drawing/2014/main" id="{67836CDC-929C-4608-A784-2000C890F095}"/>
                </a:ext>
              </a:extLst>
            </p:cNvPr>
            <p:cNvSpPr>
              <a:spLocks/>
            </p:cNvSpPr>
            <p:nvPr/>
          </p:nvSpPr>
          <p:spPr bwMode="auto">
            <a:xfrm>
              <a:off x="5446" y="2640"/>
              <a:ext cx="11" cy="10"/>
            </a:xfrm>
            <a:custGeom>
              <a:avLst/>
              <a:gdLst>
                <a:gd name="T0" fmla="*/ 5 w 5"/>
                <a:gd name="T1" fmla="*/ 0 h 4"/>
                <a:gd name="T2" fmla="*/ 2 w 5"/>
                <a:gd name="T3" fmla="*/ 0 h 4"/>
                <a:gd name="T4" fmla="*/ 0 w 5"/>
                <a:gd name="T5" fmla="*/ 3 h 4"/>
                <a:gd name="T6" fmla="*/ 1 w 5"/>
                <a:gd name="T7" fmla="*/ 4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cubicBezTo>
                    <a:pt x="4" y="1"/>
                    <a:pt x="3" y="0"/>
                    <a:pt x="2" y="0"/>
                  </a:cubicBezTo>
                  <a:cubicBezTo>
                    <a:pt x="1" y="1"/>
                    <a:pt x="0" y="2"/>
                    <a:pt x="0" y="3"/>
                  </a:cubicBezTo>
                  <a:cubicBezTo>
                    <a:pt x="0" y="3"/>
                    <a:pt x="1" y="4"/>
                    <a:pt x="1" y="4"/>
                  </a:cubicBezTo>
                  <a:cubicBezTo>
                    <a:pt x="3" y="4"/>
                    <a:pt x="5" y="2"/>
                    <a:pt x="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78" name="Freeform 45">
              <a:extLst>
                <a:ext uri="{FF2B5EF4-FFF2-40B4-BE49-F238E27FC236}">
                  <a16:creationId xmlns:a16="http://schemas.microsoft.com/office/drawing/2014/main" id="{B4BA3164-CDD2-42B1-A5C1-BE14A8E9E028}"/>
                </a:ext>
              </a:extLst>
            </p:cNvPr>
            <p:cNvSpPr>
              <a:spLocks/>
            </p:cNvSpPr>
            <p:nvPr/>
          </p:nvSpPr>
          <p:spPr bwMode="auto">
            <a:xfrm>
              <a:off x="5434" y="2602"/>
              <a:ext cx="12" cy="14"/>
            </a:xfrm>
            <a:custGeom>
              <a:avLst/>
              <a:gdLst>
                <a:gd name="T0" fmla="*/ 5 w 5"/>
                <a:gd name="T1" fmla="*/ 5 h 6"/>
                <a:gd name="T2" fmla="*/ 2 w 5"/>
                <a:gd name="T3" fmla="*/ 0 h 6"/>
                <a:gd name="T4" fmla="*/ 0 w 5"/>
                <a:gd name="T5" fmla="*/ 0 h 6"/>
                <a:gd name="T6" fmla="*/ 0 w 5"/>
                <a:gd name="T7" fmla="*/ 3 h 6"/>
                <a:gd name="T8" fmla="*/ 3 w 5"/>
                <a:gd name="T9" fmla="*/ 3 h 6"/>
                <a:gd name="T10" fmla="*/ 5 w 5"/>
                <a:gd name="T11" fmla="*/ 5 h 6"/>
              </a:gdLst>
              <a:ahLst/>
              <a:cxnLst>
                <a:cxn ang="0">
                  <a:pos x="T0" y="T1"/>
                </a:cxn>
                <a:cxn ang="0">
                  <a:pos x="T2" y="T3"/>
                </a:cxn>
                <a:cxn ang="0">
                  <a:pos x="T4" y="T5"/>
                </a:cxn>
                <a:cxn ang="0">
                  <a:pos x="T6" y="T7"/>
                </a:cxn>
                <a:cxn ang="0">
                  <a:pos x="T8" y="T9"/>
                </a:cxn>
                <a:cxn ang="0">
                  <a:pos x="T10" y="T11"/>
                </a:cxn>
              </a:cxnLst>
              <a:rect l="0" t="0" r="r" b="b"/>
              <a:pathLst>
                <a:path w="5" h="6">
                  <a:moveTo>
                    <a:pt x="5" y="5"/>
                  </a:moveTo>
                  <a:cubicBezTo>
                    <a:pt x="5" y="2"/>
                    <a:pt x="3" y="2"/>
                    <a:pt x="2" y="0"/>
                  </a:cubicBezTo>
                  <a:cubicBezTo>
                    <a:pt x="0" y="0"/>
                    <a:pt x="0" y="0"/>
                    <a:pt x="0" y="0"/>
                  </a:cubicBezTo>
                  <a:cubicBezTo>
                    <a:pt x="0" y="1"/>
                    <a:pt x="0" y="2"/>
                    <a:pt x="0" y="3"/>
                  </a:cubicBezTo>
                  <a:cubicBezTo>
                    <a:pt x="1" y="3"/>
                    <a:pt x="2" y="3"/>
                    <a:pt x="3" y="3"/>
                  </a:cubicBezTo>
                  <a:cubicBezTo>
                    <a:pt x="3" y="4"/>
                    <a:pt x="5" y="6"/>
                    <a:pt x="5"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79" name="Freeform 46">
              <a:extLst>
                <a:ext uri="{FF2B5EF4-FFF2-40B4-BE49-F238E27FC236}">
                  <a16:creationId xmlns:a16="http://schemas.microsoft.com/office/drawing/2014/main" id="{97BFDA19-7B2F-4B6C-87D9-DB7134BF926B}"/>
                </a:ext>
              </a:extLst>
            </p:cNvPr>
            <p:cNvSpPr>
              <a:spLocks/>
            </p:cNvSpPr>
            <p:nvPr/>
          </p:nvSpPr>
          <p:spPr bwMode="auto">
            <a:xfrm>
              <a:off x="5394" y="2588"/>
              <a:ext cx="18" cy="17"/>
            </a:xfrm>
            <a:custGeom>
              <a:avLst/>
              <a:gdLst>
                <a:gd name="T0" fmla="*/ 6 w 8"/>
                <a:gd name="T1" fmla="*/ 7 h 7"/>
                <a:gd name="T2" fmla="*/ 7 w 8"/>
                <a:gd name="T3" fmla="*/ 3 h 7"/>
                <a:gd name="T4" fmla="*/ 2 w 8"/>
                <a:gd name="T5" fmla="*/ 0 h 7"/>
                <a:gd name="T6" fmla="*/ 0 w 8"/>
                <a:gd name="T7" fmla="*/ 0 h 7"/>
                <a:gd name="T8" fmla="*/ 6 w 8"/>
                <a:gd name="T9" fmla="*/ 7 h 7"/>
              </a:gdLst>
              <a:ahLst/>
              <a:cxnLst>
                <a:cxn ang="0">
                  <a:pos x="T0" y="T1"/>
                </a:cxn>
                <a:cxn ang="0">
                  <a:pos x="T2" y="T3"/>
                </a:cxn>
                <a:cxn ang="0">
                  <a:pos x="T4" y="T5"/>
                </a:cxn>
                <a:cxn ang="0">
                  <a:pos x="T6" y="T7"/>
                </a:cxn>
                <a:cxn ang="0">
                  <a:pos x="T8" y="T9"/>
                </a:cxn>
              </a:cxnLst>
              <a:rect l="0" t="0" r="r" b="b"/>
              <a:pathLst>
                <a:path w="8" h="7">
                  <a:moveTo>
                    <a:pt x="6" y="7"/>
                  </a:moveTo>
                  <a:cubicBezTo>
                    <a:pt x="7" y="7"/>
                    <a:pt x="8" y="5"/>
                    <a:pt x="7" y="3"/>
                  </a:cubicBezTo>
                  <a:cubicBezTo>
                    <a:pt x="7" y="1"/>
                    <a:pt x="5" y="1"/>
                    <a:pt x="2" y="0"/>
                  </a:cubicBezTo>
                  <a:cubicBezTo>
                    <a:pt x="0" y="0"/>
                    <a:pt x="0" y="0"/>
                    <a:pt x="0" y="0"/>
                  </a:cubicBezTo>
                  <a:cubicBezTo>
                    <a:pt x="0" y="0"/>
                    <a:pt x="5" y="7"/>
                    <a:pt x="6"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80" name="Freeform 47">
              <a:extLst>
                <a:ext uri="{FF2B5EF4-FFF2-40B4-BE49-F238E27FC236}">
                  <a16:creationId xmlns:a16="http://schemas.microsoft.com/office/drawing/2014/main" id="{CB823ED2-FEA8-49BB-86DC-AA70A5DBB369}"/>
                </a:ext>
              </a:extLst>
            </p:cNvPr>
            <p:cNvSpPr>
              <a:spLocks/>
            </p:cNvSpPr>
            <p:nvPr/>
          </p:nvSpPr>
          <p:spPr bwMode="auto">
            <a:xfrm>
              <a:off x="5412" y="2590"/>
              <a:ext cx="5" cy="3"/>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1"/>
                    <a:pt x="2" y="0"/>
                    <a:pt x="2" y="0"/>
                  </a:cubicBezTo>
                  <a:cubicBezTo>
                    <a:pt x="2" y="0"/>
                    <a:pt x="1"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84" name="Freeform 48">
              <a:extLst>
                <a:ext uri="{FF2B5EF4-FFF2-40B4-BE49-F238E27FC236}">
                  <a16:creationId xmlns:a16="http://schemas.microsoft.com/office/drawing/2014/main" id="{80D347C0-155D-467A-8F04-50A8A7530569}"/>
                </a:ext>
              </a:extLst>
            </p:cNvPr>
            <p:cNvSpPr>
              <a:spLocks/>
            </p:cNvSpPr>
            <p:nvPr/>
          </p:nvSpPr>
          <p:spPr bwMode="auto">
            <a:xfrm>
              <a:off x="5386" y="2396"/>
              <a:ext cx="34" cy="48"/>
            </a:xfrm>
            <a:custGeom>
              <a:avLst/>
              <a:gdLst>
                <a:gd name="T0" fmla="*/ 8 w 14"/>
                <a:gd name="T1" fmla="*/ 0 h 20"/>
                <a:gd name="T2" fmla="*/ 0 w 14"/>
                <a:gd name="T3" fmla="*/ 14 h 20"/>
                <a:gd name="T4" fmla="*/ 4 w 14"/>
                <a:gd name="T5" fmla="*/ 20 h 20"/>
                <a:gd name="T6" fmla="*/ 8 w 14"/>
                <a:gd name="T7" fmla="*/ 0 h 20"/>
              </a:gdLst>
              <a:ahLst/>
              <a:cxnLst>
                <a:cxn ang="0">
                  <a:pos x="T0" y="T1"/>
                </a:cxn>
                <a:cxn ang="0">
                  <a:pos x="T2" y="T3"/>
                </a:cxn>
                <a:cxn ang="0">
                  <a:pos x="T4" y="T5"/>
                </a:cxn>
                <a:cxn ang="0">
                  <a:pos x="T6" y="T7"/>
                </a:cxn>
              </a:cxnLst>
              <a:rect l="0" t="0" r="r" b="b"/>
              <a:pathLst>
                <a:path w="14" h="20">
                  <a:moveTo>
                    <a:pt x="8" y="0"/>
                  </a:moveTo>
                  <a:cubicBezTo>
                    <a:pt x="5" y="0"/>
                    <a:pt x="0" y="9"/>
                    <a:pt x="0" y="14"/>
                  </a:cubicBezTo>
                  <a:cubicBezTo>
                    <a:pt x="0" y="17"/>
                    <a:pt x="0" y="20"/>
                    <a:pt x="4" y="20"/>
                  </a:cubicBezTo>
                  <a:cubicBezTo>
                    <a:pt x="9" y="20"/>
                    <a:pt x="14" y="0"/>
                    <a:pt x="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85" name="Freeform 49">
              <a:extLst>
                <a:ext uri="{FF2B5EF4-FFF2-40B4-BE49-F238E27FC236}">
                  <a16:creationId xmlns:a16="http://schemas.microsoft.com/office/drawing/2014/main" id="{65928E62-FE4B-41FF-B49A-2276A95ECCE0}"/>
                </a:ext>
              </a:extLst>
            </p:cNvPr>
            <p:cNvSpPr>
              <a:spLocks/>
            </p:cNvSpPr>
            <p:nvPr/>
          </p:nvSpPr>
          <p:spPr bwMode="auto">
            <a:xfrm>
              <a:off x="5204" y="2479"/>
              <a:ext cx="43" cy="33"/>
            </a:xfrm>
            <a:custGeom>
              <a:avLst/>
              <a:gdLst>
                <a:gd name="T0" fmla="*/ 18 w 18"/>
                <a:gd name="T1" fmla="*/ 4 h 14"/>
                <a:gd name="T2" fmla="*/ 16 w 18"/>
                <a:gd name="T3" fmla="*/ 0 h 14"/>
                <a:gd name="T4" fmla="*/ 4 w 18"/>
                <a:gd name="T5" fmla="*/ 6 h 14"/>
                <a:gd name="T6" fmla="*/ 4 w 18"/>
                <a:gd name="T7" fmla="*/ 9 h 14"/>
                <a:gd name="T8" fmla="*/ 9 w 18"/>
                <a:gd name="T9" fmla="*/ 14 h 14"/>
                <a:gd name="T10" fmla="*/ 18 w 18"/>
                <a:gd name="T11" fmla="*/ 4 h 14"/>
              </a:gdLst>
              <a:ahLst/>
              <a:cxnLst>
                <a:cxn ang="0">
                  <a:pos x="T0" y="T1"/>
                </a:cxn>
                <a:cxn ang="0">
                  <a:pos x="T2" y="T3"/>
                </a:cxn>
                <a:cxn ang="0">
                  <a:pos x="T4" y="T5"/>
                </a:cxn>
                <a:cxn ang="0">
                  <a:pos x="T6" y="T7"/>
                </a:cxn>
                <a:cxn ang="0">
                  <a:pos x="T8" y="T9"/>
                </a:cxn>
                <a:cxn ang="0">
                  <a:pos x="T10" y="T11"/>
                </a:cxn>
              </a:cxnLst>
              <a:rect l="0" t="0" r="r" b="b"/>
              <a:pathLst>
                <a:path w="18" h="14">
                  <a:moveTo>
                    <a:pt x="18" y="4"/>
                  </a:moveTo>
                  <a:cubicBezTo>
                    <a:pt x="18" y="2"/>
                    <a:pt x="17" y="0"/>
                    <a:pt x="16" y="0"/>
                  </a:cubicBezTo>
                  <a:cubicBezTo>
                    <a:pt x="13" y="0"/>
                    <a:pt x="4" y="6"/>
                    <a:pt x="4" y="6"/>
                  </a:cubicBezTo>
                  <a:cubicBezTo>
                    <a:pt x="0" y="6"/>
                    <a:pt x="4" y="8"/>
                    <a:pt x="4" y="9"/>
                  </a:cubicBezTo>
                  <a:cubicBezTo>
                    <a:pt x="4" y="12"/>
                    <a:pt x="5" y="14"/>
                    <a:pt x="9" y="14"/>
                  </a:cubicBezTo>
                  <a:cubicBezTo>
                    <a:pt x="12" y="14"/>
                    <a:pt x="18" y="7"/>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86" name="Freeform 50">
              <a:extLst>
                <a:ext uri="{FF2B5EF4-FFF2-40B4-BE49-F238E27FC236}">
                  <a16:creationId xmlns:a16="http://schemas.microsoft.com/office/drawing/2014/main" id="{B2657346-96BB-40CE-AEE6-34DCE7A389F5}"/>
                </a:ext>
              </a:extLst>
            </p:cNvPr>
            <p:cNvSpPr>
              <a:spLocks/>
            </p:cNvSpPr>
            <p:nvPr/>
          </p:nvSpPr>
          <p:spPr bwMode="auto">
            <a:xfrm>
              <a:off x="5162" y="2813"/>
              <a:ext cx="23" cy="21"/>
            </a:xfrm>
            <a:custGeom>
              <a:avLst/>
              <a:gdLst>
                <a:gd name="T0" fmla="*/ 4 w 10"/>
                <a:gd name="T1" fmla="*/ 6 h 9"/>
                <a:gd name="T2" fmla="*/ 6 w 10"/>
                <a:gd name="T3" fmla="*/ 9 h 9"/>
                <a:gd name="T4" fmla="*/ 9 w 10"/>
                <a:gd name="T5" fmla="*/ 9 h 9"/>
                <a:gd name="T6" fmla="*/ 10 w 10"/>
                <a:gd name="T7" fmla="*/ 9 h 9"/>
                <a:gd name="T8" fmla="*/ 10 w 10"/>
                <a:gd name="T9" fmla="*/ 8 h 9"/>
                <a:gd name="T10" fmla="*/ 4 w 10"/>
                <a:gd name="T11" fmla="*/ 0 h 9"/>
                <a:gd name="T12" fmla="*/ 0 w 10"/>
                <a:gd name="T13" fmla="*/ 4 h 9"/>
                <a:gd name="T14" fmla="*/ 4 w 10"/>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4" y="6"/>
                  </a:moveTo>
                  <a:cubicBezTo>
                    <a:pt x="4" y="7"/>
                    <a:pt x="5" y="9"/>
                    <a:pt x="6" y="9"/>
                  </a:cubicBezTo>
                  <a:cubicBezTo>
                    <a:pt x="7" y="9"/>
                    <a:pt x="7" y="9"/>
                    <a:pt x="9" y="9"/>
                  </a:cubicBezTo>
                  <a:cubicBezTo>
                    <a:pt x="9" y="9"/>
                    <a:pt x="10" y="9"/>
                    <a:pt x="10" y="9"/>
                  </a:cubicBezTo>
                  <a:cubicBezTo>
                    <a:pt x="10" y="9"/>
                    <a:pt x="10" y="8"/>
                    <a:pt x="10" y="8"/>
                  </a:cubicBezTo>
                  <a:cubicBezTo>
                    <a:pt x="7" y="8"/>
                    <a:pt x="5" y="4"/>
                    <a:pt x="4" y="0"/>
                  </a:cubicBezTo>
                  <a:cubicBezTo>
                    <a:pt x="3" y="1"/>
                    <a:pt x="0" y="3"/>
                    <a:pt x="0" y="4"/>
                  </a:cubicBezTo>
                  <a:cubicBezTo>
                    <a:pt x="0" y="5"/>
                    <a:pt x="3" y="5"/>
                    <a:pt x="4"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87" name="Freeform 51">
              <a:extLst>
                <a:ext uri="{FF2B5EF4-FFF2-40B4-BE49-F238E27FC236}">
                  <a16:creationId xmlns:a16="http://schemas.microsoft.com/office/drawing/2014/main" id="{CEBB3043-7F7D-408F-B747-C0761BFDBFBE}"/>
                </a:ext>
              </a:extLst>
            </p:cNvPr>
            <p:cNvSpPr>
              <a:spLocks/>
            </p:cNvSpPr>
            <p:nvPr/>
          </p:nvSpPr>
          <p:spPr bwMode="auto">
            <a:xfrm>
              <a:off x="5200" y="2832"/>
              <a:ext cx="9" cy="9"/>
            </a:xfrm>
            <a:custGeom>
              <a:avLst/>
              <a:gdLst>
                <a:gd name="T0" fmla="*/ 2 w 4"/>
                <a:gd name="T1" fmla="*/ 4 h 4"/>
                <a:gd name="T2" fmla="*/ 4 w 4"/>
                <a:gd name="T3" fmla="*/ 2 h 4"/>
                <a:gd name="T4" fmla="*/ 2 w 4"/>
                <a:gd name="T5" fmla="*/ 0 h 4"/>
                <a:gd name="T6" fmla="*/ 0 w 4"/>
                <a:gd name="T7" fmla="*/ 0 h 4"/>
                <a:gd name="T8" fmla="*/ 0 w 4"/>
                <a:gd name="T9" fmla="*/ 2 h 4"/>
                <a:gd name="T10" fmla="*/ 2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2" y="4"/>
                  </a:moveTo>
                  <a:cubicBezTo>
                    <a:pt x="3" y="4"/>
                    <a:pt x="4" y="3"/>
                    <a:pt x="4" y="2"/>
                  </a:cubicBezTo>
                  <a:cubicBezTo>
                    <a:pt x="3" y="1"/>
                    <a:pt x="3" y="0"/>
                    <a:pt x="2" y="0"/>
                  </a:cubicBezTo>
                  <a:cubicBezTo>
                    <a:pt x="1" y="0"/>
                    <a:pt x="1" y="0"/>
                    <a:pt x="0" y="0"/>
                  </a:cubicBezTo>
                  <a:cubicBezTo>
                    <a:pt x="0" y="0"/>
                    <a:pt x="0" y="1"/>
                    <a:pt x="0" y="2"/>
                  </a:cubicBezTo>
                  <a:cubicBezTo>
                    <a:pt x="0" y="3"/>
                    <a:pt x="0" y="4"/>
                    <a:pt x="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88" name="Freeform 52">
              <a:extLst>
                <a:ext uri="{FF2B5EF4-FFF2-40B4-BE49-F238E27FC236}">
                  <a16:creationId xmlns:a16="http://schemas.microsoft.com/office/drawing/2014/main" id="{E21ACCBC-C805-4826-8955-96405C9E34B6}"/>
                </a:ext>
              </a:extLst>
            </p:cNvPr>
            <p:cNvSpPr>
              <a:spLocks/>
            </p:cNvSpPr>
            <p:nvPr/>
          </p:nvSpPr>
          <p:spPr bwMode="auto">
            <a:xfrm>
              <a:off x="5062" y="2808"/>
              <a:ext cx="12" cy="17"/>
            </a:xfrm>
            <a:custGeom>
              <a:avLst/>
              <a:gdLst>
                <a:gd name="T0" fmla="*/ 2 w 5"/>
                <a:gd name="T1" fmla="*/ 0 h 7"/>
                <a:gd name="T2" fmla="*/ 0 w 5"/>
                <a:gd name="T3" fmla="*/ 0 h 7"/>
                <a:gd name="T4" fmla="*/ 0 w 5"/>
                <a:gd name="T5" fmla="*/ 1 h 7"/>
                <a:gd name="T6" fmla="*/ 4 w 5"/>
                <a:gd name="T7" fmla="*/ 7 h 7"/>
                <a:gd name="T8" fmla="*/ 2 w 5"/>
                <a:gd name="T9" fmla="*/ 2 h 7"/>
                <a:gd name="T10" fmla="*/ 2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2" y="0"/>
                  </a:moveTo>
                  <a:cubicBezTo>
                    <a:pt x="0" y="0"/>
                    <a:pt x="0" y="0"/>
                    <a:pt x="0" y="0"/>
                  </a:cubicBezTo>
                  <a:cubicBezTo>
                    <a:pt x="0" y="1"/>
                    <a:pt x="0" y="1"/>
                    <a:pt x="0" y="1"/>
                  </a:cubicBezTo>
                  <a:cubicBezTo>
                    <a:pt x="0" y="3"/>
                    <a:pt x="3" y="7"/>
                    <a:pt x="4" y="7"/>
                  </a:cubicBezTo>
                  <a:cubicBezTo>
                    <a:pt x="5" y="5"/>
                    <a:pt x="3" y="3"/>
                    <a:pt x="2" y="2"/>
                  </a:cubicBezTo>
                  <a:cubicBezTo>
                    <a:pt x="2" y="1"/>
                    <a:pt x="2" y="1"/>
                    <a:pt x="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89" name="Freeform 53">
              <a:extLst>
                <a:ext uri="{FF2B5EF4-FFF2-40B4-BE49-F238E27FC236}">
                  <a16:creationId xmlns:a16="http://schemas.microsoft.com/office/drawing/2014/main" id="{D22FFF90-2A7E-4CA6-A282-DD734CF343F2}"/>
                </a:ext>
              </a:extLst>
            </p:cNvPr>
            <p:cNvSpPr>
              <a:spLocks/>
            </p:cNvSpPr>
            <p:nvPr/>
          </p:nvSpPr>
          <p:spPr bwMode="auto">
            <a:xfrm>
              <a:off x="5043" y="2777"/>
              <a:ext cx="15" cy="12"/>
            </a:xfrm>
            <a:custGeom>
              <a:avLst/>
              <a:gdLst>
                <a:gd name="T0" fmla="*/ 1 w 6"/>
                <a:gd name="T1" fmla="*/ 0 h 5"/>
                <a:gd name="T2" fmla="*/ 0 w 6"/>
                <a:gd name="T3" fmla="*/ 0 h 5"/>
                <a:gd name="T4" fmla="*/ 0 w 6"/>
                <a:gd name="T5" fmla="*/ 0 h 5"/>
                <a:gd name="T6" fmla="*/ 4 w 6"/>
                <a:gd name="T7" fmla="*/ 5 h 5"/>
                <a:gd name="T8" fmla="*/ 1 w 6"/>
                <a:gd name="T9" fmla="*/ 0 h 5"/>
              </a:gdLst>
              <a:ahLst/>
              <a:cxnLst>
                <a:cxn ang="0">
                  <a:pos x="T0" y="T1"/>
                </a:cxn>
                <a:cxn ang="0">
                  <a:pos x="T2" y="T3"/>
                </a:cxn>
                <a:cxn ang="0">
                  <a:pos x="T4" y="T5"/>
                </a:cxn>
                <a:cxn ang="0">
                  <a:pos x="T6" y="T7"/>
                </a:cxn>
                <a:cxn ang="0">
                  <a:pos x="T8" y="T9"/>
                </a:cxn>
              </a:cxnLst>
              <a:rect l="0" t="0" r="r" b="b"/>
              <a:pathLst>
                <a:path w="6" h="5">
                  <a:moveTo>
                    <a:pt x="1" y="0"/>
                  </a:moveTo>
                  <a:cubicBezTo>
                    <a:pt x="0" y="0"/>
                    <a:pt x="0" y="0"/>
                    <a:pt x="0" y="0"/>
                  </a:cubicBezTo>
                  <a:cubicBezTo>
                    <a:pt x="0" y="0"/>
                    <a:pt x="0" y="0"/>
                    <a:pt x="0" y="0"/>
                  </a:cubicBezTo>
                  <a:cubicBezTo>
                    <a:pt x="1" y="1"/>
                    <a:pt x="3" y="5"/>
                    <a:pt x="4" y="5"/>
                  </a:cubicBezTo>
                  <a:cubicBezTo>
                    <a:pt x="6" y="5"/>
                    <a:pt x="3" y="1"/>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90" name="Freeform 54">
              <a:extLst>
                <a:ext uri="{FF2B5EF4-FFF2-40B4-BE49-F238E27FC236}">
                  <a16:creationId xmlns:a16="http://schemas.microsoft.com/office/drawing/2014/main" id="{BA76A0D9-C37D-44B2-BC54-6845B2C45B5D}"/>
                </a:ext>
              </a:extLst>
            </p:cNvPr>
            <p:cNvSpPr>
              <a:spLocks/>
            </p:cNvSpPr>
            <p:nvPr/>
          </p:nvSpPr>
          <p:spPr bwMode="auto">
            <a:xfrm>
              <a:off x="5533" y="2252"/>
              <a:ext cx="36" cy="47"/>
            </a:xfrm>
            <a:custGeom>
              <a:avLst/>
              <a:gdLst>
                <a:gd name="T0" fmla="*/ 0 w 15"/>
                <a:gd name="T1" fmla="*/ 6 h 20"/>
                <a:gd name="T2" fmla="*/ 2 w 15"/>
                <a:gd name="T3" fmla="*/ 9 h 20"/>
                <a:gd name="T4" fmla="*/ 5 w 15"/>
                <a:gd name="T5" fmla="*/ 8 h 20"/>
                <a:gd name="T6" fmla="*/ 5 w 15"/>
                <a:gd name="T7" fmla="*/ 6 h 20"/>
                <a:gd name="T8" fmla="*/ 7 w 15"/>
                <a:gd name="T9" fmla="*/ 9 h 20"/>
                <a:gd name="T10" fmla="*/ 6 w 15"/>
                <a:gd name="T11" fmla="*/ 12 h 20"/>
                <a:gd name="T12" fmla="*/ 3 w 15"/>
                <a:gd name="T13" fmla="*/ 15 h 20"/>
                <a:gd name="T14" fmla="*/ 5 w 15"/>
                <a:gd name="T15" fmla="*/ 19 h 20"/>
                <a:gd name="T16" fmla="*/ 5 w 15"/>
                <a:gd name="T17" fmla="*/ 18 h 20"/>
                <a:gd name="T18" fmla="*/ 7 w 15"/>
                <a:gd name="T19" fmla="*/ 20 h 20"/>
                <a:gd name="T20" fmla="*/ 13 w 15"/>
                <a:gd name="T21" fmla="*/ 9 h 20"/>
                <a:gd name="T22" fmla="*/ 15 w 15"/>
                <a:gd name="T23" fmla="*/ 9 h 20"/>
                <a:gd name="T24" fmla="*/ 15 w 15"/>
                <a:gd name="T25" fmla="*/ 6 h 20"/>
                <a:gd name="T26" fmla="*/ 13 w 15"/>
                <a:gd name="T27" fmla="*/ 4 h 20"/>
                <a:gd name="T28" fmla="*/ 13 w 15"/>
                <a:gd name="T29" fmla="*/ 2 h 20"/>
                <a:gd name="T30" fmla="*/ 7 w 15"/>
                <a:gd name="T31" fmla="*/ 0 h 20"/>
                <a:gd name="T32" fmla="*/ 0 w 15"/>
                <a:gd name="T33"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0">
                  <a:moveTo>
                    <a:pt x="0" y="6"/>
                  </a:moveTo>
                  <a:cubicBezTo>
                    <a:pt x="0" y="7"/>
                    <a:pt x="1" y="9"/>
                    <a:pt x="2" y="9"/>
                  </a:cubicBezTo>
                  <a:cubicBezTo>
                    <a:pt x="3" y="9"/>
                    <a:pt x="4" y="8"/>
                    <a:pt x="5" y="8"/>
                  </a:cubicBezTo>
                  <a:cubicBezTo>
                    <a:pt x="5" y="7"/>
                    <a:pt x="5" y="6"/>
                    <a:pt x="5" y="6"/>
                  </a:cubicBezTo>
                  <a:cubicBezTo>
                    <a:pt x="5" y="7"/>
                    <a:pt x="6" y="8"/>
                    <a:pt x="7" y="9"/>
                  </a:cubicBezTo>
                  <a:cubicBezTo>
                    <a:pt x="6" y="12"/>
                    <a:pt x="6" y="12"/>
                    <a:pt x="6" y="12"/>
                  </a:cubicBezTo>
                  <a:cubicBezTo>
                    <a:pt x="6" y="12"/>
                    <a:pt x="3" y="15"/>
                    <a:pt x="3" y="15"/>
                  </a:cubicBezTo>
                  <a:cubicBezTo>
                    <a:pt x="3" y="16"/>
                    <a:pt x="5" y="19"/>
                    <a:pt x="5" y="19"/>
                  </a:cubicBezTo>
                  <a:cubicBezTo>
                    <a:pt x="5" y="18"/>
                    <a:pt x="5" y="18"/>
                    <a:pt x="5" y="18"/>
                  </a:cubicBezTo>
                  <a:cubicBezTo>
                    <a:pt x="5" y="18"/>
                    <a:pt x="6" y="20"/>
                    <a:pt x="7" y="20"/>
                  </a:cubicBezTo>
                  <a:cubicBezTo>
                    <a:pt x="10" y="20"/>
                    <a:pt x="12" y="13"/>
                    <a:pt x="13" y="9"/>
                  </a:cubicBezTo>
                  <a:cubicBezTo>
                    <a:pt x="13" y="9"/>
                    <a:pt x="14" y="9"/>
                    <a:pt x="15" y="9"/>
                  </a:cubicBezTo>
                  <a:cubicBezTo>
                    <a:pt x="15" y="8"/>
                    <a:pt x="15" y="7"/>
                    <a:pt x="15" y="6"/>
                  </a:cubicBezTo>
                  <a:cubicBezTo>
                    <a:pt x="13" y="4"/>
                    <a:pt x="13" y="4"/>
                    <a:pt x="13" y="4"/>
                  </a:cubicBezTo>
                  <a:cubicBezTo>
                    <a:pt x="12" y="4"/>
                    <a:pt x="13" y="3"/>
                    <a:pt x="13" y="2"/>
                  </a:cubicBezTo>
                  <a:cubicBezTo>
                    <a:pt x="10" y="2"/>
                    <a:pt x="9" y="0"/>
                    <a:pt x="7" y="0"/>
                  </a:cubicBezTo>
                  <a:cubicBezTo>
                    <a:pt x="6" y="0"/>
                    <a:pt x="0" y="5"/>
                    <a:pt x="0"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91" name="Freeform 55">
              <a:extLst>
                <a:ext uri="{FF2B5EF4-FFF2-40B4-BE49-F238E27FC236}">
                  <a16:creationId xmlns:a16="http://schemas.microsoft.com/office/drawing/2014/main" id="{C2AD1983-6D47-4C43-A565-CA46238FD25D}"/>
                </a:ext>
              </a:extLst>
            </p:cNvPr>
            <p:cNvSpPr>
              <a:spLocks/>
            </p:cNvSpPr>
            <p:nvPr/>
          </p:nvSpPr>
          <p:spPr bwMode="auto">
            <a:xfrm>
              <a:off x="5576" y="2242"/>
              <a:ext cx="35" cy="29"/>
            </a:xfrm>
            <a:custGeom>
              <a:avLst/>
              <a:gdLst>
                <a:gd name="T0" fmla="*/ 3 w 15"/>
                <a:gd name="T1" fmla="*/ 12 h 12"/>
                <a:gd name="T2" fmla="*/ 8 w 15"/>
                <a:gd name="T3" fmla="*/ 6 h 12"/>
                <a:gd name="T4" fmla="*/ 11 w 15"/>
                <a:gd name="T5" fmla="*/ 8 h 12"/>
                <a:gd name="T6" fmla="*/ 11 w 15"/>
                <a:gd name="T7" fmla="*/ 0 h 12"/>
                <a:gd name="T8" fmla="*/ 4 w 15"/>
                <a:gd name="T9" fmla="*/ 3 h 12"/>
                <a:gd name="T10" fmla="*/ 0 w 15"/>
                <a:gd name="T11" fmla="*/ 6 h 12"/>
                <a:gd name="T12" fmla="*/ 1 w 15"/>
                <a:gd name="T13" fmla="*/ 8 h 12"/>
                <a:gd name="T14" fmla="*/ 3 w 15"/>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3" y="12"/>
                  </a:moveTo>
                  <a:cubicBezTo>
                    <a:pt x="6" y="12"/>
                    <a:pt x="6" y="8"/>
                    <a:pt x="8" y="6"/>
                  </a:cubicBezTo>
                  <a:cubicBezTo>
                    <a:pt x="9" y="6"/>
                    <a:pt x="11" y="8"/>
                    <a:pt x="11" y="8"/>
                  </a:cubicBezTo>
                  <a:cubicBezTo>
                    <a:pt x="15" y="8"/>
                    <a:pt x="15" y="0"/>
                    <a:pt x="11" y="0"/>
                  </a:cubicBezTo>
                  <a:cubicBezTo>
                    <a:pt x="7" y="0"/>
                    <a:pt x="8" y="4"/>
                    <a:pt x="4" y="3"/>
                  </a:cubicBezTo>
                  <a:cubicBezTo>
                    <a:pt x="4" y="3"/>
                    <a:pt x="0" y="6"/>
                    <a:pt x="0" y="6"/>
                  </a:cubicBezTo>
                  <a:cubicBezTo>
                    <a:pt x="0" y="7"/>
                    <a:pt x="0" y="8"/>
                    <a:pt x="1" y="8"/>
                  </a:cubicBezTo>
                  <a:cubicBezTo>
                    <a:pt x="1" y="10"/>
                    <a:pt x="2" y="12"/>
                    <a:pt x="3"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92" name="Freeform 56">
              <a:extLst>
                <a:ext uri="{FF2B5EF4-FFF2-40B4-BE49-F238E27FC236}">
                  <a16:creationId xmlns:a16="http://schemas.microsoft.com/office/drawing/2014/main" id="{F19A7285-D6F3-4F88-A5E6-1A8A2C0E38FA}"/>
                </a:ext>
              </a:extLst>
            </p:cNvPr>
            <p:cNvSpPr>
              <a:spLocks/>
            </p:cNvSpPr>
            <p:nvPr/>
          </p:nvSpPr>
          <p:spPr bwMode="auto">
            <a:xfrm>
              <a:off x="5552" y="2119"/>
              <a:ext cx="170" cy="140"/>
            </a:xfrm>
            <a:custGeom>
              <a:avLst/>
              <a:gdLst>
                <a:gd name="T0" fmla="*/ 37 w 72"/>
                <a:gd name="T1" fmla="*/ 36 h 59"/>
                <a:gd name="T2" fmla="*/ 30 w 72"/>
                <a:gd name="T3" fmla="*/ 42 h 59"/>
                <a:gd name="T4" fmla="*/ 16 w 72"/>
                <a:gd name="T5" fmla="*/ 42 h 59"/>
                <a:gd name="T6" fmla="*/ 3 w 72"/>
                <a:gd name="T7" fmla="*/ 51 h 59"/>
                <a:gd name="T8" fmla="*/ 0 w 72"/>
                <a:gd name="T9" fmla="*/ 53 h 59"/>
                <a:gd name="T10" fmla="*/ 4 w 72"/>
                <a:gd name="T11" fmla="*/ 54 h 59"/>
                <a:gd name="T12" fmla="*/ 15 w 72"/>
                <a:gd name="T13" fmla="*/ 51 h 59"/>
                <a:gd name="T14" fmla="*/ 20 w 72"/>
                <a:gd name="T15" fmla="*/ 51 h 59"/>
                <a:gd name="T16" fmla="*/ 23 w 72"/>
                <a:gd name="T17" fmla="*/ 49 h 59"/>
                <a:gd name="T18" fmla="*/ 30 w 72"/>
                <a:gd name="T19" fmla="*/ 51 h 59"/>
                <a:gd name="T20" fmla="*/ 29 w 72"/>
                <a:gd name="T21" fmla="*/ 55 h 59"/>
                <a:gd name="T22" fmla="*/ 29 w 72"/>
                <a:gd name="T23" fmla="*/ 57 h 59"/>
                <a:gd name="T24" fmla="*/ 32 w 72"/>
                <a:gd name="T25" fmla="*/ 59 h 59"/>
                <a:gd name="T26" fmla="*/ 37 w 72"/>
                <a:gd name="T27" fmla="*/ 53 h 59"/>
                <a:gd name="T28" fmla="*/ 40 w 72"/>
                <a:gd name="T29" fmla="*/ 53 h 59"/>
                <a:gd name="T30" fmla="*/ 37 w 72"/>
                <a:gd name="T31" fmla="*/ 49 h 59"/>
                <a:gd name="T32" fmla="*/ 39 w 72"/>
                <a:gd name="T33" fmla="*/ 47 h 59"/>
                <a:gd name="T34" fmla="*/ 45 w 72"/>
                <a:gd name="T35" fmla="*/ 52 h 59"/>
                <a:gd name="T36" fmla="*/ 50 w 72"/>
                <a:gd name="T37" fmla="*/ 50 h 59"/>
                <a:gd name="T38" fmla="*/ 52 w 72"/>
                <a:gd name="T39" fmla="*/ 50 h 59"/>
                <a:gd name="T40" fmla="*/ 53 w 72"/>
                <a:gd name="T41" fmla="*/ 50 h 59"/>
                <a:gd name="T42" fmla="*/ 59 w 72"/>
                <a:gd name="T43" fmla="*/ 45 h 59"/>
                <a:gd name="T44" fmla="*/ 59 w 72"/>
                <a:gd name="T45" fmla="*/ 48 h 59"/>
                <a:gd name="T46" fmla="*/ 65 w 72"/>
                <a:gd name="T47" fmla="*/ 43 h 59"/>
                <a:gd name="T48" fmla="*/ 63 w 72"/>
                <a:gd name="T49" fmla="*/ 39 h 59"/>
                <a:gd name="T50" fmla="*/ 66 w 72"/>
                <a:gd name="T51" fmla="*/ 33 h 59"/>
                <a:gd name="T52" fmla="*/ 67 w 72"/>
                <a:gd name="T53" fmla="*/ 22 h 59"/>
                <a:gd name="T54" fmla="*/ 69 w 72"/>
                <a:gd name="T55" fmla="*/ 22 h 59"/>
                <a:gd name="T56" fmla="*/ 69 w 72"/>
                <a:gd name="T57" fmla="*/ 21 h 59"/>
                <a:gd name="T58" fmla="*/ 72 w 72"/>
                <a:gd name="T59" fmla="*/ 14 h 59"/>
                <a:gd name="T60" fmla="*/ 69 w 72"/>
                <a:gd name="T61" fmla="*/ 6 h 59"/>
                <a:gd name="T62" fmla="*/ 69 w 72"/>
                <a:gd name="T63" fmla="*/ 1 h 59"/>
                <a:gd name="T64" fmla="*/ 66 w 72"/>
                <a:gd name="T65" fmla="*/ 0 h 59"/>
                <a:gd name="T66" fmla="*/ 67 w 72"/>
                <a:gd name="T67" fmla="*/ 2 h 59"/>
                <a:gd name="T68" fmla="*/ 68 w 72"/>
                <a:gd name="T69" fmla="*/ 2 h 59"/>
                <a:gd name="T70" fmla="*/ 65 w 72"/>
                <a:gd name="T71" fmla="*/ 2 h 59"/>
                <a:gd name="T72" fmla="*/ 59 w 72"/>
                <a:gd name="T73" fmla="*/ 10 h 59"/>
                <a:gd name="T74" fmla="*/ 60 w 72"/>
                <a:gd name="T75" fmla="*/ 13 h 59"/>
                <a:gd name="T76" fmla="*/ 48 w 72"/>
                <a:gd name="T77" fmla="*/ 31 h 59"/>
                <a:gd name="T78" fmla="*/ 41 w 72"/>
                <a:gd name="T79" fmla="*/ 34 h 59"/>
                <a:gd name="T80" fmla="*/ 40 w 72"/>
                <a:gd name="T81" fmla="*/ 33 h 59"/>
                <a:gd name="T82" fmla="*/ 41 w 72"/>
                <a:gd name="T83" fmla="*/ 30 h 59"/>
                <a:gd name="T84" fmla="*/ 37 w 72"/>
                <a:gd name="T85"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 h="59">
                  <a:moveTo>
                    <a:pt x="37" y="36"/>
                  </a:moveTo>
                  <a:cubicBezTo>
                    <a:pt x="35" y="36"/>
                    <a:pt x="34" y="42"/>
                    <a:pt x="30" y="42"/>
                  </a:cubicBezTo>
                  <a:cubicBezTo>
                    <a:pt x="25" y="42"/>
                    <a:pt x="23" y="42"/>
                    <a:pt x="16" y="42"/>
                  </a:cubicBezTo>
                  <a:cubicBezTo>
                    <a:pt x="10" y="42"/>
                    <a:pt x="8" y="48"/>
                    <a:pt x="3" y="51"/>
                  </a:cubicBezTo>
                  <a:cubicBezTo>
                    <a:pt x="3" y="52"/>
                    <a:pt x="0" y="53"/>
                    <a:pt x="0" y="53"/>
                  </a:cubicBezTo>
                  <a:cubicBezTo>
                    <a:pt x="0" y="54"/>
                    <a:pt x="2" y="54"/>
                    <a:pt x="4" y="54"/>
                  </a:cubicBezTo>
                  <a:cubicBezTo>
                    <a:pt x="8" y="54"/>
                    <a:pt x="12" y="53"/>
                    <a:pt x="15" y="51"/>
                  </a:cubicBezTo>
                  <a:cubicBezTo>
                    <a:pt x="17" y="50"/>
                    <a:pt x="19" y="52"/>
                    <a:pt x="20" y="51"/>
                  </a:cubicBezTo>
                  <a:cubicBezTo>
                    <a:pt x="21" y="50"/>
                    <a:pt x="21" y="49"/>
                    <a:pt x="23" y="49"/>
                  </a:cubicBezTo>
                  <a:cubicBezTo>
                    <a:pt x="25" y="49"/>
                    <a:pt x="27" y="50"/>
                    <a:pt x="30" y="51"/>
                  </a:cubicBezTo>
                  <a:cubicBezTo>
                    <a:pt x="30" y="52"/>
                    <a:pt x="29" y="53"/>
                    <a:pt x="29" y="55"/>
                  </a:cubicBezTo>
                  <a:cubicBezTo>
                    <a:pt x="29" y="55"/>
                    <a:pt x="29" y="57"/>
                    <a:pt x="29" y="57"/>
                  </a:cubicBezTo>
                  <a:cubicBezTo>
                    <a:pt x="29" y="57"/>
                    <a:pt x="30" y="58"/>
                    <a:pt x="32" y="59"/>
                  </a:cubicBezTo>
                  <a:cubicBezTo>
                    <a:pt x="33" y="57"/>
                    <a:pt x="36" y="53"/>
                    <a:pt x="37" y="53"/>
                  </a:cubicBezTo>
                  <a:cubicBezTo>
                    <a:pt x="38" y="53"/>
                    <a:pt x="39" y="53"/>
                    <a:pt x="40" y="53"/>
                  </a:cubicBezTo>
                  <a:cubicBezTo>
                    <a:pt x="39" y="53"/>
                    <a:pt x="37" y="50"/>
                    <a:pt x="37" y="49"/>
                  </a:cubicBezTo>
                  <a:cubicBezTo>
                    <a:pt x="37" y="48"/>
                    <a:pt x="38" y="47"/>
                    <a:pt x="39" y="47"/>
                  </a:cubicBezTo>
                  <a:cubicBezTo>
                    <a:pt x="41" y="47"/>
                    <a:pt x="41" y="52"/>
                    <a:pt x="45" y="52"/>
                  </a:cubicBezTo>
                  <a:cubicBezTo>
                    <a:pt x="47" y="52"/>
                    <a:pt x="49" y="50"/>
                    <a:pt x="50" y="50"/>
                  </a:cubicBezTo>
                  <a:cubicBezTo>
                    <a:pt x="52" y="50"/>
                    <a:pt x="52" y="50"/>
                    <a:pt x="52" y="50"/>
                  </a:cubicBezTo>
                  <a:cubicBezTo>
                    <a:pt x="52" y="50"/>
                    <a:pt x="53" y="50"/>
                    <a:pt x="53" y="50"/>
                  </a:cubicBezTo>
                  <a:cubicBezTo>
                    <a:pt x="54" y="47"/>
                    <a:pt x="56" y="47"/>
                    <a:pt x="59" y="45"/>
                  </a:cubicBezTo>
                  <a:cubicBezTo>
                    <a:pt x="59" y="46"/>
                    <a:pt x="58" y="46"/>
                    <a:pt x="59" y="48"/>
                  </a:cubicBezTo>
                  <a:cubicBezTo>
                    <a:pt x="62" y="47"/>
                    <a:pt x="62" y="45"/>
                    <a:pt x="65" y="43"/>
                  </a:cubicBezTo>
                  <a:cubicBezTo>
                    <a:pt x="64" y="42"/>
                    <a:pt x="63" y="41"/>
                    <a:pt x="63" y="39"/>
                  </a:cubicBezTo>
                  <a:cubicBezTo>
                    <a:pt x="63" y="36"/>
                    <a:pt x="66" y="35"/>
                    <a:pt x="66" y="33"/>
                  </a:cubicBezTo>
                  <a:cubicBezTo>
                    <a:pt x="66" y="30"/>
                    <a:pt x="65" y="23"/>
                    <a:pt x="67" y="22"/>
                  </a:cubicBezTo>
                  <a:cubicBezTo>
                    <a:pt x="68" y="22"/>
                    <a:pt x="69" y="23"/>
                    <a:pt x="69" y="22"/>
                  </a:cubicBezTo>
                  <a:cubicBezTo>
                    <a:pt x="69" y="21"/>
                    <a:pt x="69" y="21"/>
                    <a:pt x="69" y="21"/>
                  </a:cubicBezTo>
                  <a:cubicBezTo>
                    <a:pt x="69" y="18"/>
                    <a:pt x="72" y="17"/>
                    <a:pt x="72" y="14"/>
                  </a:cubicBezTo>
                  <a:cubicBezTo>
                    <a:pt x="72" y="10"/>
                    <a:pt x="69" y="9"/>
                    <a:pt x="69" y="6"/>
                  </a:cubicBezTo>
                  <a:cubicBezTo>
                    <a:pt x="69" y="4"/>
                    <a:pt x="70" y="3"/>
                    <a:pt x="69" y="1"/>
                  </a:cubicBezTo>
                  <a:cubicBezTo>
                    <a:pt x="69" y="0"/>
                    <a:pt x="68" y="0"/>
                    <a:pt x="66" y="0"/>
                  </a:cubicBezTo>
                  <a:cubicBezTo>
                    <a:pt x="66" y="0"/>
                    <a:pt x="66" y="2"/>
                    <a:pt x="67" y="2"/>
                  </a:cubicBezTo>
                  <a:cubicBezTo>
                    <a:pt x="67" y="2"/>
                    <a:pt x="67" y="2"/>
                    <a:pt x="68" y="2"/>
                  </a:cubicBezTo>
                  <a:cubicBezTo>
                    <a:pt x="65" y="4"/>
                    <a:pt x="65" y="2"/>
                    <a:pt x="65" y="2"/>
                  </a:cubicBezTo>
                  <a:cubicBezTo>
                    <a:pt x="62" y="2"/>
                    <a:pt x="59" y="7"/>
                    <a:pt x="59" y="10"/>
                  </a:cubicBezTo>
                  <a:cubicBezTo>
                    <a:pt x="59" y="11"/>
                    <a:pt x="60" y="11"/>
                    <a:pt x="60" y="13"/>
                  </a:cubicBezTo>
                  <a:cubicBezTo>
                    <a:pt x="60" y="20"/>
                    <a:pt x="53" y="29"/>
                    <a:pt x="48" y="31"/>
                  </a:cubicBezTo>
                  <a:cubicBezTo>
                    <a:pt x="45" y="32"/>
                    <a:pt x="45" y="34"/>
                    <a:pt x="41" y="34"/>
                  </a:cubicBezTo>
                  <a:cubicBezTo>
                    <a:pt x="41" y="34"/>
                    <a:pt x="40" y="33"/>
                    <a:pt x="40" y="33"/>
                  </a:cubicBezTo>
                  <a:cubicBezTo>
                    <a:pt x="40" y="32"/>
                    <a:pt x="41" y="31"/>
                    <a:pt x="41" y="30"/>
                  </a:cubicBezTo>
                  <a:cubicBezTo>
                    <a:pt x="41" y="30"/>
                    <a:pt x="38" y="36"/>
                    <a:pt x="37" y="3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93" name="Freeform 57">
              <a:extLst>
                <a:ext uri="{FF2B5EF4-FFF2-40B4-BE49-F238E27FC236}">
                  <a16:creationId xmlns:a16="http://schemas.microsoft.com/office/drawing/2014/main" id="{EFCD1994-D6E9-4359-9DF6-A12BF6BBAAF9}"/>
                </a:ext>
              </a:extLst>
            </p:cNvPr>
            <p:cNvSpPr>
              <a:spLocks/>
            </p:cNvSpPr>
            <p:nvPr/>
          </p:nvSpPr>
          <p:spPr bwMode="auto">
            <a:xfrm>
              <a:off x="5694" y="2043"/>
              <a:ext cx="85" cy="71"/>
            </a:xfrm>
            <a:custGeom>
              <a:avLst/>
              <a:gdLst>
                <a:gd name="T0" fmla="*/ 0 w 36"/>
                <a:gd name="T1" fmla="*/ 23 h 30"/>
                <a:gd name="T2" fmla="*/ 1 w 36"/>
                <a:gd name="T3" fmla="*/ 26 h 30"/>
                <a:gd name="T4" fmla="*/ 1 w 36"/>
                <a:gd name="T5" fmla="*/ 30 h 30"/>
                <a:gd name="T6" fmla="*/ 1 w 36"/>
                <a:gd name="T7" fmla="*/ 30 h 30"/>
                <a:gd name="T8" fmla="*/ 7 w 36"/>
                <a:gd name="T9" fmla="*/ 27 h 30"/>
                <a:gd name="T10" fmla="*/ 3 w 36"/>
                <a:gd name="T11" fmla="*/ 24 h 30"/>
                <a:gd name="T12" fmla="*/ 9 w 36"/>
                <a:gd name="T13" fmla="*/ 23 h 30"/>
                <a:gd name="T14" fmla="*/ 11 w 36"/>
                <a:gd name="T15" fmla="*/ 21 h 30"/>
                <a:gd name="T16" fmla="*/ 21 w 36"/>
                <a:gd name="T17" fmla="*/ 26 h 30"/>
                <a:gd name="T18" fmla="*/ 29 w 36"/>
                <a:gd name="T19" fmla="*/ 18 h 30"/>
                <a:gd name="T20" fmla="*/ 36 w 36"/>
                <a:gd name="T21" fmla="*/ 16 h 30"/>
                <a:gd name="T22" fmla="*/ 33 w 36"/>
                <a:gd name="T23" fmla="*/ 13 h 30"/>
                <a:gd name="T24" fmla="*/ 35 w 36"/>
                <a:gd name="T25" fmla="*/ 10 h 30"/>
                <a:gd name="T26" fmla="*/ 30 w 36"/>
                <a:gd name="T27" fmla="*/ 11 h 30"/>
                <a:gd name="T28" fmla="*/ 12 w 36"/>
                <a:gd name="T29" fmla="*/ 0 h 30"/>
                <a:gd name="T30" fmla="*/ 11 w 36"/>
                <a:gd name="T31" fmla="*/ 2 h 30"/>
                <a:gd name="T32" fmla="*/ 12 w 36"/>
                <a:gd name="T33" fmla="*/ 5 h 30"/>
                <a:gd name="T34" fmla="*/ 6 w 36"/>
                <a:gd name="T35" fmla="*/ 17 h 30"/>
                <a:gd name="T36" fmla="*/ 5 w 36"/>
                <a:gd name="T37" fmla="*/ 17 h 30"/>
                <a:gd name="T38" fmla="*/ 5 w 36"/>
                <a:gd name="T39" fmla="*/ 16 h 30"/>
                <a:gd name="T40" fmla="*/ 5 w 36"/>
                <a:gd name="T41" fmla="*/ 17 h 30"/>
                <a:gd name="T42" fmla="*/ 4 w 36"/>
                <a:gd name="T43" fmla="*/ 17 h 30"/>
                <a:gd name="T44" fmla="*/ 5 w 36"/>
                <a:gd name="T45" fmla="*/ 17 h 30"/>
                <a:gd name="T46" fmla="*/ 5 w 36"/>
                <a:gd name="T47" fmla="*/ 18 h 30"/>
                <a:gd name="T48" fmla="*/ 0 w 36"/>
                <a:gd name="T49"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30">
                  <a:moveTo>
                    <a:pt x="0" y="23"/>
                  </a:moveTo>
                  <a:cubicBezTo>
                    <a:pt x="0" y="24"/>
                    <a:pt x="1" y="25"/>
                    <a:pt x="1" y="26"/>
                  </a:cubicBezTo>
                  <a:cubicBezTo>
                    <a:pt x="1" y="26"/>
                    <a:pt x="1" y="30"/>
                    <a:pt x="1" y="30"/>
                  </a:cubicBezTo>
                  <a:cubicBezTo>
                    <a:pt x="1" y="30"/>
                    <a:pt x="1" y="30"/>
                    <a:pt x="1" y="30"/>
                  </a:cubicBezTo>
                  <a:cubicBezTo>
                    <a:pt x="3" y="30"/>
                    <a:pt x="5" y="29"/>
                    <a:pt x="7" y="27"/>
                  </a:cubicBezTo>
                  <a:cubicBezTo>
                    <a:pt x="6" y="26"/>
                    <a:pt x="3" y="26"/>
                    <a:pt x="3" y="24"/>
                  </a:cubicBezTo>
                  <a:cubicBezTo>
                    <a:pt x="3" y="20"/>
                    <a:pt x="6" y="23"/>
                    <a:pt x="9" y="23"/>
                  </a:cubicBezTo>
                  <a:cubicBezTo>
                    <a:pt x="9" y="22"/>
                    <a:pt x="10" y="21"/>
                    <a:pt x="11" y="21"/>
                  </a:cubicBezTo>
                  <a:cubicBezTo>
                    <a:pt x="15" y="23"/>
                    <a:pt x="17" y="24"/>
                    <a:pt x="21" y="26"/>
                  </a:cubicBezTo>
                  <a:cubicBezTo>
                    <a:pt x="23" y="23"/>
                    <a:pt x="24" y="18"/>
                    <a:pt x="29" y="18"/>
                  </a:cubicBezTo>
                  <a:cubicBezTo>
                    <a:pt x="32" y="18"/>
                    <a:pt x="34" y="17"/>
                    <a:pt x="36" y="16"/>
                  </a:cubicBezTo>
                  <a:cubicBezTo>
                    <a:pt x="35" y="16"/>
                    <a:pt x="33" y="14"/>
                    <a:pt x="33" y="13"/>
                  </a:cubicBezTo>
                  <a:cubicBezTo>
                    <a:pt x="33" y="12"/>
                    <a:pt x="34" y="12"/>
                    <a:pt x="35" y="10"/>
                  </a:cubicBezTo>
                  <a:cubicBezTo>
                    <a:pt x="33" y="9"/>
                    <a:pt x="32" y="11"/>
                    <a:pt x="30" y="11"/>
                  </a:cubicBezTo>
                  <a:cubicBezTo>
                    <a:pt x="21" y="11"/>
                    <a:pt x="18" y="4"/>
                    <a:pt x="12" y="0"/>
                  </a:cubicBezTo>
                  <a:cubicBezTo>
                    <a:pt x="12" y="0"/>
                    <a:pt x="11" y="1"/>
                    <a:pt x="11" y="2"/>
                  </a:cubicBezTo>
                  <a:cubicBezTo>
                    <a:pt x="11" y="3"/>
                    <a:pt x="12" y="4"/>
                    <a:pt x="12" y="5"/>
                  </a:cubicBezTo>
                  <a:cubicBezTo>
                    <a:pt x="12" y="8"/>
                    <a:pt x="10" y="17"/>
                    <a:pt x="6" y="17"/>
                  </a:cubicBezTo>
                  <a:cubicBezTo>
                    <a:pt x="6" y="17"/>
                    <a:pt x="6" y="17"/>
                    <a:pt x="5" y="17"/>
                  </a:cubicBezTo>
                  <a:cubicBezTo>
                    <a:pt x="5" y="16"/>
                    <a:pt x="5" y="16"/>
                    <a:pt x="5" y="16"/>
                  </a:cubicBezTo>
                  <a:cubicBezTo>
                    <a:pt x="5" y="17"/>
                    <a:pt x="5" y="17"/>
                    <a:pt x="5" y="17"/>
                  </a:cubicBezTo>
                  <a:cubicBezTo>
                    <a:pt x="5" y="17"/>
                    <a:pt x="4" y="17"/>
                    <a:pt x="4" y="17"/>
                  </a:cubicBezTo>
                  <a:cubicBezTo>
                    <a:pt x="5" y="17"/>
                    <a:pt x="5" y="17"/>
                    <a:pt x="5" y="17"/>
                  </a:cubicBezTo>
                  <a:cubicBezTo>
                    <a:pt x="5" y="18"/>
                    <a:pt x="5" y="18"/>
                    <a:pt x="5" y="18"/>
                  </a:cubicBezTo>
                  <a:cubicBezTo>
                    <a:pt x="1" y="19"/>
                    <a:pt x="0" y="21"/>
                    <a:pt x="0" y="2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94" name="Freeform 58">
              <a:extLst>
                <a:ext uri="{FF2B5EF4-FFF2-40B4-BE49-F238E27FC236}">
                  <a16:creationId xmlns:a16="http://schemas.microsoft.com/office/drawing/2014/main" id="{A32D72A0-57DF-45EF-9754-45D79AA7BCDE}"/>
                </a:ext>
              </a:extLst>
            </p:cNvPr>
            <p:cNvSpPr>
              <a:spLocks/>
            </p:cNvSpPr>
            <p:nvPr/>
          </p:nvSpPr>
          <p:spPr bwMode="auto">
            <a:xfrm>
              <a:off x="5777" y="2062"/>
              <a:ext cx="14" cy="12"/>
            </a:xfrm>
            <a:custGeom>
              <a:avLst/>
              <a:gdLst>
                <a:gd name="T0" fmla="*/ 1 w 6"/>
                <a:gd name="T1" fmla="*/ 3 h 5"/>
                <a:gd name="T2" fmla="*/ 1 w 6"/>
                <a:gd name="T3" fmla="*/ 5 h 5"/>
                <a:gd name="T4" fmla="*/ 6 w 6"/>
                <a:gd name="T5" fmla="*/ 0 h 5"/>
                <a:gd name="T6" fmla="*/ 6 w 6"/>
                <a:gd name="T7" fmla="*/ 0 h 5"/>
                <a:gd name="T8" fmla="*/ 1 w 6"/>
                <a:gd name="T9" fmla="*/ 3 h 5"/>
              </a:gdLst>
              <a:ahLst/>
              <a:cxnLst>
                <a:cxn ang="0">
                  <a:pos x="T0" y="T1"/>
                </a:cxn>
                <a:cxn ang="0">
                  <a:pos x="T2" y="T3"/>
                </a:cxn>
                <a:cxn ang="0">
                  <a:pos x="T4" y="T5"/>
                </a:cxn>
                <a:cxn ang="0">
                  <a:pos x="T6" y="T7"/>
                </a:cxn>
                <a:cxn ang="0">
                  <a:pos x="T8" y="T9"/>
                </a:cxn>
              </a:cxnLst>
              <a:rect l="0" t="0" r="r" b="b"/>
              <a:pathLst>
                <a:path w="6" h="5">
                  <a:moveTo>
                    <a:pt x="1" y="3"/>
                  </a:moveTo>
                  <a:cubicBezTo>
                    <a:pt x="0" y="4"/>
                    <a:pt x="0" y="5"/>
                    <a:pt x="1" y="5"/>
                  </a:cubicBezTo>
                  <a:cubicBezTo>
                    <a:pt x="3" y="5"/>
                    <a:pt x="5" y="1"/>
                    <a:pt x="6" y="0"/>
                  </a:cubicBezTo>
                  <a:cubicBezTo>
                    <a:pt x="6" y="0"/>
                    <a:pt x="6" y="0"/>
                    <a:pt x="6" y="0"/>
                  </a:cubicBezTo>
                  <a:cubicBezTo>
                    <a:pt x="4" y="0"/>
                    <a:pt x="2" y="2"/>
                    <a:pt x="1"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95" name="Freeform 59">
              <a:extLst>
                <a:ext uri="{FF2B5EF4-FFF2-40B4-BE49-F238E27FC236}">
                  <a16:creationId xmlns:a16="http://schemas.microsoft.com/office/drawing/2014/main" id="{B99C44FB-E7B5-4E80-A923-489E52A50514}"/>
                </a:ext>
              </a:extLst>
            </p:cNvPr>
            <p:cNvSpPr>
              <a:spLocks/>
            </p:cNvSpPr>
            <p:nvPr/>
          </p:nvSpPr>
          <p:spPr bwMode="auto">
            <a:xfrm>
              <a:off x="5789" y="2060"/>
              <a:ext cx="2" cy="2"/>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0"/>
                    <a:pt x="1" y="0"/>
                    <a:pt x="1"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96" name="Freeform 60">
              <a:extLst>
                <a:ext uri="{FF2B5EF4-FFF2-40B4-BE49-F238E27FC236}">
                  <a16:creationId xmlns:a16="http://schemas.microsoft.com/office/drawing/2014/main" id="{25BA4BA5-1EC9-4323-94B1-0CB9E3B35724}"/>
                </a:ext>
              </a:extLst>
            </p:cNvPr>
            <p:cNvSpPr>
              <a:spLocks/>
            </p:cNvSpPr>
            <p:nvPr/>
          </p:nvSpPr>
          <p:spPr bwMode="auto">
            <a:xfrm>
              <a:off x="5810" y="2041"/>
              <a:ext cx="19" cy="14"/>
            </a:xfrm>
            <a:custGeom>
              <a:avLst/>
              <a:gdLst>
                <a:gd name="T0" fmla="*/ 5 w 8"/>
                <a:gd name="T1" fmla="*/ 0 h 6"/>
                <a:gd name="T2" fmla="*/ 0 w 8"/>
                <a:gd name="T3" fmla="*/ 5 h 6"/>
                <a:gd name="T4" fmla="*/ 0 w 8"/>
                <a:gd name="T5" fmla="*/ 6 h 6"/>
                <a:gd name="T6" fmla="*/ 8 w 8"/>
                <a:gd name="T7" fmla="*/ 2 h 6"/>
                <a:gd name="T8" fmla="*/ 8 w 8"/>
                <a:gd name="T9" fmla="*/ 0 h 6"/>
                <a:gd name="T10" fmla="*/ 5 w 8"/>
                <a:gd name="T11" fmla="*/ 0 h 6"/>
              </a:gdLst>
              <a:ahLst/>
              <a:cxnLst>
                <a:cxn ang="0">
                  <a:pos x="T0" y="T1"/>
                </a:cxn>
                <a:cxn ang="0">
                  <a:pos x="T2" y="T3"/>
                </a:cxn>
                <a:cxn ang="0">
                  <a:pos x="T4" y="T5"/>
                </a:cxn>
                <a:cxn ang="0">
                  <a:pos x="T6" y="T7"/>
                </a:cxn>
                <a:cxn ang="0">
                  <a:pos x="T8" y="T9"/>
                </a:cxn>
                <a:cxn ang="0">
                  <a:pos x="T10" y="T11"/>
                </a:cxn>
              </a:cxnLst>
              <a:rect l="0" t="0" r="r" b="b"/>
              <a:pathLst>
                <a:path w="8" h="6">
                  <a:moveTo>
                    <a:pt x="5" y="0"/>
                  </a:moveTo>
                  <a:cubicBezTo>
                    <a:pt x="2" y="0"/>
                    <a:pt x="0" y="5"/>
                    <a:pt x="0" y="5"/>
                  </a:cubicBezTo>
                  <a:cubicBezTo>
                    <a:pt x="0" y="5"/>
                    <a:pt x="0" y="6"/>
                    <a:pt x="0" y="6"/>
                  </a:cubicBezTo>
                  <a:cubicBezTo>
                    <a:pt x="4" y="6"/>
                    <a:pt x="4" y="2"/>
                    <a:pt x="8" y="2"/>
                  </a:cubicBezTo>
                  <a:cubicBezTo>
                    <a:pt x="8" y="0"/>
                    <a:pt x="8" y="0"/>
                    <a:pt x="8" y="0"/>
                  </a:cubicBezTo>
                  <a:cubicBezTo>
                    <a:pt x="8" y="0"/>
                    <a:pt x="6" y="0"/>
                    <a:pt x="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97" name="Freeform 61">
              <a:extLst>
                <a:ext uri="{FF2B5EF4-FFF2-40B4-BE49-F238E27FC236}">
                  <a16:creationId xmlns:a16="http://schemas.microsoft.com/office/drawing/2014/main" id="{AC7B0670-5A5C-47C0-B355-14D31D05BF43}"/>
                </a:ext>
              </a:extLst>
            </p:cNvPr>
            <p:cNvSpPr>
              <a:spLocks/>
            </p:cNvSpPr>
            <p:nvPr/>
          </p:nvSpPr>
          <p:spPr bwMode="auto">
            <a:xfrm>
              <a:off x="5843" y="2024"/>
              <a:ext cx="9" cy="12"/>
            </a:xfrm>
            <a:custGeom>
              <a:avLst/>
              <a:gdLst>
                <a:gd name="T0" fmla="*/ 1 w 4"/>
                <a:gd name="T1" fmla="*/ 5 h 5"/>
                <a:gd name="T2" fmla="*/ 4 w 4"/>
                <a:gd name="T3" fmla="*/ 0 h 5"/>
                <a:gd name="T4" fmla="*/ 1 w 4"/>
                <a:gd name="T5" fmla="*/ 2 h 5"/>
                <a:gd name="T6" fmla="*/ 1 w 4"/>
                <a:gd name="T7" fmla="*/ 4 h 5"/>
                <a:gd name="T8" fmla="*/ 1 w 4"/>
                <a:gd name="T9" fmla="*/ 5 h 5"/>
              </a:gdLst>
              <a:ahLst/>
              <a:cxnLst>
                <a:cxn ang="0">
                  <a:pos x="T0" y="T1"/>
                </a:cxn>
                <a:cxn ang="0">
                  <a:pos x="T2" y="T3"/>
                </a:cxn>
                <a:cxn ang="0">
                  <a:pos x="T4" y="T5"/>
                </a:cxn>
                <a:cxn ang="0">
                  <a:pos x="T6" y="T7"/>
                </a:cxn>
                <a:cxn ang="0">
                  <a:pos x="T8" y="T9"/>
                </a:cxn>
              </a:cxnLst>
              <a:rect l="0" t="0" r="r" b="b"/>
              <a:pathLst>
                <a:path w="4" h="5">
                  <a:moveTo>
                    <a:pt x="1" y="5"/>
                  </a:moveTo>
                  <a:cubicBezTo>
                    <a:pt x="2" y="5"/>
                    <a:pt x="4" y="2"/>
                    <a:pt x="4" y="0"/>
                  </a:cubicBezTo>
                  <a:cubicBezTo>
                    <a:pt x="4" y="0"/>
                    <a:pt x="1" y="0"/>
                    <a:pt x="1" y="2"/>
                  </a:cubicBezTo>
                  <a:cubicBezTo>
                    <a:pt x="1" y="3"/>
                    <a:pt x="1" y="4"/>
                    <a:pt x="1" y="4"/>
                  </a:cubicBezTo>
                  <a:cubicBezTo>
                    <a:pt x="0" y="4"/>
                    <a:pt x="0" y="5"/>
                    <a:pt x="1"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98" name="Freeform 62">
              <a:extLst>
                <a:ext uri="{FF2B5EF4-FFF2-40B4-BE49-F238E27FC236}">
                  <a16:creationId xmlns:a16="http://schemas.microsoft.com/office/drawing/2014/main" id="{867FBEEF-2CEE-4EF3-9AD3-E1B9932A0554}"/>
                </a:ext>
              </a:extLst>
            </p:cNvPr>
            <p:cNvSpPr>
              <a:spLocks/>
            </p:cNvSpPr>
            <p:nvPr/>
          </p:nvSpPr>
          <p:spPr bwMode="auto">
            <a:xfrm>
              <a:off x="5718" y="1859"/>
              <a:ext cx="45" cy="170"/>
            </a:xfrm>
            <a:custGeom>
              <a:avLst/>
              <a:gdLst>
                <a:gd name="T0" fmla="*/ 10 w 19"/>
                <a:gd name="T1" fmla="*/ 11 h 72"/>
                <a:gd name="T2" fmla="*/ 8 w 19"/>
                <a:gd name="T3" fmla="*/ 0 h 72"/>
                <a:gd name="T4" fmla="*/ 7 w 19"/>
                <a:gd name="T5" fmla="*/ 0 h 72"/>
                <a:gd name="T6" fmla="*/ 7 w 19"/>
                <a:gd name="T7" fmla="*/ 6 h 72"/>
                <a:gd name="T8" fmla="*/ 6 w 19"/>
                <a:gd name="T9" fmla="*/ 9 h 72"/>
                <a:gd name="T10" fmla="*/ 0 w 19"/>
                <a:gd name="T11" fmla="*/ 21 h 72"/>
                <a:gd name="T12" fmla="*/ 3 w 19"/>
                <a:gd name="T13" fmla="*/ 29 h 72"/>
                <a:gd name="T14" fmla="*/ 3 w 19"/>
                <a:gd name="T15" fmla="*/ 42 h 72"/>
                <a:gd name="T16" fmla="*/ 2 w 19"/>
                <a:gd name="T17" fmla="*/ 49 h 72"/>
                <a:gd name="T18" fmla="*/ 4 w 19"/>
                <a:gd name="T19" fmla="*/ 56 h 72"/>
                <a:gd name="T20" fmla="*/ 3 w 19"/>
                <a:gd name="T21" fmla="*/ 66 h 72"/>
                <a:gd name="T22" fmla="*/ 3 w 19"/>
                <a:gd name="T23" fmla="*/ 72 h 72"/>
                <a:gd name="T24" fmla="*/ 9 w 19"/>
                <a:gd name="T25" fmla="*/ 68 h 72"/>
                <a:gd name="T26" fmla="*/ 11 w 19"/>
                <a:gd name="T27" fmla="*/ 68 h 72"/>
                <a:gd name="T28" fmla="*/ 13 w 19"/>
                <a:gd name="T29" fmla="*/ 70 h 72"/>
                <a:gd name="T30" fmla="*/ 14 w 19"/>
                <a:gd name="T31" fmla="*/ 70 h 72"/>
                <a:gd name="T32" fmla="*/ 7 w 19"/>
                <a:gd name="T33" fmla="*/ 58 h 72"/>
                <a:gd name="T34" fmla="*/ 14 w 19"/>
                <a:gd name="T35" fmla="*/ 45 h 72"/>
                <a:gd name="T36" fmla="*/ 19 w 19"/>
                <a:gd name="T37" fmla="*/ 48 h 72"/>
                <a:gd name="T38" fmla="*/ 13 w 19"/>
                <a:gd name="T39" fmla="*/ 32 h 72"/>
                <a:gd name="T40" fmla="*/ 11 w 19"/>
                <a:gd name="T41" fmla="*/ 26 h 72"/>
                <a:gd name="T42" fmla="*/ 11 w 19"/>
                <a:gd name="T43" fmla="*/ 20 h 72"/>
                <a:gd name="T44" fmla="*/ 10 w 19"/>
                <a:gd name="T45"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72">
                  <a:moveTo>
                    <a:pt x="10" y="11"/>
                  </a:moveTo>
                  <a:cubicBezTo>
                    <a:pt x="9" y="8"/>
                    <a:pt x="8" y="4"/>
                    <a:pt x="8" y="0"/>
                  </a:cubicBezTo>
                  <a:cubicBezTo>
                    <a:pt x="7" y="0"/>
                    <a:pt x="7" y="0"/>
                    <a:pt x="7" y="0"/>
                  </a:cubicBezTo>
                  <a:cubicBezTo>
                    <a:pt x="7" y="4"/>
                    <a:pt x="7" y="4"/>
                    <a:pt x="7" y="6"/>
                  </a:cubicBezTo>
                  <a:cubicBezTo>
                    <a:pt x="7" y="7"/>
                    <a:pt x="6" y="8"/>
                    <a:pt x="6" y="9"/>
                  </a:cubicBezTo>
                  <a:cubicBezTo>
                    <a:pt x="2" y="10"/>
                    <a:pt x="0" y="16"/>
                    <a:pt x="0" y="21"/>
                  </a:cubicBezTo>
                  <a:cubicBezTo>
                    <a:pt x="0" y="24"/>
                    <a:pt x="3" y="25"/>
                    <a:pt x="3" y="29"/>
                  </a:cubicBezTo>
                  <a:cubicBezTo>
                    <a:pt x="3" y="34"/>
                    <a:pt x="3" y="36"/>
                    <a:pt x="3" y="42"/>
                  </a:cubicBezTo>
                  <a:cubicBezTo>
                    <a:pt x="3" y="45"/>
                    <a:pt x="2" y="46"/>
                    <a:pt x="2" y="49"/>
                  </a:cubicBezTo>
                  <a:cubicBezTo>
                    <a:pt x="2" y="52"/>
                    <a:pt x="4" y="52"/>
                    <a:pt x="4" y="56"/>
                  </a:cubicBezTo>
                  <a:cubicBezTo>
                    <a:pt x="4" y="59"/>
                    <a:pt x="3" y="62"/>
                    <a:pt x="3" y="66"/>
                  </a:cubicBezTo>
                  <a:cubicBezTo>
                    <a:pt x="3" y="67"/>
                    <a:pt x="3" y="72"/>
                    <a:pt x="3" y="72"/>
                  </a:cubicBezTo>
                  <a:cubicBezTo>
                    <a:pt x="7" y="72"/>
                    <a:pt x="6" y="68"/>
                    <a:pt x="9" y="68"/>
                  </a:cubicBezTo>
                  <a:cubicBezTo>
                    <a:pt x="9" y="68"/>
                    <a:pt x="10" y="68"/>
                    <a:pt x="11" y="68"/>
                  </a:cubicBezTo>
                  <a:cubicBezTo>
                    <a:pt x="11" y="68"/>
                    <a:pt x="12" y="70"/>
                    <a:pt x="13" y="70"/>
                  </a:cubicBezTo>
                  <a:cubicBezTo>
                    <a:pt x="13" y="70"/>
                    <a:pt x="14" y="70"/>
                    <a:pt x="14" y="70"/>
                  </a:cubicBezTo>
                  <a:cubicBezTo>
                    <a:pt x="12" y="66"/>
                    <a:pt x="7" y="63"/>
                    <a:pt x="7" y="58"/>
                  </a:cubicBezTo>
                  <a:cubicBezTo>
                    <a:pt x="7" y="52"/>
                    <a:pt x="8" y="45"/>
                    <a:pt x="14" y="45"/>
                  </a:cubicBezTo>
                  <a:cubicBezTo>
                    <a:pt x="16" y="45"/>
                    <a:pt x="18" y="46"/>
                    <a:pt x="19" y="48"/>
                  </a:cubicBezTo>
                  <a:cubicBezTo>
                    <a:pt x="18" y="42"/>
                    <a:pt x="14" y="38"/>
                    <a:pt x="13" y="32"/>
                  </a:cubicBezTo>
                  <a:cubicBezTo>
                    <a:pt x="12" y="31"/>
                    <a:pt x="11" y="28"/>
                    <a:pt x="11" y="26"/>
                  </a:cubicBezTo>
                  <a:cubicBezTo>
                    <a:pt x="11" y="20"/>
                    <a:pt x="11" y="20"/>
                    <a:pt x="11" y="20"/>
                  </a:cubicBezTo>
                  <a:cubicBezTo>
                    <a:pt x="11" y="17"/>
                    <a:pt x="11" y="14"/>
                    <a:pt x="10"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99" name="Freeform 63">
              <a:extLst>
                <a:ext uri="{FF2B5EF4-FFF2-40B4-BE49-F238E27FC236}">
                  <a16:creationId xmlns:a16="http://schemas.microsoft.com/office/drawing/2014/main" id="{97B9A54F-E974-4F13-8E58-1DA1D3AFC87A}"/>
                </a:ext>
              </a:extLst>
            </p:cNvPr>
            <p:cNvSpPr>
              <a:spLocks/>
            </p:cNvSpPr>
            <p:nvPr/>
          </p:nvSpPr>
          <p:spPr bwMode="auto">
            <a:xfrm>
              <a:off x="4426" y="1470"/>
              <a:ext cx="2" cy="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0"/>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00" name="Freeform 64">
              <a:extLst>
                <a:ext uri="{FF2B5EF4-FFF2-40B4-BE49-F238E27FC236}">
                  <a16:creationId xmlns:a16="http://schemas.microsoft.com/office/drawing/2014/main" id="{8E8F72BC-3E6F-4F2F-A8A6-FE1EA74EA0C6}"/>
                </a:ext>
              </a:extLst>
            </p:cNvPr>
            <p:cNvSpPr>
              <a:spLocks/>
            </p:cNvSpPr>
            <p:nvPr/>
          </p:nvSpPr>
          <p:spPr bwMode="auto">
            <a:xfrm>
              <a:off x="4428" y="1473"/>
              <a:ext cx="3" cy="2"/>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0"/>
                    <a:pt x="0" y="0"/>
                  </a:cubicBezTo>
                  <a:cubicBezTo>
                    <a:pt x="1" y="0"/>
                    <a:pt x="1" y="1"/>
                    <a:pt x="1"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01" name="Freeform 65">
              <a:extLst>
                <a:ext uri="{FF2B5EF4-FFF2-40B4-BE49-F238E27FC236}">
                  <a16:creationId xmlns:a16="http://schemas.microsoft.com/office/drawing/2014/main" id="{1BA90967-6530-4380-9C29-DEF1BC7C36D9}"/>
                </a:ext>
              </a:extLst>
            </p:cNvPr>
            <p:cNvSpPr>
              <a:spLocks/>
            </p:cNvSpPr>
            <p:nvPr/>
          </p:nvSpPr>
          <p:spPr bwMode="auto">
            <a:xfrm>
              <a:off x="4339" y="1278"/>
              <a:ext cx="267" cy="202"/>
            </a:xfrm>
            <a:custGeom>
              <a:avLst/>
              <a:gdLst>
                <a:gd name="T0" fmla="*/ 4 w 113"/>
                <a:gd name="T1" fmla="*/ 74 h 85"/>
                <a:gd name="T2" fmla="*/ 11 w 113"/>
                <a:gd name="T3" fmla="*/ 74 h 85"/>
                <a:gd name="T4" fmla="*/ 14 w 113"/>
                <a:gd name="T5" fmla="*/ 82 h 85"/>
                <a:gd name="T6" fmla="*/ 20 w 113"/>
                <a:gd name="T7" fmla="*/ 83 h 85"/>
                <a:gd name="T8" fmla="*/ 22 w 113"/>
                <a:gd name="T9" fmla="*/ 85 h 85"/>
                <a:gd name="T10" fmla="*/ 39 w 113"/>
                <a:gd name="T11" fmla="*/ 85 h 85"/>
                <a:gd name="T12" fmla="*/ 38 w 113"/>
                <a:gd name="T13" fmla="*/ 83 h 85"/>
                <a:gd name="T14" fmla="*/ 26 w 113"/>
                <a:gd name="T15" fmla="*/ 68 h 85"/>
                <a:gd name="T16" fmla="*/ 53 w 113"/>
                <a:gd name="T17" fmla="*/ 35 h 85"/>
                <a:gd name="T18" fmla="*/ 64 w 113"/>
                <a:gd name="T19" fmla="*/ 29 h 85"/>
                <a:gd name="T20" fmla="*/ 69 w 113"/>
                <a:gd name="T21" fmla="*/ 23 h 85"/>
                <a:gd name="T22" fmla="*/ 90 w 113"/>
                <a:gd name="T23" fmla="*/ 18 h 85"/>
                <a:gd name="T24" fmla="*/ 113 w 113"/>
                <a:gd name="T25" fmla="*/ 6 h 85"/>
                <a:gd name="T26" fmla="*/ 104 w 113"/>
                <a:gd name="T27" fmla="*/ 0 h 85"/>
                <a:gd name="T28" fmla="*/ 70 w 113"/>
                <a:gd name="T29" fmla="*/ 13 h 85"/>
                <a:gd name="T30" fmla="*/ 63 w 113"/>
                <a:gd name="T31" fmla="*/ 10 h 85"/>
                <a:gd name="T32" fmla="*/ 56 w 113"/>
                <a:gd name="T33" fmla="*/ 13 h 85"/>
                <a:gd name="T34" fmla="*/ 36 w 113"/>
                <a:gd name="T35" fmla="*/ 24 h 85"/>
                <a:gd name="T36" fmla="*/ 27 w 113"/>
                <a:gd name="T37" fmla="*/ 26 h 85"/>
                <a:gd name="T38" fmla="*/ 24 w 113"/>
                <a:gd name="T39" fmla="*/ 28 h 85"/>
                <a:gd name="T40" fmla="*/ 26 w 113"/>
                <a:gd name="T41" fmla="*/ 32 h 85"/>
                <a:gd name="T42" fmla="*/ 14 w 113"/>
                <a:gd name="T43" fmla="*/ 46 h 85"/>
                <a:gd name="T44" fmla="*/ 17 w 113"/>
                <a:gd name="T45" fmla="*/ 50 h 85"/>
                <a:gd name="T46" fmla="*/ 6 w 113"/>
                <a:gd name="T47" fmla="*/ 57 h 85"/>
                <a:gd name="T48" fmla="*/ 6 w 113"/>
                <a:gd name="T49" fmla="*/ 60 h 85"/>
                <a:gd name="T50" fmla="*/ 0 w 113"/>
                <a:gd name="T51" fmla="*/ 69 h 85"/>
                <a:gd name="T52" fmla="*/ 4 w 113"/>
                <a:gd name="T53" fmla="*/ 7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85">
                  <a:moveTo>
                    <a:pt x="4" y="74"/>
                  </a:moveTo>
                  <a:cubicBezTo>
                    <a:pt x="4" y="74"/>
                    <a:pt x="10" y="74"/>
                    <a:pt x="11" y="74"/>
                  </a:cubicBezTo>
                  <a:cubicBezTo>
                    <a:pt x="15" y="75"/>
                    <a:pt x="13" y="79"/>
                    <a:pt x="14" y="82"/>
                  </a:cubicBezTo>
                  <a:cubicBezTo>
                    <a:pt x="15" y="83"/>
                    <a:pt x="18" y="83"/>
                    <a:pt x="20" y="83"/>
                  </a:cubicBezTo>
                  <a:cubicBezTo>
                    <a:pt x="21" y="83"/>
                    <a:pt x="21" y="85"/>
                    <a:pt x="22" y="85"/>
                  </a:cubicBezTo>
                  <a:cubicBezTo>
                    <a:pt x="39" y="85"/>
                    <a:pt x="39" y="85"/>
                    <a:pt x="39" y="85"/>
                  </a:cubicBezTo>
                  <a:cubicBezTo>
                    <a:pt x="39" y="81"/>
                    <a:pt x="39" y="83"/>
                    <a:pt x="38" y="83"/>
                  </a:cubicBezTo>
                  <a:cubicBezTo>
                    <a:pt x="33" y="79"/>
                    <a:pt x="26" y="76"/>
                    <a:pt x="26" y="68"/>
                  </a:cubicBezTo>
                  <a:cubicBezTo>
                    <a:pt x="26" y="53"/>
                    <a:pt x="42" y="38"/>
                    <a:pt x="53" y="35"/>
                  </a:cubicBezTo>
                  <a:cubicBezTo>
                    <a:pt x="57" y="34"/>
                    <a:pt x="58" y="29"/>
                    <a:pt x="64" y="29"/>
                  </a:cubicBezTo>
                  <a:cubicBezTo>
                    <a:pt x="67" y="29"/>
                    <a:pt x="68" y="24"/>
                    <a:pt x="69" y="23"/>
                  </a:cubicBezTo>
                  <a:cubicBezTo>
                    <a:pt x="77" y="20"/>
                    <a:pt x="82" y="21"/>
                    <a:pt x="90" y="18"/>
                  </a:cubicBezTo>
                  <a:cubicBezTo>
                    <a:pt x="96" y="15"/>
                    <a:pt x="113" y="14"/>
                    <a:pt x="113" y="6"/>
                  </a:cubicBezTo>
                  <a:cubicBezTo>
                    <a:pt x="113" y="3"/>
                    <a:pt x="107" y="0"/>
                    <a:pt x="104" y="0"/>
                  </a:cubicBezTo>
                  <a:cubicBezTo>
                    <a:pt x="93" y="0"/>
                    <a:pt x="82" y="13"/>
                    <a:pt x="70" y="13"/>
                  </a:cubicBezTo>
                  <a:cubicBezTo>
                    <a:pt x="68" y="13"/>
                    <a:pt x="66" y="10"/>
                    <a:pt x="63" y="10"/>
                  </a:cubicBezTo>
                  <a:cubicBezTo>
                    <a:pt x="59" y="10"/>
                    <a:pt x="59" y="13"/>
                    <a:pt x="56" y="13"/>
                  </a:cubicBezTo>
                  <a:cubicBezTo>
                    <a:pt x="48" y="13"/>
                    <a:pt x="41" y="24"/>
                    <a:pt x="36" y="24"/>
                  </a:cubicBezTo>
                  <a:cubicBezTo>
                    <a:pt x="32" y="24"/>
                    <a:pt x="30" y="26"/>
                    <a:pt x="27" y="26"/>
                  </a:cubicBezTo>
                  <a:cubicBezTo>
                    <a:pt x="25" y="26"/>
                    <a:pt x="24" y="27"/>
                    <a:pt x="24" y="28"/>
                  </a:cubicBezTo>
                  <a:cubicBezTo>
                    <a:pt x="24" y="29"/>
                    <a:pt x="26" y="30"/>
                    <a:pt x="26" y="32"/>
                  </a:cubicBezTo>
                  <a:cubicBezTo>
                    <a:pt x="26" y="38"/>
                    <a:pt x="14" y="42"/>
                    <a:pt x="14" y="46"/>
                  </a:cubicBezTo>
                  <a:cubicBezTo>
                    <a:pt x="14" y="47"/>
                    <a:pt x="17" y="48"/>
                    <a:pt x="17" y="50"/>
                  </a:cubicBezTo>
                  <a:cubicBezTo>
                    <a:pt x="14" y="51"/>
                    <a:pt x="6" y="53"/>
                    <a:pt x="6" y="57"/>
                  </a:cubicBezTo>
                  <a:cubicBezTo>
                    <a:pt x="6" y="59"/>
                    <a:pt x="6" y="60"/>
                    <a:pt x="6" y="60"/>
                  </a:cubicBezTo>
                  <a:cubicBezTo>
                    <a:pt x="6" y="64"/>
                    <a:pt x="0" y="64"/>
                    <a:pt x="0" y="69"/>
                  </a:cubicBezTo>
                  <a:cubicBezTo>
                    <a:pt x="0" y="72"/>
                    <a:pt x="4" y="74"/>
                    <a:pt x="4" y="7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02" name="Freeform 66">
              <a:extLst>
                <a:ext uri="{FF2B5EF4-FFF2-40B4-BE49-F238E27FC236}">
                  <a16:creationId xmlns:a16="http://schemas.microsoft.com/office/drawing/2014/main" id="{14F06460-8B70-4E2B-8629-30385D7A0A6F}"/>
                </a:ext>
              </a:extLst>
            </p:cNvPr>
            <p:cNvSpPr>
              <a:spLocks noEditPoints="1"/>
            </p:cNvSpPr>
            <p:nvPr/>
          </p:nvSpPr>
          <p:spPr bwMode="auto">
            <a:xfrm>
              <a:off x="3295" y="1260"/>
              <a:ext cx="3161" cy="2098"/>
            </a:xfrm>
            <a:custGeom>
              <a:avLst/>
              <a:gdLst>
                <a:gd name="T0" fmla="*/ 975 w 1336"/>
                <a:gd name="T1" fmla="*/ 81 h 886"/>
                <a:gd name="T2" fmla="*/ 782 w 1336"/>
                <a:gd name="T3" fmla="*/ 0 h 886"/>
                <a:gd name="T4" fmla="*/ 587 w 1336"/>
                <a:gd name="T5" fmla="*/ 119 h 886"/>
                <a:gd name="T6" fmla="*/ 391 w 1336"/>
                <a:gd name="T7" fmla="*/ 128 h 886"/>
                <a:gd name="T8" fmla="*/ 294 w 1336"/>
                <a:gd name="T9" fmla="*/ 97 h 886"/>
                <a:gd name="T10" fmla="*/ 254 w 1336"/>
                <a:gd name="T11" fmla="*/ 90 h 886"/>
                <a:gd name="T12" fmla="*/ 220 w 1336"/>
                <a:gd name="T13" fmla="*/ 114 h 886"/>
                <a:gd name="T14" fmla="*/ 191 w 1336"/>
                <a:gd name="T15" fmla="*/ 142 h 886"/>
                <a:gd name="T16" fmla="*/ 146 w 1336"/>
                <a:gd name="T17" fmla="*/ 215 h 886"/>
                <a:gd name="T18" fmla="*/ 219 w 1336"/>
                <a:gd name="T19" fmla="*/ 230 h 886"/>
                <a:gd name="T20" fmla="*/ 261 w 1336"/>
                <a:gd name="T21" fmla="*/ 145 h 886"/>
                <a:gd name="T22" fmla="*/ 297 w 1336"/>
                <a:gd name="T23" fmla="*/ 203 h 886"/>
                <a:gd name="T24" fmla="*/ 214 w 1336"/>
                <a:gd name="T25" fmla="*/ 256 h 886"/>
                <a:gd name="T26" fmla="*/ 179 w 1336"/>
                <a:gd name="T27" fmla="*/ 239 h 886"/>
                <a:gd name="T28" fmla="*/ 153 w 1336"/>
                <a:gd name="T29" fmla="*/ 265 h 886"/>
                <a:gd name="T30" fmla="*/ 103 w 1336"/>
                <a:gd name="T31" fmla="*/ 304 h 886"/>
                <a:gd name="T32" fmla="*/ 105 w 1336"/>
                <a:gd name="T33" fmla="*/ 332 h 886"/>
                <a:gd name="T34" fmla="*/ 53 w 1336"/>
                <a:gd name="T35" fmla="*/ 379 h 886"/>
                <a:gd name="T36" fmla="*/ 112 w 1336"/>
                <a:gd name="T37" fmla="*/ 384 h 886"/>
                <a:gd name="T38" fmla="*/ 200 w 1336"/>
                <a:gd name="T39" fmla="*/ 367 h 886"/>
                <a:gd name="T40" fmla="*/ 219 w 1336"/>
                <a:gd name="T41" fmla="*/ 366 h 886"/>
                <a:gd name="T42" fmla="*/ 206 w 1336"/>
                <a:gd name="T43" fmla="*/ 337 h 886"/>
                <a:gd name="T44" fmla="*/ 255 w 1336"/>
                <a:gd name="T45" fmla="*/ 401 h 886"/>
                <a:gd name="T46" fmla="*/ 255 w 1336"/>
                <a:gd name="T47" fmla="*/ 374 h 886"/>
                <a:gd name="T48" fmla="*/ 295 w 1336"/>
                <a:gd name="T49" fmla="*/ 340 h 886"/>
                <a:gd name="T50" fmla="*/ 346 w 1336"/>
                <a:gd name="T51" fmla="*/ 333 h 886"/>
                <a:gd name="T52" fmla="*/ 278 w 1336"/>
                <a:gd name="T53" fmla="*/ 377 h 886"/>
                <a:gd name="T54" fmla="*/ 333 w 1336"/>
                <a:gd name="T55" fmla="*/ 399 h 886"/>
                <a:gd name="T56" fmla="*/ 324 w 1336"/>
                <a:gd name="T57" fmla="*/ 441 h 886"/>
                <a:gd name="T58" fmla="*/ 197 w 1336"/>
                <a:gd name="T59" fmla="*/ 425 h 886"/>
                <a:gd name="T60" fmla="*/ 140 w 1336"/>
                <a:gd name="T61" fmla="*/ 397 h 886"/>
                <a:gd name="T62" fmla="*/ 5 w 1336"/>
                <a:gd name="T63" fmla="*/ 507 h 886"/>
                <a:gd name="T64" fmla="*/ 84 w 1336"/>
                <a:gd name="T65" fmla="*/ 617 h 886"/>
                <a:gd name="T66" fmla="*/ 191 w 1336"/>
                <a:gd name="T67" fmla="*/ 694 h 886"/>
                <a:gd name="T68" fmla="*/ 232 w 1336"/>
                <a:gd name="T69" fmla="*/ 881 h 886"/>
                <a:gd name="T70" fmla="*/ 337 w 1336"/>
                <a:gd name="T71" fmla="*/ 812 h 886"/>
                <a:gd name="T72" fmla="*/ 369 w 1336"/>
                <a:gd name="T73" fmla="*/ 672 h 886"/>
                <a:gd name="T74" fmla="*/ 365 w 1336"/>
                <a:gd name="T75" fmla="*/ 547 h 886"/>
                <a:gd name="T76" fmla="*/ 345 w 1336"/>
                <a:gd name="T77" fmla="*/ 476 h 886"/>
                <a:gd name="T78" fmla="*/ 389 w 1336"/>
                <a:gd name="T79" fmla="*/ 564 h 886"/>
                <a:gd name="T80" fmla="*/ 482 w 1336"/>
                <a:gd name="T81" fmla="*/ 518 h 886"/>
                <a:gd name="T82" fmla="*/ 440 w 1336"/>
                <a:gd name="T83" fmla="*/ 475 h 886"/>
                <a:gd name="T84" fmla="*/ 473 w 1336"/>
                <a:gd name="T85" fmla="*/ 469 h 886"/>
                <a:gd name="T86" fmla="*/ 557 w 1336"/>
                <a:gd name="T87" fmla="*/ 497 h 886"/>
                <a:gd name="T88" fmla="*/ 577 w 1336"/>
                <a:gd name="T89" fmla="*/ 524 h 886"/>
                <a:gd name="T90" fmla="*/ 621 w 1336"/>
                <a:gd name="T91" fmla="*/ 581 h 886"/>
                <a:gd name="T92" fmla="*/ 676 w 1336"/>
                <a:gd name="T93" fmla="*/ 503 h 886"/>
                <a:gd name="T94" fmla="*/ 736 w 1336"/>
                <a:gd name="T95" fmla="*/ 539 h 886"/>
                <a:gd name="T96" fmla="*/ 758 w 1336"/>
                <a:gd name="T97" fmla="*/ 620 h 886"/>
                <a:gd name="T98" fmla="*/ 748 w 1336"/>
                <a:gd name="T99" fmla="*/ 582 h 886"/>
                <a:gd name="T100" fmla="*/ 789 w 1336"/>
                <a:gd name="T101" fmla="*/ 592 h 886"/>
                <a:gd name="T102" fmla="*/ 819 w 1336"/>
                <a:gd name="T103" fmla="*/ 513 h 886"/>
                <a:gd name="T104" fmla="*/ 889 w 1336"/>
                <a:gd name="T105" fmla="*/ 426 h 886"/>
                <a:gd name="T106" fmla="*/ 878 w 1336"/>
                <a:gd name="T107" fmla="*/ 394 h 886"/>
                <a:gd name="T108" fmla="*/ 916 w 1336"/>
                <a:gd name="T109" fmla="*/ 387 h 886"/>
                <a:gd name="T110" fmla="*/ 928 w 1336"/>
                <a:gd name="T111" fmla="*/ 417 h 886"/>
                <a:gd name="T112" fmla="*/ 1016 w 1336"/>
                <a:gd name="T113" fmla="*/ 301 h 886"/>
                <a:gd name="T114" fmla="*/ 1145 w 1336"/>
                <a:gd name="T115" fmla="*/ 186 h 886"/>
                <a:gd name="T116" fmla="*/ 1200 w 1336"/>
                <a:gd name="T117" fmla="*/ 204 h 886"/>
                <a:gd name="T118" fmla="*/ 335 w 1336"/>
                <a:gd name="T119" fmla="*/ 450 h 886"/>
                <a:gd name="T120" fmla="*/ 459 w 1336"/>
                <a:gd name="T121" fmla="*/ 398 h 886"/>
                <a:gd name="T122" fmla="*/ 417 w 1336"/>
                <a:gd name="T123" fmla="*/ 326 h 886"/>
                <a:gd name="T124" fmla="*/ 513 w 1336"/>
                <a:gd name="T125" fmla="*/ 409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36" h="886">
                  <a:moveTo>
                    <a:pt x="1289" y="117"/>
                  </a:moveTo>
                  <a:cubicBezTo>
                    <a:pt x="1271" y="107"/>
                    <a:pt x="1247" y="95"/>
                    <a:pt x="1221" y="95"/>
                  </a:cubicBezTo>
                  <a:cubicBezTo>
                    <a:pt x="1214" y="95"/>
                    <a:pt x="1209" y="97"/>
                    <a:pt x="1209" y="100"/>
                  </a:cubicBezTo>
                  <a:cubicBezTo>
                    <a:pt x="1216" y="122"/>
                    <a:pt x="1199" y="100"/>
                    <a:pt x="1195" y="100"/>
                  </a:cubicBezTo>
                  <a:cubicBezTo>
                    <a:pt x="1143" y="99"/>
                    <a:pt x="1143" y="99"/>
                    <a:pt x="1143" y="99"/>
                  </a:cubicBezTo>
                  <a:cubicBezTo>
                    <a:pt x="1140" y="87"/>
                    <a:pt x="1132" y="83"/>
                    <a:pt x="1117" y="83"/>
                  </a:cubicBezTo>
                  <a:cubicBezTo>
                    <a:pt x="1108" y="83"/>
                    <a:pt x="1095" y="86"/>
                    <a:pt x="1090" y="82"/>
                  </a:cubicBezTo>
                  <a:cubicBezTo>
                    <a:pt x="1086" y="78"/>
                    <a:pt x="1086" y="73"/>
                    <a:pt x="1079" y="70"/>
                  </a:cubicBezTo>
                  <a:cubicBezTo>
                    <a:pt x="1065" y="66"/>
                    <a:pt x="1050" y="63"/>
                    <a:pt x="1033" y="63"/>
                  </a:cubicBezTo>
                  <a:cubicBezTo>
                    <a:pt x="1015" y="63"/>
                    <a:pt x="1012" y="73"/>
                    <a:pt x="1011" y="81"/>
                  </a:cubicBezTo>
                  <a:cubicBezTo>
                    <a:pt x="994" y="81"/>
                    <a:pt x="986" y="81"/>
                    <a:pt x="975" y="81"/>
                  </a:cubicBezTo>
                  <a:cubicBezTo>
                    <a:pt x="969" y="81"/>
                    <a:pt x="968" y="76"/>
                    <a:pt x="960" y="75"/>
                  </a:cubicBezTo>
                  <a:cubicBezTo>
                    <a:pt x="959" y="78"/>
                    <a:pt x="958" y="85"/>
                    <a:pt x="954" y="85"/>
                  </a:cubicBezTo>
                  <a:cubicBezTo>
                    <a:pt x="945" y="85"/>
                    <a:pt x="941" y="73"/>
                    <a:pt x="941" y="67"/>
                  </a:cubicBezTo>
                  <a:cubicBezTo>
                    <a:pt x="941" y="66"/>
                    <a:pt x="959" y="55"/>
                    <a:pt x="913" y="51"/>
                  </a:cubicBezTo>
                  <a:cubicBezTo>
                    <a:pt x="907" y="51"/>
                    <a:pt x="903" y="53"/>
                    <a:pt x="903" y="61"/>
                  </a:cubicBezTo>
                  <a:cubicBezTo>
                    <a:pt x="879" y="61"/>
                    <a:pt x="879" y="61"/>
                    <a:pt x="879" y="61"/>
                  </a:cubicBezTo>
                  <a:cubicBezTo>
                    <a:pt x="871" y="57"/>
                    <a:pt x="832" y="54"/>
                    <a:pt x="827" y="45"/>
                  </a:cubicBezTo>
                  <a:cubicBezTo>
                    <a:pt x="797" y="70"/>
                    <a:pt x="804" y="54"/>
                    <a:pt x="804" y="54"/>
                  </a:cubicBezTo>
                  <a:cubicBezTo>
                    <a:pt x="811" y="45"/>
                    <a:pt x="879" y="25"/>
                    <a:pt x="823" y="13"/>
                  </a:cubicBezTo>
                  <a:cubicBezTo>
                    <a:pt x="799" y="13"/>
                    <a:pt x="799" y="13"/>
                    <a:pt x="799" y="13"/>
                  </a:cubicBezTo>
                  <a:cubicBezTo>
                    <a:pt x="797" y="5"/>
                    <a:pt x="792" y="0"/>
                    <a:pt x="782" y="0"/>
                  </a:cubicBezTo>
                  <a:cubicBezTo>
                    <a:pt x="770" y="0"/>
                    <a:pt x="766" y="9"/>
                    <a:pt x="760" y="14"/>
                  </a:cubicBezTo>
                  <a:cubicBezTo>
                    <a:pt x="755" y="17"/>
                    <a:pt x="726" y="29"/>
                    <a:pt x="728" y="18"/>
                  </a:cubicBezTo>
                  <a:cubicBezTo>
                    <a:pt x="721" y="21"/>
                    <a:pt x="689" y="23"/>
                    <a:pt x="672" y="38"/>
                  </a:cubicBezTo>
                  <a:cubicBezTo>
                    <a:pt x="669" y="41"/>
                    <a:pt x="668" y="50"/>
                    <a:pt x="662" y="50"/>
                  </a:cubicBezTo>
                  <a:cubicBezTo>
                    <a:pt x="655" y="50"/>
                    <a:pt x="627" y="47"/>
                    <a:pt x="627" y="60"/>
                  </a:cubicBezTo>
                  <a:cubicBezTo>
                    <a:pt x="627" y="63"/>
                    <a:pt x="629" y="66"/>
                    <a:pt x="630" y="69"/>
                  </a:cubicBezTo>
                  <a:cubicBezTo>
                    <a:pt x="625" y="73"/>
                    <a:pt x="623" y="69"/>
                    <a:pt x="608" y="69"/>
                  </a:cubicBezTo>
                  <a:cubicBezTo>
                    <a:pt x="594" y="87"/>
                    <a:pt x="595" y="67"/>
                    <a:pt x="592" y="63"/>
                  </a:cubicBezTo>
                  <a:cubicBezTo>
                    <a:pt x="591" y="70"/>
                    <a:pt x="586" y="73"/>
                    <a:pt x="580" y="76"/>
                  </a:cubicBezTo>
                  <a:cubicBezTo>
                    <a:pt x="582" y="83"/>
                    <a:pt x="592" y="89"/>
                    <a:pt x="585" y="97"/>
                  </a:cubicBezTo>
                  <a:cubicBezTo>
                    <a:pt x="580" y="102"/>
                    <a:pt x="594" y="119"/>
                    <a:pt x="587" y="119"/>
                  </a:cubicBezTo>
                  <a:cubicBezTo>
                    <a:pt x="577" y="119"/>
                    <a:pt x="575" y="84"/>
                    <a:pt x="575" y="77"/>
                  </a:cubicBezTo>
                  <a:cubicBezTo>
                    <a:pt x="575" y="70"/>
                    <a:pt x="587" y="66"/>
                    <a:pt x="568" y="63"/>
                  </a:cubicBezTo>
                  <a:cubicBezTo>
                    <a:pt x="558" y="61"/>
                    <a:pt x="540" y="77"/>
                    <a:pt x="540" y="85"/>
                  </a:cubicBezTo>
                  <a:cubicBezTo>
                    <a:pt x="540" y="96"/>
                    <a:pt x="544" y="102"/>
                    <a:pt x="550" y="108"/>
                  </a:cubicBezTo>
                  <a:cubicBezTo>
                    <a:pt x="562" y="128"/>
                    <a:pt x="532" y="106"/>
                    <a:pt x="521" y="103"/>
                  </a:cubicBezTo>
                  <a:cubicBezTo>
                    <a:pt x="490" y="95"/>
                    <a:pt x="500" y="105"/>
                    <a:pt x="500" y="107"/>
                  </a:cubicBezTo>
                  <a:cubicBezTo>
                    <a:pt x="499" y="124"/>
                    <a:pt x="492" y="110"/>
                    <a:pt x="487" y="110"/>
                  </a:cubicBezTo>
                  <a:cubicBezTo>
                    <a:pt x="480" y="110"/>
                    <a:pt x="466" y="120"/>
                    <a:pt x="456" y="115"/>
                  </a:cubicBezTo>
                  <a:cubicBezTo>
                    <a:pt x="451" y="101"/>
                    <a:pt x="417" y="132"/>
                    <a:pt x="408" y="132"/>
                  </a:cubicBezTo>
                  <a:cubicBezTo>
                    <a:pt x="405" y="132"/>
                    <a:pt x="401" y="130"/>
                    <a:pt x="402" y="127"/>
                  </a:cubicBezTo>
                  <a:cubicBezTo>
                    <a:pt x="406" y="118"/>
                    <a:pt x="401" y="98"/>
                    <a:pt x="391" y="128"/>
                  </a:cubicBezTo>
                  <a:cubicBezTo>
                    <a:pt x="391" y="130"/>
                    <a:pt x="395" y="131"/>
                    <a:pt x="395" y="135"/>
                  </a:cubicBezTo>
                  <a:cubicBezTo>
                    <a:pt x="395" y="143"/>
                    <a:pt x="383" y="138"/>
                    <a:pt x="376" y="140"/>
                  </a:cubicBezTo>
                  <a:cubicBezTo>
                    <a:pt x="370" y="142"/>
                    <a:pt x="375" y="163"/>
                    <a:pt x="347" y="152"/>
                  </a:cubicBezTo>
                  <a:cubicBezTo>
                    <a:pt x="347" y="161"/>
                    <a:pt x="347" y="161"/>
                    <a:pt x="347" y="161"/>
                  </a:cubicBezTo>
                  <a:cubicBezTo>
                    <a:pt x="335" y="160"/>
                    <a:pt x="336" y="146"/>
                    <a:pt x="331" y="140"/>
                  </a:cubicBezTo>
                  <a:cubicBezTo>
                    <a:pt x="341" y="140"/>
                    <a:pt x="346" y="139"/>
                    <a:pt x="356" y="142"/>
                  </a:cubicBezTo>
                  <a:cubicBezTo>
                    <a:pt x="368" y="145"/>
                    <a:pt x="394" y="129"/>
                    <a:pt x="355" y="117"/>
                  </a:cubicBezTo>
                  <a:cubicBezTo>
                    <a:pt x="344" y="113"/>
                    <a:pt x="319" y="101"/>
                    <a:pt x="312" y="101"/>
                  </a:cubicBezTo>
                  <a:cubicBezTo>
                    <a:pt x="311" y="101"/>
                    <a:pt x="311" y="100"/>
                    <a:pt x="306" y="101"/>
                  </a:cubicBezTo>
                  <a:cubicBezTo>
                    <a:pt x="305" y="101"/>
                    <a:pt x="300" y="100"/>
                    <a:pt x="298" y="100"/>
                  </a:cubicBezTo>
                  <a:cubicBezTo>
                    <a:pt x="298" y="99"/>
                    <a:pt x="297" y="98"/>
                    <a:pt x="294" y="97"/>
                  </a:cubicBezTo>
                  <a:cubicBezTo>
                    <a:pt x="300" y="95"/>
                    <a:pt x="301" y="97"/>
                    <a:pt x="303" y="91"/>
                  </a:cubicBezTo>
                  <a:cubicBezTo>
                    <a:pt x="302" y="90"/>
                    <a:pt x="297" y="87"/>
                    <a:pt x="295" y="87"/>
                  </a:cubicBezTo>
                  <a:cubicBezTo>
                    <a:pt x="294" y="87"/>
                    <a:pt x="293" y="89"/>
                    <a:pt x="292" y="91"/>
                  </a:cubicBezTo>
                  <a:cubicBezTo>
                    <a:pt x="290" y="91"/>
                    <a:pt x="290" y="89"/>
                    <a:pt x="290" y="86"/>
                  </a:cubicBezTo>
                  <a:cubicBezTo>
                    <a:pt x="286" y="88"/>
                    <a:pt x="284" y="89"/>
                    <a:pt x="281" y="92"/>
                  </a:cubicBezTo>
                  <a:cubicBezTo>
                    <a:pt x="281" y="91"/>
                    <a:pt x="281" y="90"/>
                    <a:pt x="280" y="88"/>
                  </a:cubicBezTo>
                  <a:cubicBezTo>
                    <a:pt x="276" y="90"/>
                    <a:pt x="275" y="95"/>
                    <a:pt x="270" y="95"/>
                  </a:cubicBezTo>
                  <a:cubicBezTo>
                    <a:pt x="271" y="92"/>
                    <a:pt x="275" y="91"/>
                    <a:pt x="275" y="87"/>
                  </a:cubicBezTo>
                  <a:cubicBezTo>
                    <a:pt x="275" y="85"/>
                    <a:pt x="266" y="90"/>
                    <a:pt x="263" y="90"/>
                  </a:cubicBezTo>
                  <a:cubicBezTo>
                    <a:pt x="261" y="90"/>
                    <a:pt x="260" y="88"/>
                    <a:pt x="258" y="87"/>
                  </a:cubicBezTo>
                  <a:cubicBezTo>
                    <a:pt x="258" y="88"/>
                    <a:pt x="254" y="89"/>
                    <a:pt x="254" y="90"/>
                  </a:cubicBezTo>
                  <a:cubicBezTo>
                    <a:pt x="254" y="92"/>
                    <a:pt x="256" y="92"/>
                    <a:pt x="257" y="93"/>
                  </a:cubicBezTo>
                  <a:cubicBezTo>
                    <a:pt x="253" y="95"/>
                    <a:pt x="247" y="94"/>
                    <a:pt x="247" y="99"/>
                  </a:cubicBezTo>
                  <a:cubicBezTo>
                    <a:pt x="247" y="95"/>
                    <a:pt x="247" y="95"/>
                    <a:pt x="247" y="95"/>
                  </a:cubicBezTo>
                  <a:cubicBezTo>
                    <a:pt x="243" y="96"/>
                    <a:pt x="239" y="101"/>
                    <a:pt x="239" y="102"/>
                  </a:cubicBezTo>
                  <a:cubicBezTo>
                    <a:pt x="239" y="99"/>
                    <a:pt x="239" y="99"/>
                    <a:pt x="239" y="99"/>
                  </a:cubicBezTo>
                  <a:cubicBezTo>
                    <a:pt x="235" y="100"/>
                    <a:pt x="231" y="99"/>
                    <a:pt x="229" y="102"/>
                  </a:cubicBezTo>
                  <a:cubicBezTo>
                    <a:pt x="230" y="102"/>
                    <a:pt x="229" y="102"/>
                    <a:pt x="230" y="103"/>
                  </a:cubicBezTo>
                  <a:cubicBezTo>
                    <a:pt x="228" y="104"/>
                    <a:pt x="227" y="104"/>
                    <a:pt x="225" y="104"/>
                  </a:cubicBezTo>
                  <a:cubicBezTo>
                    <a:pt x="223" y="104"/>
                    <a:pt x="221" y="106"/>
                    <a:pt x="220" y="107"/>
                  </a:cubicBezTo>
                  <a:cubicBezTo>
                    <a:pt x="222" y="107"/>
                    <a:pt x="222" y="107"/>
                    <a:pt x="224" y="108"/>
                  </a:cubicBezTo>
                  <a:cubicBezTo>
                    <a:pt x="223" y="108"/>
                    <a:pt x="221" y="114"/>
                    <a:pt x="220" y="114"/>
                  </a:cubicBezTo>
                  <a:cubicBezTo>
                    <a:pt x="217" y="114"/>
                    <a:pt x="216" y="111"/>
                    <a:pt x="212" y="111"/>
                  </a:cubicBezTo>
                  <a:cubicBezTo>
                    <a:pt x="213" y="110"/>
                    <a:pt x="213" y="109"/>
                    <a:pt x="211" y="107"/>
                  </a:cubicBezTo>
                  <a:cubicBezTo>
                    <a:pt x="211" y="108"/>
                    <a:pt x="210" y="109"/>
                    <a:pt x="209" y="110"/>
                  </a:cubicBezTo>
                  <a:cubicBezTo>
                    <a:pt x="209" y="110"/>
                    <a:pt x="208" y="109"/>
                    <a:pt x="208" y="109"/>
                  </a:cubicBezTo>
                  <a:cubicBezTo>
                    <a:pt x="206" y="109"/>
                    <a:pt x="205" y="111"/>
                    <a:pt x="204" y="113"/>
                  </a:cubicBezTo>
                  <a:cubicBezTo>
                    <a:pt x="204" y="113"/>
                    <a:pt x="206" y="114"/>
                    <a:pt x="208" y="114"/>
                  </a:cubicBezTo>
                  <a:cubicBezTo>
                    <a:pt x="207" y="114"/>
                    <a:pt x="204" y="115"/>
                    <a:pt x="203" y="117"/>
                  </a:cubicBezTo>
                  <a:cubicBezTo>
                    <a:pt x="208" y="117"/>
                    <a:pt x="211" y="114"/>
                    <a:pt x="216" y="113"/>
                  </a:cubicBezTo>
                  <a:cubicBezTo>
                    <a:pt x="215" y="118"/>
                    <a:pt x="209" y="125"/>
                    <a:pt x="204" y="127"/>
                  </a:cubicBezTo>
                  <a:cubicBezTo>
                    <a:pt x="199" y="129"/>
                    <a:pt x="196" y="132"/>
                    <a:pt x="193" y="137"/>
                  </a:cubicBezTo>
                  <a:cubicBezTo>
                    <a:pt x="193" y="137"/>
                    <a:pt x="191" y="142"/>
                    <a:pt x="191" y="142"/>
                  </a:cubicBezTo>
                  <a:cubicBezTo>
                    <a:pt x="189" y="142"/>
                    <a:pt x="190" y="149"/>
                    <a:pt x="187" y="151"/>
                  </a:cubicBezTo>
                  <a:cubicBezTo>
                    <a:pt x="180" y="156"/>
                    <a:pt x="176" y="164"/>
                    <a:pt x="166" y="167"/>
                  </a:cubicBezTo>
                  <a:cubicBezTo>
                    <a:pt x="169" y="167"/>
                    <a:pt x="169" y="168"/>
                    <a:pt x="172" y="168"/>
                  </a:cubicBezTo>
                  <a:cubicBezTo>
                    <a:pt x="164" y="168"/>
                    <a:pt x="163" y="173"/>
                    <a:pt x="159" y="174"/>
                  </a:cubicBezTo>
                  <a:cubicBezTo>
                    <a:pt x="154" y="175"/>
                    <a:pt x="151" y="178"/>
                    <a:pt x="149" y="182"/>
                  </a:cubicBezTo>
                  <a:cubicBezTo>
                    <a:pt x="147" y="184"/>
                    <a:pt x="144" y="184"/>
                    <a:pt x="144" y="187"/>
                  </a:cubicBezTo>
                  <a:cubicBezTo>
                    <a:pt x="144" y="194"/>
                    <a:pt x="144" y="199"/>
                    <a:pt x="147" y="203"/>
                  </a:cubicBezTo>
                  <a:cubicBezTo>
                    <a:pt x="146" y="205"/>
                    <a:pt x="144" y="208"/>
                    <a:pt x="144" y="209"/>
                  </a:cubicBezTo>
                  <a:cubicBezTo>
                    <a:pt x="147" y="208"/>
                    <a:pt x="147" y="208"/>
                    <a:pt x="151" y="208"/>
                  </a:cubicBezTo>
                  <a:cubicBezTo>
                    <a:pt x="151" y="211"/>
                    <a:pt x="151" y="211"/>
                    <a:pt x="151" y="211"/>
                  </a:cubicBezTo>
                  <a:cubicBezTo>
                    <a:pt x="147" y="212"/>
                    <a:pt x="146" y="213"/>
                    <a:pt x="146" y="215"/>
                  </a:cubicBezTo>
                  <a:cubicBezTo>
                    <a:pt x="146" y="216"/>
                    <a:pt x="155" y="221"/>
                    <a:pt x="156" y="221"/>
                  </a:cubicBezTo>
                  <a:cubicBezTo>
                    <a:pt x="166" y="221"/>
                    <a:pt x="173" y="213"/>
                    <a:pt x="178" y="206"/>
                  </a:cubicBezTo>
                  <a:cubicBezTo>
                    <a:pt x="179" y="208"/>
                    <a:pt x="180" y="210"/>
                    <a:pt x="182" y="211"/>
                  </a:cubicBezTo>
                  <a:cubicBezTo>
                    <a:pt x="182" y="212"/>
                    <a:pt x="181" y="213"/>
                    <a:pt x="181" y="214"/>
                  </a:cubicBezTo>
                  <a:cubicBezTo>
                    <a:pt x="181" y="219"/>
                    <a:pt x="184" y="219"/>
                    <a:pt x="186" y="223"/>
                  </a:cubicBezTo>
                  <a:cubicBezTo>
                    <a:pt x="187" y="228"/>
                    <a:pt x="187" y="231"/>
                    <a:pt x="191" y="235"/>
                  </a:cubicBezTo>
                  <a:cubicBezTo>
                    <a:pt x="191" y="236"/>
                    <a:pt x="190" y="236"/>
                    <a:pt x="190" y="237"/>
                  </a:cubicBezTo>
                  <a:cubicBezTo>
                    <a:pt x="190" y="238"/>
                    <a:pt x="193" y="248"/>
                    <a:pt x="195" y="248"/>
                  </a:cubicBezTo>
                  <a:cubicBezTo>
                    <a:pt x="201" y="248"/>
                    <a:pt x="202" y="241"/>
                    <a:pt x="206" y="241"/>
                  </a:cubicBezTo>
                  <a:cubicBezTo>
                    <a:pt x="208" y="241"/>
                    <a:pt x="209" y="241"/>
                    <a:pt x="212" y="241"/>
                  </a:cubicBezTo>
                  <a:cubicBezTo>
                    <a:pt x="213" y="237"/>
                    <a:pt x="218" y="236"/>
                    <a:pt x="219" y="230"/>
                  </a:cubicBezTo>
                  <a:cubicBezTo>
                    <a:pt x="217" y="230"/>
                    <a:pt x="215" y="229"/>
                    <a:pt x="215" y="226"/>
                  </a:cubicBezTo>
                  <a:cubicBezTo>
                    <a:pt x="215" y="221"/>
                    <a:pt x="217" y="215"/>
                    <a:pt x="222" y="215"/>
                  </a:cubicBezTo>
                  <a:cubicBezTo>
                    <a:pt x="224" y="215"/>
                    <a:pt x="231" y="209"/>
                    <a:pt x="231" y="205"/>
                  </a:cubicBezTo>
                  <a:cubicBezTo>
                    <a:pt x="231" y="201"/>
                    <a:pt x="225" y="197"/>
                    <a:pt x="221" y="196"/>
                  </a:cubicBezTo>
                  <a:cubicBezTo>
                    <a:pt x="221" y="195"/>
                    <a:pt x="219" y="193"/>
                    <a:pt x="219" y="192"/>
                  </a:cubicBezTo>
                  <a:cubicBezTo>
                    <a:pt x="219" y="188"/>
                    <a:pt x="219" y="188"/>
                    <a:pt x="219" y="188"/>
                  </a:cubicBezTo>
                  <a:cubicBezTo>
                    <a:pt x="223" y="186"/>
                    <a:pt x="220" y="182"/>
                    <a:pt x="222" y="179"/>
                  </a:cubicBezTo>
                  <a:cubicBezTo>
                    <a:pt x="224" y="175"/>
                    <a:pt x="228" y="174"/>
                    <a:pt x="232" y="171"/>
                  </a:cubicBezTo>
                  <a:cubicBezTo>
                    <a:pt x="237" y="169"/>
                    <a:pt x="247" y="164"/>
                    <a:pt x="247" y="159"/>
                  </a:cubicBezTo>
                  <a:cubicBezTo>
                    <a:pt x="248" y="158"/>
                    <a:pt x="247" y="156"/>
                    <a:pt x="247" y="154"/>
                  </a:cubicBezTo>
                  <a:cubicBezTo>
                    <a:pt x="247" y="147"/>
                    <a:pt x="253" y="145"/>
                    <a:pt x="261" y="145"/>
                  </a:cubicBezTo>
                  <a:cubicBezTo>
                    <a:pt x="266" y="145"/>
                    <a:pt x="274" y="146"/>
                    <a:pt x="274" y="151"/>
                  </a:cubicBezTo>
                  <a:cubicBezTo>
                    <a:pt x="274" y="155"/>
                    <a:pt x="268" y="156"/>
                    <a:pt x="265" y="158"/>
                  </a:cubicBezTo>
                  <a:cubicBezTo>
                    <a:pt x="259" y="162"/>
                    <a:pt x="254" y="174"/>
                    <a:pt x="245" y="174"/>
                  </a:cubicBezTo>
                  <a:cubicBezTo>
                    <a:pt x="245" y="176"/>
                    <a:pt x="245" y="177"/>
                    <a:pt x="245" y="179"/>
                  </a:cubicBezTo>
                  <a:cubicBezTo>
                    <a:pt x="245" y="181"/>
                    <a:pt x="247" y="186"/>
                    <a:pt x="249" y="187"/>
                  </a:cubicBezTo>
                  <a:cubicBezTo>
                    <a:pt x="249" y="188"/>
                    <a:pt x="246" y="190"/>
                    <a:pt x="246" y="192"/>
                  </a:cubicBezTo>
                  <a:cubicBezTo>
                    <a:pt x="246" y="197"/>
                    <a:pt x="251" y="200"/>
                    <a:pt x="256" y="200"/>
                  </a:cubicBezTo>
                  <a:cubicBezTo>
                    <a:pt x="256" y="203"/>
                    <a:pt x="258" y="203"/>
                    <a:pt x="261" y="203"/>
                  </a:cubicBezTo>
                  <a:cubicBezTo>
                    <a:pt x="265" y="203"/>
                    <a:pt x="270" y="201"/>
                    <a:pt x="274" y="200"/>
                  </a:cubicBezTo>
                  <a:cubicBezTo>
                    <a:pt x="279" y="200"/>
                    <a:pt x="289" y="200"/>
                    <a:pt x="291" y="195"/>
                  </a:cubicBezTo>
                  <a:cubicBezTo>
                    <a:pt x="293" y="198"/>
                    <a:pt x="295" y="199"/>
                    <a:pt x="297" y="203"/>
                  </a:cubicBezTo>
                  <a:cubicBezTo>
                    <a:pt x="294" y="205"/>
                    <a:pt x="288" y="208"/>
                    <a:pt x="285" y="208"/>
                  </a:cubicBezTo>
                  <a:cubicBezTo>
                    <a:pt x="281" y="208"/>
                    <a:pt x="278" y="207"/>
                    <a:pt x="273" y="207"/>
                  </a:cubicBezTo>
                  <a:cubicBezTo>
                    <a:pt x="268" y="207"/>
                    <a:pt x="257" y="211"/>
                    <a:pt x="260" y="214"/>
                  </a:cubicBezTo>
                  <a:cubicBezTo>
                    <a:pt x="272" y="225"/>
                    <a:pt x="266" y="229"/>
                    <a:pt x="263" y="229"/>
                  </a:cubicBezTo>
                  <a:cubicBezTo>
                    <a:pt x="259" y="229"/>
                    <a:pt x="258" y="224"/>
                    <a:pt x="254" y="224"/>
                  </a:cubicBezTo>
                  <a:cubicBezTo>
                    <a:pt x="250" y="224"/>
                    <a:pt x="245" y="234"/>
                    <a:pt x="245" y="239"/>
                  </a:cubicBezTo>
                  <a:cubicBezTo>
                    <a:pt x="245" y="248"/>
                    <a:pt x="238" y="247"/>
                    <a:pt x="237" y="255"/>
                  </a:cubicBezTo>
                  <a:cubicBezTo>
                    <a:pt x="235" y="255"/>
                    <a:pt x="232" y="255"/>
                    <a:pt x="229" y="255"/>
                  </a:cubicBezTo>
                  <a:cubicBezTo>
                    <a:pt x="229" y="255"/>
                    <a:pt x="229" y="254"/>
                    <a:pt x="230" y="253"/>
                  </a:cubicBezTo>
                  <a:cubicBezTo>
                    <a:pt x="228" y="252"/>
                    <a:pt x="225" y="252"/>
                    <a:pt x="222" y="252"/>
                  </a:cubicBezTo>
                  <a:cubicBezTo>
                    <a:pt x="220" y="252"/>
                    <a:pt x="216" y="255"/>
                    <a:pt x="214" y="256"/>
                  </a:cubicBezTo>
                  <a:cubicBezTo>
                    <a:pt x="210" y="258"/>
                    <a:pt x="208" y="257"/>
                    <a:pt x="204" y="259"/>
                  </a:cubicBezTo>
                  <a:cubicBezTo>
                    <a:pt x="203" y="260"/>
                    <a:pt x="202" y="261"/>
                    <a:pt x="200" y="261"/>
                  </a:cubicBezTo>
                  <a:cubicBezTo>
                    <a:pt x="200" y="261"/>
                    <a:pt x="196" y="258"/>
                    <a:pt x="196" y="258"/>
                  </a:cubicBezTo>
                  <a:cubicBezTo>
                    <a:pt x="196" y="257"/>
                    <a:pt x="197" y="257"/>
                    <a:pt x="197" y="255"/>
                  </a:cubicBezTo>
                  <a:cubicBezTo>
                    <a:pt x="192" y="255"/>
                    <a:pt x="188" y="260"/>
                    <a:pt x="182" y="260"/>
                  </a:cubicBezTo>
                  <a:cubicBezTo>
                    <a:pt x="181" y="260"/>
                    <a:pt x="181" y="258"/>
                    <a:pt x="180" y="257"/>
                  </a:cubicBezTo>
                  <a:cubicBezTo>
                    <a:pt x="178" y="257"/>
                    <a:pt x="177" y="256"/>
                    <a:pt x="175" y="256"/>
                  </a:cubicBezTo>
                  <a:cubicBezTo>
                    <a:pt x="175" y="256"/>
                    <a:pt x="175" y="255"/>
                    <a:pt x="175" y="254"/>
                  </a:cubicBezTo>
                  <a:cubicBezTo>
                    <a:pt x="173" y="254"/>
                    <a:pt x="172" y="252"/>
                    <a:pt x="172" y="250"/>
                  </a:cubicBezTo>
                  <a:cubicBezTo>
                    <a:pt x="172" y="246"/>
                    <a:pt x="174" y="244"/>
                    <a:pt x="177" y="241"/>
                  </a:cubicBezTo>
                  <a:cubicBezTo>
                    <a:pt x="177" y="241"/>
                    <a:pt x="179" y="240"/>
                    <a:pt x="179" y="239"/>
                  </a:cubicBezTo>
                  <a:cubicBezTo>
                    <a:pt x="179" y="238"/>
                    <a:pt x="179" y="238"/>
                    <a:pt x="179" y="237"/>
                  </a:cubicBezTo>
                  <a:cubicBezTo>
                    <a:pt x="179" y="237"/>
                    <a:pt x="174" y="237"/>
                    <a:pt x="174" y="235"/>
                  </a:cubicBezTo>
                  <a:cubicBezTo>
                    <a:pt x="174" y="233"/>
                    <a:pt x="175" y="231"/>
                    <a:pt x="175" y="229"/>
                  </a:cubicBezTo>
                  <a:cubicBezTo>
                    <a:pt x="175" y="226"/>
                    <a:pt x="175" y="226"/>
                    <a:pt x="175" y="226"/>
                  </a:cubicBezTo>
                  <a:cubicBezTo>
                    <a:pt x="171" y="230"/>
                    <a:pt x="161" y="231"/>
                    <a:pt x="161" y="241"/>
                  </a:cubicBezTo>
                  <a:cubicBezTo>
                    <a:pt x="161" y="246"/>
                    <a:pt x="166" y="248"/>
                    <a:pt x="166" y="254"/>
                  </a:cubicBezTo>
                  <a:cubicBezTo>
                    <a:pt x="166" y="254"/>
                    <a:pt x="168" y="258"/>
                    <a:pt x="168" y="260"/>
                  </a:cubicBezTo>
                  <a:cubicBezTo>
                    <a:pt x="168" y="261"/>
                    <a:pt x="165" y="263"/>
                    <a:pt x="163" y="263"/>
                  </a:cubicBezTo>
                  <a:cubicBezTo>
                    <a:pt x="161" y="263"/>
                    <a:pt x="159" y="262"/>
                    <a:pt x="158" y="264"/>
                  </a:cubicBezTo>
                  <a:cubicBezTo>
                    <a:pt x="157" y="264"/>
                    <a:pt x="157" y="266"/>
                    <a:pt x="156" y="265"/>
                  </a:cubicBezTo>
                  <a:cubicBezTo>
                    <a:pt x="154" y="266"/>
                    <a:pt x="156" y="265"/>
                    <a:pt x="153" y="265"/>
                  </a:cubicBezTo>
                  <a:cubicBezTo>
                    <a:pt x="148" y="265"/>
                    <a:pt x="144" y="269"/>
                    <a:pt x="141" y="272"/>
                  </a:cubicBezTo>
                  <a:cubicBezTo>
                    <a:pt x="141" y="272"/>
                    <a:pt x="139" y="274"/>
                    <a:pt x="139" y="275"/>
                  </a:cubicBezTo>
                  <a:cubicBezTo>
                    <a:pt x="139" y="277"/>
                    <a:pt x="140" y="280"/>
                    <a:pt x="138" y="282"/>
                  </a:cubicBezTo>
                  <a:cubicBezTo>
                    <a:pt x="137" y="283"/>
                    <a:pt x="128" y="286"/>
                    <a:pt x="127" y="287"/>
                  </a:cubicBezTo>
                  <a:cubicBezTo>
                    <a:pt x="125" y="287"/>
                    <a:pt x="125" y="287"/>
                    <a:pt x="123" y="287"/>
                  </a:cubicBezTo>
                  <a:cubicBezTo>
                    <a:pt x="122" y="293"/>
                    <a:pt x="120" y="298"/>
                    <a:pt x="113" y="298"/>
                  </a:cubicBezTo>
                  <a:cubicBezTo>
                    <a:pt x="113" y="299"/>
                    <a:pt x="111" y="300"/>
                    <a:pt x="110" y="300"/>
                  </a:cubicBezTo>
                  <a:cubicBezTo>
                    <a:pt x="107" y="300"/>
                    <a:pt x="105" y="301"/>
                    <a:pt x="103" y="297"/>
                  </a:cubicBezTo>
                  <a:cubicBezTo>
                    <a:pt x="99" y="297"/>
                    <a:pt x="99" y="297"/>
                    <a:pt x="99" y="297"/>
                  </a:cubicBezTo>
                  <a:cubicBezTo>
                    <a:pt x="99" y="300"/>
                    <a:pt x="99" y="300"/>
                    <a:pt x="99" y="300"/>
                  </a:cubicBezTo>
                  <a:cubicBezTo>
                    <a:pt x="99" y="301"/>
                    <a:pt x="99" y="304"/>
                    <a:pt x="103" y="304"/>
                  </a:cubicBezTo>
                  <a:cubicBezTo>
                    <a:pt x="103" y="306"/>
                    <a:pt x="103" y="306"/>
                    <a:pt x="103" y="306"/>
                  </a:cubicBezTo>
                  <a:cubicBezTo>
                    <a:pt x="99" y="306"/>
                    <a:pt x="99" y="307"/>
                    <a:pt x="97" y="307"/>
                  </a:cubicBezTo>
                  <a:cubicBezTo>
                    <a:pt x="95" y="307"/>
                    <a:pt x="91" y="306"/>
                    <a:pt x="91" y="305"/>
                  </a:cubicBezTo>
                  <a:cubicBezTo>
                    <a:pt x="88" y="306"/>
                    <a:pt x="82" y="307"/>
                    <a:pt x="82" y="309"/>
                  </a:cubicBezTo>
                  <a:cubicBezTo>
                    <a:pt x="82" y="309"/>
                    <a:pt x="82" y="310"/>
                    <a:pt x="82" y="310"/>
                  </a:cubicBezTo>
                  <a:cubicBezTo>
                    <a:pt x="82" y="313"/>
                    <a:pt x="92" y="315"/>
                    <a:pt x="96" y="316"/>
                  </a:cubicBezTo>
                  <a:cubicBezTo>
                    <a:pt x="97" y="316"/>
                    <a:pt x="97" y="318"/>
                    <a:pt x="98" y="318"/>
                  </a:cubicBezTo>
                  <a:cubicBezTo>
                    <a:pt x="98" y="321"/>
                    <a:pt x="100" y="326"/>
                    <a:pt x="104" y="326"/>
                  </a:cubicBezTo>
                  <a:cubicBezTo>
                    <a:pt x="104" y="327"/>
                    <a:pt x="106" y="327"/>
                    <a:pt x="106" y="329"/>
                  </a:cubicBezTo>
                  <a:cubicBezTo>
                    <a:pt x="106" y="330"/>
                    <a:pt x="105" y="331"/>
                    <a:pt x="105" y="332"/>
                  </a:cubicBezTo>
                  <a:cubicBezTo>
                    <a:pt x="105" y="332"/>
                    <a:pt x="105" y="332"/>
                    <a:pt x="105" y="332"/>
                  </a:cubicBezTo>
                  <a:cubicBezTo>
                    <a:pt x="105" y="333"/>
                    <a:pt x="105" y="337"/>
                    <a:pt x="105" y="338"/>
                  </a:cubicBezTo>
                  <a:cubicBezTo>
                    <a:pt x="105" y="343"/>
                    <a:pt x="102" y="344"/>
                    <a:pt x="102" y="348"/>
                  </a:cubicBezTo>
                  <a:cubicBezTo>
                    <a:pt x="102" y="348"/>
                    <a:pt x="98" y="350"/>
                    <a:pt x="97" y="350"/>
                  </a:cubicBezTo>
                  <a:cubicBezTo>
                    <a:pt x="94" y="350"/>
                    <a:pt x="93" y="349"/>
                    <a:pt x="90" y="349"/>
                  </a:cubicBezTo>
                  <a:cubicBezTo>
                    <a:pt x="79" y="349"/>
                    <a:pt x="79" y="349"/>
                    <a:pt x="79" y="349"/>
                  </a:cubicBezTo>
                  <a:cubicBezTo>
                    <a:pt x="78" y="349"/>
                    <a:pt x="76" y="349"/>
                    <a:pt x="76" y="349"/>
                  </a:cubicBezTo>
                  <a:cubicBezTo>
                    <a:pt x="65" y="349"/>
                    <a:pt x="65" y="349"/>
                    <a:pt x="65" y="349"/>
                  </a:cubicBezTo>
                  <a:cubicBezTo>
                    <a:pt x="64" y="349"/>
                    <a:pt x="63" y="347"/>
                    <a:pt x="62" y="347"/>
                  </a:cubicBezTo>
                  <a:cubicBezTo>
                    <a:pt x="61" y="347"/>
                    <a:pt x="53" y="352"/>
                    <a:pt x="53" y="353"/>
                  </a:cubicBezTo>
                  <a:cubicBezTo>
                    <a:pt x="53" y="355"/>
                    <a:pt x="55" y="358"/>
                    <a:pt x="55" y="361"/>
                  </a:cubicBezTo>
                  <a:cubicBezTo>
                    <a:pt x="55" y="367"/>
                    <a:pt x="53" y="373"/>
                    <a:pt x="53" y="379"/>
                  </a:cubicBezTo>
                  <a:cubicBezTo>
                    <a:pt x="53" y="380"/>
                    <a:pt x="51" y="381"/>
                    <a:pt x="51" y="384"/>
                  </a:cubicBezTo>
                  <a:cubicBezTo>
                    <a:pt x="51" y="386"/>
                    <a:pt x="51" y="387"/>
                    <a:pt x="55" y="387"/>
                  </a:cubicBezTo>
                  <a:cubicBezTo>
                    <a:pt x="55" y="390"/>
                    <a:pt x="55" y="391"/>
                    <a:pt x="55" y="396"/>
                  </a:cubicBezTo>
                  <a:cubicBezTo>
                    <a:pt x="55" y="397"/>
                    <a:pt x="55" y="398"/>
                    <a:pt x="57" y="398"/>
                  </a:cubicBezTo>
                  <a:cubicBezTo>
                    <a:pt x="60" y="398"/>
                    <a:pt x="62" y="396"/>
                    <a:pt x="66" y="396"/>
                  </a:cubicBezTo>
                  <a:cubicBezTo>
                    <a:pt x="71" y="396"/>
                    <a:pt x="72" y="405"/>
                    <a:pt x="75" y="405"/>
                  </a:cubicBezTo>
                  <a:cubicBezTo>
                    <a:pt x="80" y="405"/>
                    <a:pt x="83" y="400"/>
                    <a:pt x="88" y="400"/>
                  </a:cubicBezTo>
                  <a:cubicBezTo>
                    <a:pt x="89" y="400"/>
                    <a:pt x="95" y="399"/>
                    <a:pt x="95" y="400"/>
                  </a:cubicBezTo>
                  <a:cubicBezTo>
                    <a:pt x="95" y="399"/>
                    <a:pt x="95" y="399"/>
                    <a:pt x="95" y="399"/>
                  </a:cubicBezTo>
                  <a:cubicBezTo>
                    <a:pt x="99" y="401"/>
                    <a:pt x="100" y="395"/>
                    <a:pt x="103" y="394"/>
                  </a:cubicBezTo>
                  <a:cubicBezTo>
                    <a:pt x="108" y="392"/>
                    <a:pt x="109" y="389"/>
                    <a:pt x="112" y="384"/>
                  </a:cubicBezTo>
                  <a:cubicBezTo>
                    <a:pt x="111" y="384"/>
                    <a:pt x="110" y="383"/>
                    <a:pt x="110" y="381"/>
                  </a:cubicBezTo>
                  <a:cubicBezTo>
                    <a:pt x="110" y="376"/>
                    <a:pt x="116" y="367"/>
                    <a:pt x="120" y="366"/>
                  </a:cubicBezTo>
                  <a:cubicBezTo>
                    <a:pt x="125" y="365"/>
                    <a:pt x="130" y="363"/>
                    <a:pt x="132" y="359"/>
                  </a:cubicBezTo>
                  <a:cubicBezTo>
                    <a:pt x="130" y="354"/>
                    <a:pt x="130" y="354"/>
                    <a:pt x="130" y="354"/>
                  </a:cubicBezTo>
                  <a:cubicBezTo>
                    <a:pt x="130" y="350"/>
                    <a:pt x="134" y="348"/>
                    <a:pt x="137" y="348"/>
                  </a:cubicBezTo>
                  <a:cubicBezTo>
                    <a:pt x="142" y="348"/>
                    <a:pt x="145" y="351"/>
                    <a:pt x="150" y="351"/>
                  </a:cubicBezTo>
                  <a:cubicBezTo>
                    <a:pt x="155" y="351"/>
                    <a:pt x="158" y="347"/>
                    <a:pt x="162" y="345"/>
                  </a:cubicBezTo>
                  <a:cubicBezTo>
                    <a:pt x="164" y="344"/>
                    <a:pt x="164" y="341"/>
                    <a:pt x="169" y="341"/>
                  </a:cubicBezTo>
                  <a:cubicBezTo>
                    <a:pt x="177" y="341"/>
                    <a:pt x="179" y="350"/>
                    <a:pt x="183" y="355"/>
                  </a:cubicBezTo>
                  <a:cubicBezTo>
                    <a:pt x="183" y="357"/>
                    <a:pt x="186" y="358"/>
                    <a:pt x="188" y="359"/>
                  </a:cubicBezTo>
                  <a:cubicBezTo>
                    <a:pt x="192" y="363"/>
                    <a:pt x="193" y="365"/>
                    <a:pt x="200" y="367"/>
                  </a:cubicBezTo>
                  <a:cubicBezTo>
                    <a:pt x="200" y="368"/>
                    <a:pt x="204" y="369"/>
                    <a:pt x="205" y="369"/>
                  </a:cubicBezTo>
                  <a:cubicBezTo>
                    <a:pt x="205" y="370"/>
                    <a:pt x="210" y="376"/>
                    <a:pt x="211" y="376"/>
                  </a:cubicBezTo>
                  <a:cubicBezTo>
                    <a:pt x="212" y="378"/>
                    <a:pt x="213" y="379"/>
                    <a:pt x="213" y="382"/>
                  </a:cubicBezTo>
                  <a:cubicBezTo>
                    <a:pt x="213" y="385"/>
                    <a:pt x="212" y="388"/>
                    <a:pt x="210" y="388"/>
                  </a:cubicBezTo>
                  <a:cubicBezTo>
                    <a:pt x="210" y="389"/>
                    <a:pt x="210" y="390"/>
                    <a:pt x="212" y="390"/>
                  </a:cubicBezTo>
                  <a:cubicBezTo>
                    <a:pt x="215" y="390"/>
                    <a:pt x="215" y="385"/>
                    <a:pt x="217" y="383"/>
                  </a:cubicBezTo>
                  <a:cubicBezTo>
                    <a:pt x="217" y="383"/>
                    <a:pt x="220" y="383"/>
                    <a:pt x="220" y="382"/>
                  </a:cubicBezTo>
                  <a:cubicBezTo>
                    <a:pt x="220" y="379"/>
                    <a:pt x="216" y="378"/>
                    <a:pt x="216" y="375"/>
                  </a:cubicBezTo>
                  <a:cubicBezTo>
                    <a:pt x="216" y="373"/>
                    <a:pt x="218" y="372"/>
                    <a:pt x="221" y="372"/>
                  </a:cubicBezTo>
                  <a:cubicBezTo>
                    <a:pt x="224" y="372"/>
                    <a:pt x="226" y="375"/>
                    <a:pt x="228" y="375"/>
                  </a:cubicBezTo>
                  <a:cubicBezTo>
                    <a:pt x="229" y="370"/>
                    <a:pt x="223" y="369"/>
                    <a:pt x="219" y="366"/>
                  </a:cubicBezTo>
                  <a:cubicBezTo>
                    <a:pt x="217" y="366"/>
                    <a:pt x="212" y="365"/>
                    <a:pt x="213" y="362"/>
                  </a:cubicBezTo>
                  <a:cubicBezTo>
                    <a:pt x="213" y="361"/>
                    <a:pt x="213" y="361"/>
                    <a:pt x="213" y="360"/>
                  </a:cubicBezTo>
                  <a:cubicBezTo>
                    <a:pt x="210" y="360"/>
                    <a:pt x="208" y="361"/>
                    <a:pt x="204" y="360"/>
                  </a:cubicBezTo>
                  <a:cubicBezTo>
                    <a:pt x="202" y="359"/>
                    <a:pt x="201" y="355"/>
                    <a:pt x="200" y="352"/>
                  </a:cubicBezTo>
                  <a:cubicBezTo>
                    <a:pt x="199" y="350"/>
                    <a:pt x="197" y="346"/>
                    <a:pt x="194" y="345"/>
                  </a:cubicBezTo>
                  <a:cubicBezTo>
                    <a:pt x="191" y="344"/>
                    <a:pt x="189" y="343"/>
                    <a:pt x="189" y="339"/>
                  </a:cubicBezTo>
                  <a:cubicBezTo>
                    <a:pt x="189" y="338"/>
                    <a:pt x="190" y="336"/>
                    <a:pt x="190" y="335"/>
                  </a:cubicBezTo>
                  <a:cubicBezTo>
                    <a:pt x="190" y="335"/>
                    <a:pt x="189" y="334"/>
                    <a:pt x="189" y="334"/>
                  </a:cubicBezTo>
                  <a:cubicBezTo>
                    <a:pt x="189" y="331"/>
                    <a:pt x="194" y="332"/>
                    <a:pt x="196" y="330"/>
                  </a:cubicBezTo>
                  <a:cubicBezTo>
                    <a:pt x="198" y="332"/>
                    <a:pt x="196" y="337"/>
                    <a:pt x="199" y="337"/>
                  </a:cubicBezTo>
                  <a:cubicBezTo>
                    <a:pt x="202" y="337"/>
                    <a:pt x="204" y="337"/>
                    <a:pt x="206" y="337"/>
                  </a:cubicBezTo>
                  <a:cubicBezTo>
                    <a:pt x="206" y="341"/>
                    <a:pt x="212" y="349"/>
                    <a:pt x="217" y="349"/>
                  </a:cubicBezTo>
                  <a:cubicBezTo>
                    <a:pt x="218" y="349"/>
                    <a:pt x="219" y="349"/>
                    <a:pt x="220" y="349"/>
                  </a:cubicBezTo>
                  <a:cubicBezTo>
                    <a:pt x="220" y="353"/>
                    <a:pt x="224" y="352"/>
                    <a:pt x="227" y="354"/>
                  </a:cubicBezTo>
                  <a:cubicBezTo>
                    <a:pt x="230" y="355"/>
                    <a:pt x="235" y="360"/>
                    <a:pt x="235" y="363"/>
                  </a:cubicBezTo>
                  <a:cubicBezTo>
                    <a:pt x="235" y="365"/>
                    <a:pt x="235" y="366"/>
                    <a:pt x="235" y="369"/>
                  </a:cubicBezTo>
                  <a:cubicBezTo>
                    <a:pt x="235" y="374"/>
                    <a:pt x="239" y="376"/>
                    <a:pt x="241" y="379"/>
                  </a:cubicBezTo>
                  <a:cubicBezTo>
                    <a:pt x="243" y="381"/>
                    <a:pt x="245" y="383"/>
                    <a:pt x="246" y="386"/>
                  </a:cubicBezTo>
                  <a:cubicBezTo>
                    <a:pt x="246" y="387"/>
                    <a:pt x="247" y="389"/>
                    <a:pt x="247" y="389"/>
                  </a:cubicBezTo>
                  <a:cubicBezTo>
                    <a:pt x="249" y="389"/>
                    <a:pt x="250" y="389"/>
                    <a:pt x="251" y="389"/>
                  </a:cubicBezTo>
                  <a:cubicBezTo>
                    <a:pt x="251" y="389"/>
                    <a:pt x="248" y="391"/>
                    <a:pt x="248" y="393"/>
                  </a:cubicBezTo>
                  <a:cubicBezTo>
                    <a:pt x="248" y="397"/>
                    <a:pt x="251" y="401"/>
                    <a:pt x="255" y="401"/>
                  </a:cubicBezTo>
                  <a:cubicBezTo>
                    <a:pt x="255" y="401"/>
                    <a:pt x="257" y="401"/>
                    <a:pt x="258" y="401"/>
                  </a:cubicBezTo>
                  <a:cubicBezTo>
                    <a:pt x="256" y="397"/>
                    <a:pt x="257" y="396"/>
                    <a:pt x="257" y="395"/>
                  </a:cubicBezTo>
                  <a:cubicBezTo>
                    <a:pt x="257" y="393"/>
                    <a:pt x="259" y="392"/>
                    <a:pt x="255" y="390"/>
                  </a:cubicBezTo>
                  <a:cubicBezTo>
                    <a:pt x="255" y="388"/>
                    <a:pt x="255" y="388"/>
                    <a:pt x="255" y="388"/>
                  </a:cubicBezTo>
                  <a:cubicBezTo>
                    <a:pt x="259" y="389"/>
                    <a:pt x="260" y="393"/>
                    <a:pt x="263" y="393"/>
                  </a:cubicBezTo>
                  <a:cubicBezTo>
                    <a:pt x="263" y="393"/>
                    <a:pt x="263" y="393"/>
                    <a:pt x="263" y="393"/>
                  </a:cubicBezTo>
                  <a:cubicBezTo>
                    <a:pt x="264" y="389"/>
                    <a:pt x="266" y="392"/>
                    <a:pt x="267" y="391"/>
                  </a:cubicBezTo>
                  <a:cubicBezTo>
                    <a:pt x="267" y="391"/>
                    <a:pt x="266" y="389"/>
                    <a:pt x="266" y="389"/>
                  </a:cubicBezTo>
                  <a:cubicBezTo>
                    <a:pt x="264" y="389"/>
                    <a:pt x="258" y="383"/>
                    <a:pt x="258" y="382"/>
                  </a:cubicBezTo>
                  <a:cubicBezTo>
                    <a:pt x="258" y="381"/>
                    <a:pt x="259" y="381"/>
                    <a:pt x="259" y="379"/>
                  </a:cubicBezTo>
                  <a:cubicBezTo>
                    <a:pt x="255" y="374"/>
                    <a:pt x="255" y="374"/>
                    <a:pt x="255" y="374"/>
                  </a:cubicBezTo>
                  <a:cubicBezTo>
                    <a:pt x="255" y="373"/>
                    <a:pt x="256" y="372"/>
                    <a:pt x="257" y="372"/>
                  </a:cubicBezTo>
                  <a:cubicBezTo>
                    <a:pt x="259" y="372"/>
                    <a:pt x="260" y="375"/>
                    <a:pt x="263" y="375"/>
                  </a:cubicBezTo>
                  <a:cubicBezTo>
                    <a:pt x="264" y="373"/>
                    <a:pt x="264" y="372"/>
                    <a:pt x="263" y="370"/>
                  </a:cubicBezTo>
                  <a:cubicBezTo>
                    <a:pt x="266" y="369"/>
                    <a:pt x="267" y="367"/>
                    <a:pt x="271" y="367"/>
                  </a:cubicBezTo>
                  <a:cubicBezTo>
                    <a:pt x="275" y="367"/>
                    <a:pt x="277" y="372"/>
                    <a:pt x="280" y="372"/>
                  </a:cubicBezTo>
                  <a:cubicBezTo>
                    <a:pt x="283" y="372"/>
                    <a:pt x="284" y="369"/>
                    <a:pt x="287" y="367"/>
                  </a:cubicBezTo>
                  <a:cubicBezTo>
                    <a:pt x="289" y="367"/>
                    <a:pt x="290" y="367"/>
                    <a:pt x="293" y="367"/>
                  </a:cubicBezTo>
                  <a:cubicBezTo>
                    <a:pt x="294" y="367"/>
                    <a:pt x="295" y="367"/>
                    <a:pt x="295" y="366"/>
                  </a:cubicBezTo>
                  <a:cubicBezTo>
                    <a:pt x="294" y="364"/>
                    <a:pt x="288" y="361"/>
                    <a:pt x="288" y="356"/>
                  </a:cubicBezTo>
                  <a:cubicBezTo>
                    <a:pt x="288" y="353"/>
                    <a:pt x="291" y="348"/>
                    <a:pt x="295" y="346"/>
                  </a:cubicBezTo>
                  <a:cubicBezTo>
                    <a:pt x="295" y="340"/>
                    <a:pt x="295" y="340"/>
                    <a:pt x="295" y="340"/>
                  </a:cubicBezTo>
                  <a:cubicBezTo>
                    <a:pt x="295" y="339"/>
                    <a:pt x="295" y="341"/>
                    <a:pt x="296" y="337"/>
                  </a:cubicBezTo>
                  <a:cubicBezTo>
                    <a:pt x="296" y="335"/>
                    <a:pt x="298" y="334"/>
                    <a:pt x="301" y="333"/>
                  </a:cubicBezTo>
                  <a:cubicBezTo>
                    <a:pt x="300" y="332"/>
                    <a:pt x="301" y="331"/>
                    <a:pt x="300" y="330"/>
                  </a:cubicBezTo>
                  <a:cubicBezTo>
                    <a:pt x="305" y="328"/>
                    <a:pt x="306" y="323"/>
                    <a:pt x="311" y="323"/>
                  </a:cubicBezTo>
                  <a:cubicBezTo>
                    <a:pt x="315" y="323"/>
                    <a:pt x="325" y="340"/>
                    <a:pt x="328" y="340"/>
                  </a:cubicBezTo>
                  <a:cubicBezTo>
                    <a:pt x="332" y="340"/>
                    <a:pt x="342" y="335"/>
                    <a:pt x="344" y="333"/>
                  </a:cubicBezTo>
                  <a:cubicBezTo>
                    <a:pt x="344" y="333"/>
                    <a:pt x="338" y="332"/>
                    <a:pt x="338" y="332"/>
                  </a:cubicBezTo>
                  <a:cubicBezTo>
                    <a:pt x="337" y="332"/>
                    <a:pt x="334" y="331"/>
                    <a:pt x="334" y="328"/>
                  </a:cubicBezTo>
                  <a:cubicBezTo>
                    <a:pt x="334" y="326"/>
                    <a:pt x="351" y="320"/>
                    <a:pt x="357" y="318"/>
                  </a:cubicBezTo>
                  <a:cubicBezTo>
                    <a:pt x="357" y="318"/>
                    <a:pt x="354" y="321"/>
                    <a:pt x="353" y="322"/>
                  </a:cubicBezTo>
                  <a:cubicBezTo>
                    <a:pt x="353" y="323"/>
                    <a:pt x="359" y="329"/>
                    <a:pt x="346" y="333"/>
                  </a:cubicBezTo>
                  <a:cubicBezTo>
                    <a:pt x="351" y="346"/>
                    <a:pt x="377" y="344"/>
                    <a:pt x="377" y="361"/>
                  </a:cubicBezTo>
                  <a:cubicBezTo>
                    <a:pt x="374" y="363"/>
                    <a:pt x="371" y="365"/>
                    <a:pt x="367" y="365"/>
                  </a:cubicBezTo>
                  <a:cubicBezTo>
                    <a:pt x="365" y="365"/>
                    <a:pt x="361" y="365"/>
                    <a:pt x="354" y="365"/>
                  </a:cubicBezTo>
                  <a:cubicBezTo>
                    <a:pt x="352" y="365"/>
                    <a:pt x="343" y="364"/>
                    <a:pt x="343" y="361"/>
                  </a:cubicBezTo>
                  <a:cubicBezTo>
                    <a:pt x="338" y="361"/>
                    <a:pt x="338" y="358"/>
                    <a:pt x="332" y="358"/>
                  </a:cubicBezTo>
                  <a:cubicBezTo>
                    <a:pt x="328" y="358"/>
                    <a:pt x="322" y="359"/>
                    <a:pt x="319" y="360"/>
                  </a:cubicBezTo>
                  <a:cubicBezTo>
                    <a:pt x="316" y="362"/>
                    <a:pt x="312" y="365"/>
                    <a:pt x="310" y="365"/>
                  </a:cubicBezTo>
                  <a:cubicBezTo>
                    <a:pt x="310" y="365"/>
                    <a:pt x="305" y="365"/>
                    <a:pt x="302" y="365"/>
                  </a:cubicBezTo>
                  <a:cubicBezTo>
                    <a:pt x="301" y="365"/>
                    <a:pt x="297" y="364"/>
                    <a:pt x="297" y="366"/>
                  </a:cubicBezTo>
                  <a:cubicBezTo>
                    <a:pt x="297" y="368"/>
                    <a:pt x="298" y="367"/>
                    <a:pt x="299" y="369"/>
                  </a:cubicBezTo>
                  <a:cubicBezTo>
                    <a:pt x="295" y="371"/>
                    <a:pt x="278" y="370"/>
                    <a:pt x="278" y="377"/>
                  </a:cubicBezTo>
                  <a:cubicBezTo>
                    <a:pt x="278" y="378"/>
                    <a:pt x="281" y="378"/>
                    <a:pt x="282" y="378"/>
                  </a:cubicBezTo>
                  <a:cubicBezTo>
                    <a:pt x="282" y="379"/>
                    <a:pt x="282" y="379"/>
                    <a:pt x="282" y="381"/>
                  </a:cubicBezTo>
                  <a:cubicBezTo>
                    <a:pt x="282" y="385"/>
                    <a:pt x="280" y="385"/>
                    <a:pt x="278" y="387"/>
                  </a:cubicBezTo>
                  <a:cubicBezTo>
                    <a:pt x="281" y="389"/>
                    <a:pt x="283" y="388"/>
                    <a:pt x="285" y="391"/>
                  </a:cubicBezTo>
                  <a:cubicBezTo>
                    <a:pt x="283" y="394"/>
                    <a:pt x="290" y="398"/>
                    <a:pt x="291" y="399"/>
                  </a:cubicBezTo>
                  <a:cubicBezTo>
                    <a:pt x="291" y="399"/>
                    <a:pt x="290" y="401"/>
                    <a:pt x="289" y="401"/>
                  </a:cubicBezTo>
                  <a:cubicBezTo>
                    <a:pt x="292" y="401"/>
                    <a:pt x="292" y="401"/>
                    <a:pt x="292" y="401"/>
                  </a:cubicBezTo>
                  <a:cubicBezTo>
                    <a:pt x="296" y="397"/>
                    <a:pt x="298" y="404"/>
                    <a:pt x="302" y="404"/>
                  </a:cubicBezTo>
                  <a:cubicBezTo>
                    <a:pt x="307" y="404"/>
                    <a:pt x="306" y="399"/>
                    <a:pt x="310" y="399"/>
                  </a:cubicBezTo>
                  <a:cubicBezTo>
                    <a:pt x="315" y="399"/>
                    <a:pt x="317" y="404"/>
                    <a:pt x="322" y="404"/>
                  </a:cubicBezTo>
                  <a:cubicBezTo>
                    <a:pt x="328" y="404"/>
                    <a:pt x="329" y="401"/>
                    <a:pt x="333" y="399"/>
                  </a:cubicBezTo>
                  <a:cubicBezTo>
                    <a:pt x="334" y="400"/>
                    <a:pt x="336" y="400"/>
                    <a:pt x="338" y="400"/>
                  </a:cubicBezTo>
                  <a:cubicBezTo>
                    <a:pt x="340" y="400"/>
                    <a:pt x="339" y="399"/>
                    <a:pt x="343" y="398"/>
                  </a:cubicBezTo>
                  <a:cubicBezTo>
                    <a:pt x="343" y="401"/>
                    <a:pt x="343" y="401"/>
                    <a:pt x="343" y="401"/>
                  </a:cubicBezTo>
                  <a:cubicBezTo>
                    <a:pt x="343" y="401"/>
                    <a:pt x="341" y="401"/>
                    <a:pt x="341" y="403"/>
                  </a:cubicBezTo>
                  <a:cubicBezTo>
                    <a:pt x="341" y="406"/>
                    <a:pt x="342" y="409"/>
                    <a:pt x="342" y="413"/>
                  </a:cubicBezTo>
                  <a:cubicBezTo>
                    <a:pt x="342" y="418"/>
                    <a:pt x="337" y="419"/>
                    <a:pt x="336" y="423"/>
                  </a:cubicBezTo>
                  <a:cubicBezTo>
                    <a:pt x="334" y="428"/>
                    <a:pt x="334" y="430"/>
                    <a:pt x="332" y="435"/>
                  </a:cubicBezTo>
                  <a:cubicBezTo>
                    <a:pt x="332" y="436"/>
                    <a:pt x="330" y="436"/>
                    <a:pt x="330" y="438"/>
                  </a:cubicBezTo>
                  <a:cubicBezTo>
                    <a:pt x="332" y="442"/>
                    <a:pt x="332" y="442"/>
                    <a:pt x="332" y="442"/>
                  </a:cubicBezTo>
                  <a:cubicBezTo>
                    <a:pt x="331" y="441"/>
                    <a:pt x="331" y="440"/>
                    <a:pt x="331" y="439"/>
                  </a:cubicBezTo>
                  <a:cubicBezTo>
                    <a:pt x="328" y="440"/>
                    <a:pt x="328" y="441"/>
                    <a:pt x="324" y="441"/>
                  </a:cubicBezTo>
                  <a:cubicBezTo>
                    <a:pt x="319" y="441"/>
                    <a:pt x="317" y="438"/>
                    <a:pt x="312" y="438"/>
                  </a:cubicBezTo>
                  <a:cubicBezTo>
                    <a:pt x="305" y="438"/>
                    <a:pt x="303" y="442"/>
                    <a:pt x="296" y="442"/>
                  </a:cubicBezTo>
                  <a:cubicBezTo>
                    <a:pt x="288" y="442"/>
                    <a:pt x="278" y="438"/>
                    <a:pt x="271" y="435"/>
                  </a:cubicBezTo>
                  <a:cubicBezTo>
                    <a:pt x="267" y="434"/>
                    <a:pt x="262" y="436"/>
                    <a:pt x="260" y="434"/>
                  </a:cubicBezTo>
                  <a:cubicBezTo>
                    <a:pt x="259" y="432"/>
                    <a:pt x="256" y="433"/>
                    <a:pt x="256" y="429"/>
                  </a:cubicBezTo>
                  <a:cubicBezTo>
                    <a:pt x="251" y="429"/>
                    <a:pt x="251" y="429"/>
                    <a:pt x="251" y="429"/>
                  </a:cubicBezTo>
                  <a:cubicBezTo>
                    <a:pt x="251" y="428"/>
                    <a:pt x="251" y="428"/>
                    <a:pt x="251" y="428"/>
                  </a:cubicBezTo>
                  <a:cubicBezTo>
                    <a:pt x="244" y="430"/>
                    <a:pt x="239" y="430"/>
                    <a:pt x="239" y="437"/>
                  </a:cubicBezTo>
                  <a:cubicBezTo>
                    <a:pt x="239" y="439"/>
                    <a:pt x="239" y="440"/>
                    <a:pt x="239" y="442"/>
                  </a:cubicBezTo>
                  <a:cubicBezTo>
                    <a:pt x="239" y="443"/>
                    <a:pt x="236" y="444"/>
                    <a:pt x="234" y="444"/>
                  </a:cubicBezTo>
                  <a:cubicBezTo>
                    <a:pt x="217" y="444"/>
                    <a:pt x="212" y="425"/>
                    <a:pt x="197" y="425"/>
                  </a:cubicBezTo>
                  <a:cubicBezTo>
                    <a:pt x="195" y="425"/>
                    <a:pt x="193" y="425"/>
                    <a:pt x="191" y="425"/>
                  </a:cubicBezTo>
                  <a:cubicBezTo>
                    <a:pt x="186" y="425"/>
                    <a:pt x="180" y="421"/>
                    <a:pt x="180" y="415"/>
                  </a:cubicBezTo>
                  <a:cubicBezTo>
                    <a:pt x="180" y="412"/>
                    <a:pt x="183" y="411"/>
                    <a:pt x="183" y="407"/>
                  </a:cubicBezTo>
                  <a:cubicBezTo>
                    <a:pt x="183" y="405"/>
                    <a:pt x="180" y="404"/>
                    <a:pt x="180" y="402"/>
                  </a:cubicBezTo>
                  <a:cubicBezTo>
                    <a:pt x="180" y="399"/>
                    <a:pt x="183" y="400"/>
                    <a:pt x="184" y="397"/>
                  </a:cubicBezTo>
                  <a:cubicBezTo>
                    <a:pt x="182" y="397"/>
                    <a:pt x="182" y="398"/>
                    <a:pt x="180" y="398"/>
                  </a:cubicBezTo>
                  <a:cubicBezTo>
                    <a:pt x="177" y="398"/>
                    <a:pt x="178" y="394"/>
                    <a:pt x="174" y="394"/>
                  </a:cubicBezTo>
                  <a:cubicBezTo>
                    <a:pt x="169" y="394"/>
                    <a:pt x="169" y="397"/>
                    <a:pt x="164" y="397"/>
                  </a:cubicBezTo>
                  <a:cubicBezTo>
                    <a:pt x="162" y="397"/>
                    <a:pt x="161" y="396"/>
                    <a:pt x="158" y="396"/>
                  </a:cubicBezTo>
                  <a:cubicBezTo>
                    <a:pt x="154" y="396"/>
                    <a:pt x="151" y="399"/>
                    <a:pt x="148" y="399"/>
                  </a:cubicBezTo>
                  <a:cubicBezTo>
                    <a:pt x="146" y="399"/>
                    <a:pt x="143" y="397"/>
                    <a:pt x="140" y="397"/>
                  </a:cubicBezTo>
                  <a:cubicBezTo>
                    <a:pt x="130" y="397"/>
                    <a:pt x="113" y="403"/>
                    <a:pt x="104" y="408"/>
                  </a:cubicBezTo>
                  <a:cubicBezTo>
                    <a:pt x="102" y="409"/>
                    <a:pt x="101" y="412"/>
                    <a:pt x="96" y="412"/>
                  </a:cubicBezTo>
                  <a:cubicBezTo>
                    <a:pt x="88" y="412"/>
                    <a:pt x="82" y="411"/>
                    <a:pt x="77" y="406"/>
                  </a:cubicBezTo>
                  <a:cubicBezTo>
                    <a:pt x="74" y="408"/>
                    <a:pt x="74" y="409"/>
                    <a:pt x="72" y="413"/>
                  </a:cubicBezTo>
                  <a:cubicBezTo>
                    <a:pt x="73" y="413"/>
                    <a:pt x="73" y="413"/>
                    <a:pt x="73" y="413"/>
                  </a:cubicBezTo>
                  <a:cubicBezTo>
                    <a:pt x="67" y="421"/>
                    <a:pt x="59" y="427"/>
                    <a:pt x="53" y="434"/>
                  </a:cubicBezTo>
                  <a:cubicBezTo>
                    <a:pt x="49" y="440"/>
                    <a:pt x="52" y="443"/>
                    <a:pt x="50" y="452"/>
                  </a:cubicBezTo>
                  <a:cubicBezTo>
                    <a:pt x="48" y="455"/>
                    <a:pt x="43" y="460"/>
                    <a:pt x="39" y="462"/>
                  </a:cubicBezTo>
                  <a:cubicBezTo>
                    <a:pt x="35" y="464"/>
                    <a:pt x="29" y="463"/>
                    <a:pt x="26" y="468"/>
                  </a:cubicBezTo>
                  <a:cubicBezTo>
                    <a:pt x="21" y="475"/>
                    <a:pt x="14" y="487"/>
                    <a:pt x="11" y="496"/>
                  </a:cubicBezTo>
                  <a:cubicBezTo>
                    <a:pt x="10" y="500"/>
                    <a:pt x="5" y="502"/>
                    <a:pt x="5" y="507"/>
                  </a:cubicBezTo>
                  <a:cubicBezTo>
                    <a:pt x="5" y="516"/>
                    <a:pt x="9" y="522"/>
                    <a:pt x="9" y="532"/>
                  </a:cubicBezTo>
                  <a:cubicBezTo>
                    <a:pt x="9" y="538"/>
                    <a:pt x="5" y="550"/>
                    <a:pt x="0" y="553"/>
                  </a:cubicBezTo>
                  <a:cubicBezTo>
                    <a:pt x="1" y="556"/>
                    <a:pt x="3" y="558"/>
                    <a:pt x="3" y="561"/>
                  </a:cubicBezTo>
                  <a:cubicBezTo>
                    <a:pt x="3" y="563"/>
                    <a:pt x="4" y="565"/>
                    <a:pt x="4" y="569"/>
                  </a:cubicBezTo>
                  <a:cubicBezTo>
                    <a:pt x="3" y="569"/>
                    <a:pt x="3" y="569"/>
                    <a:pt x="3" y="569"/>
                  </a:cubicBezTo>
                  <a:cubicBezTo>
                    <a:pt x="5" y="569"/>
                    <a:pt x="5" y="570"/>
                    <a:pt x="6" y="571"/>
                  </a:cubicBezTo>
                  <a:cubicBezTo>
                    <a:pt x="6" y="572"/>
                    <a:pt x="18" y="583"/>
                    <a:pt x="20" y="584"/>
                  </a:cubicBezTo>
                  <a:cubicBezTo>
                    <a:pt x="26" y="588"/>
                    <a:pt x="27" y="593"/>
                    <a:pt x="31" y="600"/>
                  </a:cubicBezTo>
                  <a:cubicBezTo>
                    <a:pt x="36" y="607"/>
                    <a:pt x="49" y="615"/>
                    <a:pt x="56" y="620"/>
                  </a:cubicBezTo>
                  <a:cubicBezTo>
                    <a:pt x="57" y="620"/>
                    <a:pt x="60" y="621"/>
                    <a:pt x="62" y="621"/>
                  </a:cubicBezTo>
                  <a:cubicBezTo>
                    <a:pt x="71" y="621"/>
                    <a:pt x="75" y="617"/>
                    <a:pt x="84" y="617"/>
                  </a:cubicBezTo>
                  <a:cubicBezTo>
                    <a:pt x="89" y="617"/>
                    <a:pt x="94" y="620"/>
                    <a:pt x="98" y="620"/>
                  </a:cubicBezTo>
                  <a:cubicBezTo>
                    <a:pt x="101" y="620"/>
                    <a:pt x="102" y="617"/>
                    <a:pt x="106" y="616"/>
                  </a:cubicBezTo>
                  <a:cubicBezTo>
                    <a:pt x="114" y="613"/>
                    <a:pt x="123" y="608"/>
                    <a:pt x="134" y="608"/>
                  </a:cubicBezTo>
                  <a:cubicBezTo>
                    <a:pt x="143" y="608"/>
                    <a:pt x="145" y="621"/>
                    <a:pt x="152" y="621"/>
                  </a:cubicBezTo>
                  <a:cubicBezTo>
                    <a:pt x="154" y="621"/>
                    <a:pt x="157" y="621"/>
                    <a:pt x="161" y="621"/>
                  </a:cubicBezTo>
                  <a:cubicBezTo>
                    <a:pt x="169" y="621"/>
                    <a:pt x="173" y="626"/>
                    <a:pt x="175" y="631"/>
                  </a:cubicBezTo>
                  <a:cubicBezTo>
                    <a:pt x="173" y="633"/>
                    <a:pt x="173" y="639"/>
                    <a:pt x="173" y="642"/>
                  </a:cubicBezTo>
                  <a:cubicBezTo>
                    <a:pt x="173" y="643"/>
                    <a:pt x="172" y="644"/>
                    <a:pt x="173" y="646"/>
                  </a:cubicBezTo>
                  <a:cubicBezTo>
                    <a:pt x="171" y="646"/>
                    <a:pt x="168" y="652"/>
                    <a:pt x="168" y="655"/>
                  </a:cubicBezTo>
                  <a:cubicBezTo>
                    <a:pt x="168" y="665"/>
                    <a:pt x="181" y="673"/>
                    <a:pt x="187" y="681"/>
                  </a:cubicBezTo>
                  <a:cubicBezTo>
                    <a:pt x="190" y="685"/>
                    <a:pt x="189" y="690"/>
                    <a:pt x="191" y="694"/>
                  </a:cubicBezTo>
                  <a:cubicBezTo>
                    <a:pt x="193" y="700"/>
                    <a:pt x="195" y="703"/>
                    <a:pt x="196" y="713"/>
                  </a:cubicBezTo>
                  <a:cubicBezTo>
                    <a:pt x="197" y="718"/>
                    <a:pt x="199" y="720"/>
                    <a:pt x="199" y="726"/>
                  </a:cubicBezTo>
                  <a:cubicBezTo>
                    <a:pt x="199" y="738"/>
                    <a:pt x="185" y="742"/>
                    <a:pt x="185" y="758"/>
                  </a:cubicBezTo>
                  <a:cubicBezTo>
                    <a:pt x="185" y="773"/>
                    <a:pt x="192" y="781"/>
                    <a:pt x="198" y="792"/>
                  </a:cubicBezTo>
                  <a:cubicBezTo>
                    <a:pt x="200" y="795"/>
                    <a:pt x="203" y="796"/>
                    <a:pt x="203" y="799"/>
                  </a:cubicBezTo>
                  <a:cubicBezTo>
                    <a:pt x="203" y="801"/>
                    <a:pt x="203" y="802"/>
                    <a:pt x="203" y="805"/>
                  </a:cubicBezTo>
                  <a:cubicBezTo>
                    <a:pt x="203" y="825"/>
                    <a:pt x="213" y="839"/>
                    <a:pt x="221" y="853"/>
                  </a:cubicBezTo>
                  <a:cubicBezTo>
                    <a:pt x="222" y="855"/>
                    <a:pt x="229" y="861"/>
                    <a:pt x="229" y="865"/>
                  </a:cubicBezTo>
                  <a:cubicBezTo>
                    <a:pt x="229" y="868"/>
                    <a:pt x="228" y="869"/>
                    <a:pt x="226" y="871"/>
                  </a:cubicBezTo>
                  <a:cubicBezTo>
                    <a:pt x="228" y="873"/>
                    <a:pt x="230" y="878"/>
                    <a:pt x="230" y="883"/>
                  </a:cubicBezTo>
                  <a:cubicBezTo>
                    <a:pt x="230" y="882"/>
                    <a:pt x="231" y="882"/>
                    <a:pt x="232" y="881"/>
                  </a:cubicBezTo>
                  <a:cubicBezTo>
                    <a:pt x="233" y="884"/>
                    <a:pt x="235" y="886"/>
                    <a:pt x="239" y="886"/>
                  </a:cubicBezTo>
                  <a:cubicBezTo>
                    <a:pt x="248" y="886"/>
                    <a:pt x="254" y="879"/>
                    <a:pt x="263" y="879"/>
                  </a:cubicBezTo>
                  <a:cubicBezTo>
                    <a:pt x="266" y="879"/>
                    <a:pt x="267" y="881"/>
                    <a:pt x="269" y="881"/>
                  </a:cubicBezTo>
                  <a:cubicBezTo>
                    <a:pt x="271" y="881"/>
                    <a:pt x="273" y="880"/>
                    <a:pt x="276" y="880"/>
                  </a:cubicBezTo>
                  <a:cubicBezTo>
                    <a:pt x="277" y="876"/>
                    <a:pt x="283" y="878"/>
                    <a:pt x="286" y="876"/>
                  </a:cubicBezTo>
                  <a:cubicBezTo>
                    <a:pt x="296" y="871"/>
                    <a:pt x="298" y="865"/>
                    <a:pt x="304" y="858"/>
                  </a:cubicBezTo>
                  <a:cubicBezTo>
                    <a:pt x="307" y="853"/>
                    <a:pt x="308" y="848"/>
                    <a:pt x="313" y="843"/>
                  </a:cubicBezTo>
                  <a:cubicBezTo>
                    <a:pt x="316" y="840"/>
                    <a:pt x="322" y="835"/>
                    <a:pt x="322" y="829"/>
                  </a:cubicBezTo>
                  <a:cubicBezTo>
                    <a:pt x="322" y="827"/>
                    <a:pt x="321" y="825"/>
                    <a:pt x="319" y="824"/>
                  </a:cubicBezTo>
                  <a:cubicBezTo>
                    <a:pt x="321" y="818"/>
                    <a:pt x="324" y="816"/>
                    <a:pt x="330" y="813"/>
                  </a:cubicBezTo>
                  <a:cubicBezTo>
                    <a:pt x="332" y="813"/>
                    <a:pt x="335" y="814"/>
                    <a:pt x="337" y="812"/>
                  </a:cubicBezTo>
                  <a:cubicBezTo>
                    <a:pt x="338" y="810"/>
                    <a:pt x="339" y="802"/>
                    <a:pt x="339" y="799"/>
                  </a:cubicBezTo>
                  <a:cubicBezTo>
                    <a:pt x="339" y="792"/>
                    <a:pt x="332" y="788"/>
                    <a:pt x="332" y="783"/>
                  </a:cubicBezTo>
                  <a:cubicBezTo>
                    <a:pt x="332" y="781"/>
                    <a:pt x="336" y="777"/>
                    <a:pt x="339" y="777"/>
                  </a:cubicBezTo>
                  <a:cubicBezTo>
                    <a:pt x="341" y="762"/>
                    <a:pt x="371" y="764"/>
                    <a:pt x="371" y="746"/>
                  </a:cubicBezTo>
                  <a:cubicBezTo>
                    <a:pt x="371" y="744"/>
                    <a:pt x="371" y="743"/>
                    <a:pt x="370" y="742"/>
                  </a:cubicBezTo>
                  <a:cubicBezTo>
                    <a:pt x="370" y="735"/>
                    <a:pt x="371" y="731"/>
                    <a:pt x="371" y="727"/>
                  </a:cubicBezTo>
                  <a:cubicBezTo>
                    <a:pt x="371" y="722"/>
                    <a:pt x="371" y="722"/>
                    <a:pt x="371" y="722"/>
                  </a:cubicBezTo>
                  <a:cubicBezTo>
                    <a:pt x="371" y="721"/>
                    <a:pt x="372" y="720"/>
                    <a:pt x="372" y="718"/>
                  </a:cubicBezTo>
                  <a:cubicBezTo>
                    <a:pt x="372" y="714"/>
                    <a:pt x="364" y="710"/>
                    <a:pt x="364" y="702"/>
                  </a:cubicBezTo>
                  <a:cubicBezTo>
                    <a:pt x="364" y="695"/>
                    <a:pt x="362" y="692"/>
                    <a:pt x="362" y="685"/>
                  </a:cubicBezTo>
                  <a:cubicBezTo>
                    <a:pt x="362" y="679"/>
                    <a:pt x="368" y="677"/>
                    <a:pt x="369" y="672"/>
                  </a:cubicBezTo>
                  <a:cubicBezTo>
                    <a:pt x="375" y="652"/>
                    <a:pt x="391" y="648"/>
                    <a:pt x="406" y="636"/>
                  </a:cubicBezTo>
                  <a:cubicBezTo>
                    <a:pt x="414" y="630"/>
                    <a:pt x="417" y="621"/>
                    <a:pt x="424" y="612"/>
                  </a:cubicBezTo>
                  <a:cubicBezTo>
                    <a:pt x="430" y="605"/>
                    <a:pt x="440" y="588"/>
                    <a:pt x="440" y="575"/>
                  </a:cubicBezTo>
                  <a:cubicBezTo>
                    <a:pt x="440" y="574"/>
                    <a:pt x="439" y="573"/>
                    <a:pt x="438" y="571"/>
                  </a:cubicBezTo>
                  <a:cubicBezTo>
                    <a:pt x="430" y="574"/>
                    <a:pt x="422" y="577"/>
                    <a:pt x="413" y="578"/>
                  </a:cubicBezTo>
                  <a:cubicBezTo>
                    <a:pt x="410" y="579"/>
                    <a:pt x="408" y="577"/>
                    <a:pt x="404" y="578"/>
                  </a:cubicBezTo>
                  <a:cubicBezTo>
                    <a:pt x="401" y="579"/>
                    <a:pt x="401" y="582"/>
                    <a:pt x="397" y="582"/>
                  </a:cubicBezTo>
                  <a:cubicBezTo>
                    <a:pt x="394" y="582"/>
                    <a:pt x="391" y="575"/>
                    <a:pt x="388" y="573"/>
                  </a:cubicBezTo>
                  <a:cubicBezTo>
                    <a:pt x="390" y="570"/>
                    <a:pt x="388" y="569"/>
                    <a:pt x="388" y="565"/>
                  </a:cubicBezTo>
                  <a:cubicBezTo>
                    <a:pt x="380" y="565"/>
                    <a:pt x="378" y="556"/>
                    <a:pt x="375" y="553"/>
                  </a:cubicBezTo>
                  <a:cubicBezTo>
                    <a:pt x="371" y="550"/>
                    <a:pt x="368" y="550"/>
                    <a:pt x="365" y="547"/>
                  </a:cubicBezTo>
                  <a:cubicBezTo>
                    <a:pt x="361" y="542"/>
                    <a:pt x="362" y="537"/>
                    <a:pt x="358" y="531"/>
                  </a:cubicBezTo>
                  <a:cubicBezTo>
                    <a:pt x="355" y="527"/>
                    <a:pt x="351" y="527"/>
                    <a:pt x="347" y="520"/>
                  </a:cubicBezTo>
                  <a:cubicBezTo>
                    <a:pt x="347" y="508"/>
                    <a:pt x="347" y="508"/>
                    <a:pt x="347" y="508"/>
                  </a:cubicBezTo>
                  <a:cubicBezTo>
                    <a:pt x="347" y="506"/>
                    <a:pt x="338" y="496"/>
                    <a:pt x="339" y="491"/>
                  </a:cubicBezTo>
                  <a:cubicBezTo>
                    <a:pt x="319" y="453"/>
                    <a:pt x="319" y="453"/>
                    <a:pt x="319" y="453"/>
                  </a:cubicBezTo>
                  <a:cubicBezTo>
                    <a:pt x="319" y="449"/>
                    <a:pt x="319" y="449"/>
                    <a:pt x="319" y="449"/>
                  </a:cubicBezTo>
                  <a:cubicBezTo>
                    <a:pt x="323" y="453"/>
                    <a:pt x="326" y="463"/>
                    <a:pt x="331" y="464"/>
                  </a:cubicBezTo>
                  <a:cubicBezTo>
                    <a:pt x="332" y="462"/>
                    <a:pt x="334" y="456"/>
                    <a:pt x="335" y="453"/>
                  </a:cubicBezTo>
                  <a:cubicBezTo>
                    <a:pt x="335" y="455"/>
                    <a:pt x="334" y="458"/>
                    <a:pt x="334" y="460"/>
                  </a:cubicBezTo>
                  <a:cubicBezTo>
                    <a:pt x="334" y="460"/>
                    <a:pt x="337" y="464"/>
                    <a:pt x="337" y="465"/>
                  </a:cubicBezTo>
                  <a:cubicBezTo>
                    <a:pt x="340" y="469"/>
                    <a:pt x="342" y="472"/>
                    <a:pt x="345" y="476"/>
                  </a:cubicBezTo>
                  <a:cubicBezTo>
                    <a:pt x="346" y="478"/>
                    <a:pt x="347" y="480"/>
                    <a:pt x="348" y="482"/>
                  </a:cubicBezTo>
                  <a:cubicBezTo>
                    <a:pt x="349" y="483"/>
                    <a:pt x="348" y="487"/>
                    <a:pt x="349" y="488"/>
                  </a:cubicBezTo>
                  <a:cubicBezTo>
                    <a:pt x="350" y="489"/>
                    <a:pt x="353" y="488"/>
                    <a:pt x="354" y="489"/>
                  </a:cubicBezTo>
                  <a:cubicBezTo>
                    <a:pt x="355" y="490"/>
                    <a:pt x="356" y="491"/>
                    <a:pt x="357" y="492"/>
                  </a:cubicBezTo>
                  <a:cubicBezTo>
                    <a:pt x="358" y="496"/>
                    <a:pt x="361" y="498"/>
                    <a:pt x="361" y="503"/>
                  </a:cubicBezTo>
                  <a:cubicBezTo>
                    <a:pt x="361" y="511"/>
                    <a:pt x="363" y="516"/>
                    <a:pt x="371" y="518"/>
                  </a:cubicBezTo>
                  <a:cubicBezTo>
                    <a:pt x="371" y="523"/>
                    <a:pt x="377" y="531"/>
                    <a:pt x="380" y="534"/>
                  </a:cubicBezTo>
                  <a:cubicBezTo>
                    <a:pt x="382" y="536"/>
                    <a:pt x="386" y="538"/>
                    <a:pt x="385" y="543"/>
                  </a:cubicBezTo>
                  <a:cubicBezTo>
                    <a:pt x="384" y="545"/>
                    <a:pt x="383" y="550"/>
                    <a:pt x="385" y="550"/>
                  </a:cubicBezTo>
                  <a:cubicBezTo>
                    <a:pt x="385" y="554"/>
                    <a:pt x="387" y="558"/>
                    <a:pt x="389" y="562"/>
                  </a:cubicBezTo>
                  <a:cubicBezTo>
                    <a:pt x="390" y="564"/>
                    <a:pt x="389" y="564"/>
                    <a:pt x="389" y="564"/>
                  </a:cubicBezTo>
                  <a:cubicBezTo>
                    <a:pt x="390" y="564"/>
                    <a:pt x="396" y="567"/>
                    <a:pt x="396" y="567"/>
                  </a:cubicBezTo>
                  <a:cubicBezTo>
                    <a:pt x="398" y="566"/>
                    <a:pt x="398" y="566"/>
                    <a:pt x="398" y="566"/>
                  </a:cubicBezTo>
                  <a:cubicBezTo>
                    <a:pt x="403" y="566"/>
                    <a:pt x="403" y="565"/>
                    <a:pt x="407" y="561"/>
                  </a:cubicBezTo>
                  <a:cubicBezTo>
                    <a:pt x="414" y="561"/>
                    <a:pt x="414" y="561"/>
                    <a:pt x="414" y="561"/>
                  </a:cubicBezTo>
                  <a:cubicBezTo>
                    <a:pt x="417" y="561"/>
                    <a:pt x="426" y="554"/>
                    <a:pt x="429" y="553"/>
                  </a:cubicBezTo>
                  <a:cubicBezTo>
                    <a:pt x="434" y="552"/>
                    <a:pt x="441" y="550"/>
                    <a:pt x="446" y="548"/>
                  </a:cubicBezTo>
                  <a:cubicBezTo>
                    <a:pt x="446" y="547"/>
                    <a:pt x="446" y="546"/>
                    <a:pt x="446" y="546"/>
                  </a:cubicBezTo>
                  <a:cubicBezTo>
                    <a:pt x="446" y="541"/>
                    <a:pt x="459" y="538"/>
                    <a:pt x="465" y="537"/>
                  </a:cubicBezTo>
                  <a:cubicBezTo>
                    <a:pt x="465" y="534"/>
                    <a:pt x="470" y="531"/>
                    <a:pt x="472" y="531"/>
                  </a:cubicBezTo>
                  <a:cubicBezTo>
                    <a:pt x="475" y="531"/>
                    <a:pt x="475" y="524"/>
                    <a:pt x="478" y="524"/>
                  </a:cubicBezTo>
                  <a:cubicBezTo>
                    <a:pt x="481" y="524"/>
                    <a:pt x="481" y="520"/>
                    <a:pt x="482" y="518"/>
                  </a:cubicBezTo>
                  <a:cubicBezTo>
                    <a:pt x="483" y="515"/>
                    <a:pt x="485" y="514"/>
                    <a:pt x="488" y="514"/>
                  </a:cubicBezTo>
                  <a:cubicBezTo>
                    <a:pt x="488" y="508"/>
                    <a:pt x="495" y="507"/>
                    <a:pt x="495" y="501"/>
                  </a:cubicBezTo>
                  <a:cubicBezTo>
                    <a:pt x="495" y="499"/>
                    <a:pt x="491" y="500"/>
                    <a:pt x="491" y="498"/>
                  </a:cubicBezTo>
                  <a:cubicBezTo>
                    <a:pt x="491" y="498"/>
                    <a:pt x="491" y="498"/>
                    <a:pt x="491" y="498"/>
                  </a:cubicBezTo>
                  <a:cubicBezTo>
                    <a:pt x="491" y="497"/>
                    <a:pt x="488" y="493"/>
                    <a:pt x="486" y="493"/>
                  </a:cubicBezTo>
                  <a:cubicBezTo>
                    <a:pt x="479" y="491"/>
                    <a:pt x="475" y="489"/>
                    <a:pt x="471" y="483"/>
                  </a:cubicBezTo>
                  <a:cubicBezTo>
                    <a:pt x="471" y="474"/>
                    <a:pt x="471" y="474"/>
                    <a:pt x="471" y="474"/>
                  </a:cubicBezTo>
                  <a:cubicBezTo>
                    <a:pt x="463" y="481"/>
                    <a:pt x="462" y="490"/>
                    <a:pt x="447" y="490"/>
                  </a:cubicBezTo>
                  <a:cubicBezTo>
                    <a:pt x="444" y="490"/>
                    <a:pt x="438" y="488"/>
                    <a:pt x="438" y="485"/>
                  </a:cubicBezTo>
                  <a:cubicBezTo>
                    <a:pt x="438" y="482"/>
                    <a:pt x="440" y="481"/>
                    <a:pt x="440" y="478"/>
                  </a:cubicBezTo>
                  <a:cubicBezTo>
                    <a:pt x="440" y="477"/>
                    <a:pt x="440" y="476"/>
                    <a:pt x="440" y="475"/>
                  </a:cubicBezTo>
                  <a:cubicBezTo>
                    <a:pt x="438" y="476"/>
                    <a:pt x="438" y="479"/>
                    <a:pt x="435" y="479"/>
                  </a:cubicBezTo>
                  <a:cubicBezTo>
                    <a:pt x="435" y="477"/>
                    <a:pt x="434" y="477"/>
                    <a:pt x="434" y="474"/>
                  </a:cubicBezTo>
                  <a:cubicBezTo>
                    <a:pt x="429" y="473"/>
                    <a:pt x="422" y="463"/>
                    <a:pt x="421" y="458"/>
                  </a:cubicBezTo>
                  <a:cubicBezTo>
                    <a:pt x="420" y="456"/>
                    <a:pt x="420" y="455"/>
                    <a:pt x="420" y="453"/>
                  </a:cubicBezTo>
                  <a:cubicBezTo>
                    <a:pt x="420" y="450"/>
                    <a:pt x="422" y="445"/>
                    <a:pt x="425" y="445"/>
                  </a:cubicBezTo>
                  <a:cubicBezTo>
                    <a:pt x="431" y="445"/>
                    <a:pt x="436" y="452"/>
                    <a:pt x="439" y="457"/>
                  </a:cubicBezTo>
                  <a:cubicBezTo>
                    <a:pt x="439" y="458"/>
                    <a:pt x="439" y="460"/>
                    <a:pt x="440" y="462"/>
                  </a:cubicBezTo>
                  <a:cubicBezTo>
                    <a:pt x="442" y="464"/>
                    <a:pt x="446" y="463"/>
                    <a:pt x="449" y="466"/>
                  </a:cubicBezTo>
                  <a:cubicBezTo>
                    <a:pt x="451" y="468"/>
                    <a:pt x="453" y="469"/>
                    <a:pt x="456" y="473"/>
                  </a:cubicBezTo>
                  <a:cubicBezTo>
                    <a:pt x="468" y="473"/>
                    <a:pt x="468" y="473"/>
                    <a:pt x="468" y="473"/>
                  </a:cubicBezTo>
                  <a:cubicBezTo>
                    <a:pt x="469" y="469"/>
                    <a:pt x="470" y="469"/>
                    <a:pt x="473" y="469"/>
                  </a:cubicBezTo>
                  <a:cubicBezTo>
                    <a:pt x="477" y="469"/>
                    <a:pt x="477" y="475"/>
                    <a:pt x="480" y="478"/>
                  </a:cubicBezTo>
                  <a:cubicBezTo>
                    <a:pt x="480" y="478"/>
                    <a:pt x="486" y="479"/>
                    <a:pt x="487" y="479"/>
                  </a:cubicBezTo>
                  <a:cubicBezTo>
                    <a:pt x="494" y="479"/>
                    <a:pt x="504" y="481"/>
                    <a:pt x="508" y="481"/>
                  </a:cubicBezTo>
                  <a:cubicBezTo>
                    <a:pt x="508" y="481"/>
                    <a:pt x="509" y="481"/>
                    <a:pt x="509" y="481"/>
                  </a:cubicBezTo>
                  <a:cubicBezTo>
                    <a:pt x="517" y="481"/>
                    <a:pt x="517" y="481"/>
                    <a:pt x="517" y="481"/>
                  </a:cubicBezTo>
                  <a:cubicBezTo>
                    <a:pt x="517" y="481"/>
                    <a:pt x="518" y="480"/>
                    <a:pt x="519" y="480"/>
                  </a:cubicBezTo>
                  <a:cubicBezTo>
                    <a:pt x="525" y="482"/>
                    <a:pt x="525" y="482"/>
                    <a:pt x="525" y="482"/>
                  </a:cubicBezTo>
                  <a:cubicBezTo>
                    <a:pt x="527" y="482"/>
                    <a:pt x="528" y="480"/>
                    <a:pt x="531" y="480"/>
                  </a:cubicBezTo>
                  <a:cubicBezTo>
                    <a:pt x="533" y="480"/>
                    <a:pt x="535" y="479"/>
                    <a:pt x="537" y="480"/>
                  </a:cubicBezTo>
                  <a:cubicBezTo>
                    <a:pt x="540" y="481"/>
                    <a:pt x="541" y="486"/>
                    <a:pt x="543" y="489"/>
                  </a:cubicBezTo>
                  <a:cubicBezTo>
                    <a:pt x="546" y="493"/>
                    <a:pt x="552" y="497"/>
                    <a:pt x="557" y="497"/>
                  </a:cubicBezTo>
                  <a:cubicBezTo>
                    <a:pt x="558" y="497"/>
                    <a:pt x="560" y="497"/>
                    <a:pt x="562" y="498"/>
                  </a:cubicBezTo>
                  <a:cubicBezTo>
                    <a:pt x="561" y="498"/>
                    <a:pt x="561" y="501"/>
                    <a:pt x="559" y="501"/>
                  </a:cubicBezTo>
                  <a:cubicBezTo>
                    <a:pt x="557" y="502"/>
                    <a:pt x="555" y="501"/>
                    <a:pt x="553" y="502"/>
                  </a:cubicBezTo>
                  <a:cubicBezTo>
                    <a:pt x="557" y="505"/>
                    <a:pt x="559" y="512"/>
                    <a:pt x="566" y="512"/>
                  </a:cubicBezTo>
                  <a:cubicBezTo>
                    <a:pt x="572" y="512"/>
                    <a:pt x="572" y="505"/>
                    <a:pt x="575" y="501"/>
                  </a:cubicBezTo>
                  <a:cubicBezTo>
                    <a:pt x="577" y="501"/>
                    <a:pt x="577" y="501"/>
                    <a:pt x="577" y="501"/>
                  </a:cubicBezTo>
                  <a:cubicBezTo>
                    <a:pt x="577" y="501"/>
                    <a:pt x="576" y="504"/>
                    <a:pt x="576" y="504"/>
                  </a:cubicBezTo>
                  <a:cubicBezTo>
                    <a:pt x="576" y="507"/>
                    <a:pt x="578" y="510"/>
                    <a:pt x="578" y="514"/>
                  </a:cubicBezTo>
                  <a:cubicBezTo>
                    <a:pt x="578" y="517"/>
                    <a:pt x="577" y="517"/>
                    <a:pt x="577" y="520"/>
                  </a:cubicBezTo>
                  <a:cubicBezTo>
                    <a:pt x="577" y="520"/>
                    <a:pt x="577" y="520"/>
                    <a:pt x="577" y="520"/>
                  </a:cubicBezTo>
                  <a:cubicBezTo>
                    <a:pt x="577" y="521"/>
                    <a:pt x="577" y="523"/>
                    <a:pt x="577" y="524"/>
                  </a:cubicBezTo>
                  <a:cubicBezTo>
                    <a:pt x="577" y="528"/>
                    <a:pt x="580" y="532"/>
                    <a:pt x="581" y="537"/>
                  </a:cubicBezTo>
                  <a:cubicBezTo>
                    <a:pt x="583" y="542"/>
                    <a:pt x="587" y="549"/>
                    <a:pt x="588" y="553"/>
                  </a:cubicBezTo>
                  <a:cubicBezTo>
                    <a:pt x="589" y="556"/>
                    <a:pt x="589" y="557"/>
                    <a:pt x="591" y="560"/>
                  </a:cubicBezTo>
                  <a:cubicBezTo>
                    <a:pt x="592" y="563"/>
                    <a:pt x="591" y="566"/>
                    <a:pt x="593" y="569"/>
                  </a:cubicBezTo>
                  <a:cubicBezTo>
                    <a:pt x="594" y="571"/>
                    <a:pt x="597" y="573"/>
                    <a:pt x="598" y="576"/>
                  </a:cubicBezTo>
                  <a:cubicBezTo>
                    <a:pt x="600" y="581"/>
                    <a:pt x="602" y="586"/>
                    <a:pt x="604" y="591"/>
                  </a:cubicBezTo>
                  <a:cubicBezTo>
                    <a:pt x="604" y="592"/>
                    <a:pt x="605" y="593"/>
                    <a:pt x="606" y="593"/>
                  </a:cubicBezTo>
                  <a:cubicBezTo>
                    <a:pt x="606" y="595"/>
                    <a:pt x="608" y="596"/>
                    <a:pt x="609" y="596"/>
                  </a:cubicBezTo>
                  <a:cubicBezTo>
                    <a:pt x="611" y="596"/>
                    <a:pt x="611" y="593"/>
                    <a:pt x="612" y="591"/>
                  </a:cubicBezTo>
                  <a:cubicBezTo>
                    <a:pt x="614" y="589"/>
                    <a:pt x="614" y="590"/>
                    <a:pt x="617" y="588"/>
                  </a:cubicBezTo>
                  <a:cubicBezTo>
                    <a:pt x="619" y="588"/>
                    <a:pt x="618" y="582"/>
                    <a:pt x="621" y="581"/>
                  </a:cubicBezTo>
                  <a:cubicBezTo>
                    <a:pt x="622" y="581"/>
                    <a:pt x="623" y="581"/>
                    <a:pt x="623" y="580"/>
                  </a:cubicBezTo>
                  <a:cubicBezTo>
                    <a:pt x="624" y="580"/>
                    <a:pt x="624" y="580"/>
                    <a:pt x="624" y="580"/>
                  </a:cubicBezTo>
                  <a:cubicBezTo>
                    <a:pt x="623" y="574"/>
                    <a:pt x="623" y="574"/>
                    <a:pt x="623" y="574"/>
                  </a:cubicBezTo>
                  <a:cubicBezTo>
                    <a:pt x="623" y="569"/>
                    <a:pt x="626" y="566"/>
                    <a:pt x="626" y="560"/>
                  </a:cubicBezTo>
                  <a:cubicBezTo>
                    <a:pt x="626" y="557"/>
                    <a:pt x="624" y="554"/>
                    <a:pt x="624" y="550"/>
                  </a:cubicBezTo>
                  <a:cubicBezTo>
                    <a:pt x="624" y="545"/>
                    <a:pt x="629" y="545"/>
                    <a:pt x="633" y="543"/>
                  </a:cubicBezTo>
                  <a:cubicBezTo>
                    <a:pt x="635" y="543"/>
                    <a:pt x="637" y="540"/>
                    <a:pt x="639" y="538"/>
                  </a:cubicBezTo>
                  <a:cubicBezTo>
                    <a:pt x="643" y="534"/>
                    <a:pt x="648" y="530"/>
                    <a:pt x="652" y="525"/>
                  </a:cubicBezTo>
                  <a:cubicBezTo>
                    <a:pt x="656" y="521"/>
                    <a:pt x="662" y="520"/>
                    <a:pt x="666" y="516"/>
                  </a:cubicBezTo>
                  <a:cubicBezTo>
                    <a:pt x="668" y="514"/>
                    <a:pt x="668" y="512"/>
                    <a:pt x="669" y="508"/>
                  </a:cubicBezTo>
                  <a:cubicBezTo>
                    <a:pt x="670" y="506"/>
                    <a:pt x="674" y="506"/>
                    <a:pt x="676" y="503"/>
                  </a:cubicBezTo>
                  <a:cubicBezTo>
                    <a:pt x="678" y="504"/>
                    <a:pt x="678" y="505"/>
                    <a:pt x="682" y="505"/>
                  </a:cubicBezTo>
                  <a:cubicBezTo>
                    <a:pt x="687" y="505"/>
                    <a:pt x="694" y="504"/>
                    <a:pt x="694" y="497"/>
                  </a:cubicBezTo>
                  <a:cubicBezTo>
                    <a:pt x="697" y="498"/>
                    <a:pt x="701" y="499"/>
                    <a:pt x="702" y="502"/>
                  </a:cubicBezTo>
                  <a:cubicBezTo>
                    <a:pt x="703" y="505"/>
                    <a:pt x="702" y="508"/>
                    <a:pt x="704" y="511"/>
                  </a:cubicBezTo>
                  <a:cubicBezTo>
                    <a:pt x="706" y="514"/>
                    <a:pt x="709" y="516"/>
                    <a:pt x="712" y="518"/>
                  </a:cubicBezTo>
                  <a:cubicBezTo>
                    <a:pt x="714" y="522"/>
                    <a:pt x="717" y="526"/>
                    <a:pt x="718" y="530"/>
                  </a:cubicBezTo>
                  <a:cubicBezTo>
                    <a:pt x="718" y="532"/>
                    <a:pt x="720" y="532"/>
                    <a:pt x="720" y="533"/>
                  </a:cubicBezTo>
                  <a:cubicBezTo>
                    <a:pt x="720" y="536"/>
                    <a:pt x="718" y="537"/>
                    <a:pt x="718" y="540"/>
                  </a:cubicBezTo>
                  <a:cubicBezTo>
                    <a:pt x="718" y="543"/>
                    <a:pt x="719" y="546"/>
                    <a:pt x="722" y="546"/>
                  </a:cubicBezTo>
                  <a:cubicBezTo>
                    <a:pt x="728" y="546"/>
                    <a:pt x="730" y="539"/>
                    <a:pt x="734" y="535"/>
                  </a:cubicBezTo>
                  <a:cubicBezTo>
                    <a:pt x="735" y="537"/>
                    <a:pt x="735" y="538"/>
                    <a:pt x="736" y="539"/>
                  </a:cubicBezTo>
                  <a:cubicBezTo>
                    <a:pt x="736" y="540"/>
                    <a:pt x="738" y="539"/>
                    <a:pt x="739" y="540"/>
                  </a:cubicBezTo>
                  <a:cubicBezTo>
                    <a:pt x="741" y="544"/>
                    <a:pt x="738" y="550"/>
                    <a:pt x="741" y="550"/>
                  </a:cubicBezTo>
                  <a:cubicBezTo>
                    <a:pt x="741" y="558"/>
                    <a:pt x="747" y="563"/>
                    <a:pt x="747" y="573"/>
                  </a:cubicBezTo>
                  <a:cubicBezTo>
                    <a:pt x="747" y="575"/>
                    <a:pt x="743" y="581"/>
                    <a:pt x="747" y="581"/>
                  </a:cubicBezTo>
                  <a:cubicBezTo>
                    <a:pt x="745" y="581"/>
                    <a:pt x="745" y="581"/>
                    <a:pt x="745" y="581"/>
                  </a:cubicBezTo>
                  <a:cubicBezTo>
                    <a:pt x="745" y="581"/>
                    <a:pt x="745" y="581"/>
                    <a:pt x="745" y="581"/>
                  </a:cubicBezTo>
                  <a:cubicBezTo>
                    <a:pt x="744" y="585"/>
                    <a:pt x="743" y="588"/>
                    <a:pt x="743" y="591"/>
                  </a:cubicBezTo>
                  <a:cubicBezTo>
                    <a:pt x="743" y="591"/>
                    <a:pt x="743" y="592"/>
                    <a:pt x="743" y="592"/>
                  </a:cubicBezTo>
                  <a:cubicBezTo>
                    <a:pt x="747" y="593"/>
                    <a:pt x="744" y="592"/>
                    <a:pt x="746" y="592"/>
                  </a:cubicBezTo>
                  <a:cubicBezTo>
                    <a:pt x="750" y="592"/>
                    <a:pt x="752" y="600"/>
                    <a:pt x="753" y="603"/>
                  </a:cubicBezTo>
                  <a:cubicBezTo>
                    <a:pt x="756" y="609"/>
                    <a:pt x="756" y="613"/>
                    <a:pt x="758" y="620"/>
                  </a:cubicBezTo>
                  <a:cubicBezTo>
                    <a:pt x="761" y="627"/>
                    <a:pt x="767" y="634"/>
                    <a:pt x="774" y="637"/>
                  </a:cubicBezTo>
                  <a:cubicBezTo>
                    <a:pt x="776" y="637"/>
                    <a:pt x="776" y="639"/>
                    <a:pt x="778" y="639"/>
                  </a:cubicBezTo>
                  <a:cubicBezTo>
                    <a:pt x="779" y="639"/>
                    <a:pt x="779" y="638"/>
                    <a:pt x="780" y="638"/>
                  </a:cubicBezTo>
                  <a:cubicBezTo>
                    <a:pt x="781" y="638"/>
                    <a:pt x="781" y="638"/>
                    <a:pt x="783" y="637"/>
                  </a:cubicBezTo>
                  <a:cubicBezTo>
                    <a:pt x="782" y="635"/>
                    <a:pt x="782" y="634"/>
                    <a:pt x="781" y="631"/>
                  </a:cubicBezTo>
                  <a:cubicBezTo>
                    <a:pt x="780" y="628"/>
                    <a:pt x="777" y="627"/>
                    <a:pt x="777" y="623"/>
                  </a:cubicBezTo>
                  <a:cubicBezTo>
                    <a:pt x="777" y="621"/>
                    <a:pt x="777" y="621"/>
                    <a:pt x="777" y="618"/>
                  </a:cubicBezTo>
                  <a:cubicBezTo>
                    <a:pt x="777" y="607"/>
                    <a:pt x="764" y="606"/>
                    <a:pt x="758" y="600"/>
                  </a:cubicBezTo>
                  <a:cubicBezTo>
                    <a:pt x="756" y="598"/>
                    <a:pt x="756" y="593"/>
                    <a:pt x="755" y="593"/>
                  </a:cubicBezTo>
                  <a:cubicBezTo>
                    <a:pt x="756" y="593"/>
                    <a:pt x="756" y="593"/>
                    <a:pt x="756" y="593"/>
                  </a:cubicBezTo>
                  <a:cubicBezTo>
                    <a:pt x="756" y="585"/>
                    <a:pt x="748" y="589"/>
                    <a:pt x="748" y="582"/>
                  </a:cubicBezTo>
                  <a:cubicBezTo>
                    <a:pt x="748" y="576"/>
                    <a:pt x="755" y="574"/>
                    <a:pt x="755" y="567"/>
                  </a:cubicBezTo>
                  <a:cubicBezTo>
                    <a:pt x="755" y="565"/>
                    <a:pt x="754" y="565"/>
                    <a:pt x="754" y="562"/>
                  </a:cubicBezTo>
                  <a:cubicBezTo>
                    <a:pt x="754" y="561"/>
                    <a:pt x="753" y="560"/>
                    <a:pt x="755" y="560"/>
                  </a:cubicBezTo>
                  <a:cubicBezTo>
                    <a:pt x="757" y="560"/>
                    <a:pt x="760" y="560"/>
                    <a:pt x="761" y="563"/>
                  </a:cubicBezTo>
                  <a:cubicBezTo>
                    <a:pt x="761" y="563"/>
                    <a:pt x="762" y="566"/>
                    <a:pt x="762" y="566"/>
                  </a:cubicBezTo>
                  <a:cubicBezTo>
                    <a:pt x="766" y="567"/>
                    <a:pt x="769" y="567"/>
                    <a:pt x="772" y="570"/>
                  </a:cubicBezTo>
                  <a:cubicBezTo>
                    <a:pt x="775" y="573"/>
                    <a:pt x="772" y="576"/>
                    <a:pt x="777" y="576"/>
                  </a:cubicBezTo>
                  <a:cubicBezTo>
                    <a:pt x="777" y="580"/>
                    <a:pt x="782" y="581"/>
                    <a:pt x="785" y="581"/>
                  </a:cubicBezTo>
                  <a:cubicBezTo>
                    <a:pt x="785" y="582"/>
                    <a:pt x="786" y="584"/>
                    <a:pt x="787" y="584"/>
                  </a:cubicBezTo>
                  <a:cubicBezTo>
                    <a:pt x="786" y="585"/>
                    <a:pt x="786" y="586"/>
                    <a:pt x="786" y="588"/>
                  </a:cubicBezTo>
                  <a:cubicBezTo>
                    <a:pt x="786" y="589"/>
                    <a:pt x="788" y="592"/>
                    <a:pt x="789" y="592"/>
                  </a:cubicBezTo>
                  <a:cubicBezTo>
                    <a:pt x="789" y="592"/>
                    <a:pt x="795" y="589"/>
                    <a:pt x="795" y="586"/>
                  </a:cubicBezTo>
                  <a:cubicBezTo>
                    <a:pt x="795" y="586"/>
                    <a:pt x="795" y="586"/>
                    <a:pt x="795" y="586"/>
                  </a:cubicBezTo>
                  <a:cubicBezTo>
                    <a:pt x="797" y="586"/>
                    <a:pt x="797" y="582"/>
                    <a:pt x="799" y="581"/>
                  </a:cubicBezTo>
                  <a:cubicBezTo>
                    <a:pt x="805" y="578"/>
                    <a:pt x="806" y="576"/>
                    <a:pt x="813" y="574"/>
                  </a:cubicBezTo>
                  <a:cubicBezTo>
                    <a:pt x="813" y="570"/>
                    <a:pt x="815" y="568"/>
                    <a:pt x="815" y="562"/>
                  </a:cubicBezTo>
                  <a:cubicBezTo>
                    <a:pt x="815" y="555"/>
                    <a:pt x="812" y="545"/>
                    <a:pt x="806" y="541"/>
                  </a:cubicBezTo>
                  <a:cubicBezTo>
                    <a:pt x="801" y="538"/>
                    <a:pt x="798" y="532"/>
                    <a:pt x="793" y="527"/>
                  </a:cubicBezTo>
                  <a:cubicBezTo>
                    <a:pt x="792" y="526"/>
                    <a:pt x="791" y="525"/>
                    <a:pt x="791" y="523"/>
                  </a:cubicBezTo>
                  <a:cubicBezTo>
                    <a:pt x="791" y="513"/>
                    <a:pt x="802" y="512"/>
                    <a:pt x="807" y="505"/>
                  </a:cubicBezTo>
                  <a:cubicBezTo>
                    <a:pt x="811" y="507"/>
                    <a:pt x="813" y="505"/>
                    <a:pt x="818" y="507"/>
                  </a:cubicBezTo>
                  <a:cubicBezTo>
                    <a:pt x="817" y="508"/>
                    <a:pt x="817" y="513"/>
                    <a:pt x="819" y="513"/>
                  </a:cubicBezTo>
                  <a:cubicBezTo>
                    <a:pt x="821" y="513"/>
                    <a:pt x="820" y="510"/>
                    <a:pt x="822" y="508"/>
                  </a:cubicBezTo>
                  <a:cubicBezTo>
                    <a:pt x="823" y="507"/>
                    <a:pt x="828" y="506"/>
                    <a:pt x="830" y="505"/>
                  </a:cubicBezTo>
                  <a:cubicBezTo>
                    <a:pt x="834" y="503"/>
                    <a:pt x="838" y="504"/>
                    <a:pt x="841" y="501"/>
                  </a:cubicBezTo>
                  <a:cubicBezTo>
                    <a:pt x="841" y="501"/>
                    <a:pt x="843" y="497"/>
                    <a:pt x="844" y="497"/>
                  </a:cubicBezTo>
                  <a:cubicBezTo>
                    <a:pt x="846" y="497"/>
                    <a:pt x="847" y="499"/>
                    <a:pt x="849" y="499"/>
                  </a:cubicBezTo>
                  <a:cubicBezTo>
                    <a:pt x="860" y="499"/>
                    <a:pt x="862" y="492"/>
                    <a:pt x="869" y="489"/>
                  </a:cubicBezTo>
                  <a:cubicBezTo>
                    <a:pt x="870" y="488"/>
                    <a:pt x="871" y="487"/>
                    <a:pt x="872" y="485"/>
                  </a:cubicBezTo>
                  <a:cubicBezTo>
                    <a:pt x="877" y="485"/>
                    <a:pt x="879" y="476"/>
                    <a:pt x="881" y="472"/>
                  </a:cubicBezTo>
                  <a:cubicBezTo>
                    <a:pt x="882" y="469"/>
                    <a:pt x="888" y="460"/>
                    <a:pt x="892" y="459"/>
                  </a:cubicBezTo>
                  <a:cubicBezTo>
                    <a:pt x="892" y="455"/>
                    <a:pt x="895" y="452"/>
                    <a:pt x="895" y="446"/>
                  </a:cubicBezTo>
                  <a:cubicBezTo>
                    <a:pt x="895" y="436"/>
                    <a:pt x="893" y="432"/>
                    <a:pt x="889" y="426"/>
                  </a:cubicBezTo>
                  <a:cubicBezTo>
                    <a:pt x="888" y="425"/>
                    <a:pt x="888" y="422"/>
                    <a:pt x="886" y="421"/>
                  </a:cubicBezTo>
                  <a:cubicBezTo>
                    <a:pt x="886" y="421"/>
                    <a:pt x="886" y="421"/>
                    <a:pt x="886" y="421"/>
                  </a:cubicBezTo>
                  <a:cubicBezTo>
                    <a:pt x="886" y="421"/>
                    <a:pt x="886" y="421"/>
                    <a:pt x="886" y="421"/>
                  </a:cubicBezTo>
                  <a:cubicBezTo>
                    <a:pt x="886" y="421"/>
                    <a:pt x="886" y="417"/>
                    <a:pt x="886" y="417"/>
                  </a:cubicBezTo>
                  <a:cubicBezTo>
                    <a:pt x="884" y="416"/>
                    <a:pt x="880" y="414"/>
                    <a:pt x="880" y="411"/>
                  </a:cubicBezTo>
                  <a:cubicBezTo>
                    <a:pt x="880" y="408"/>
                    <a:pt x="884" y="408"/>
                    <a:pt x="884" y="405"/>
                  </a:cubicBezTo>
                  <a:cubicBezTo>
                    <a:pt x="886" y="399"/>
                    <a:pt x="896" y="399"/>
                    <a:pt x="901" y="395"/>
                  </a:cubicBezTo>
                  <a:cubicBezTo>
                    <a:pt x="899" y="392"/>
                    <a:pt x="896" y="395"/>
                    <a:pt x="892" y="393"/>
                  </a:cubicBezTo>
                  <a:cubicBezTo>
                    <a:pt x="891" y="392"/>
                    <a:pt x="890" y="390"/>
                    <a:pt x="887" y="390"/>
                  </a:cubicBezTo>
                  <a:cubicBezTo>
                    <a:pt x="886" y="390"/>
                    <a:pt x="886" y="395"/>
                    <a:pt x="884" y="395"/>
                  </a:cubicBezTo>
                  <a:cubicBezTo>
                    <a:pt x="882" y="395"/>
                    <a:pt x="880" y="396"/>
                    <a:pt x="878" y="394"/>
                  </a:cubicBezTo>
                  <a:cubicBezTo>
                    <a:pt x="876" y="393"/>
                    <a:pt x="876" y="390"/>
                    <a:pt x="874" y="388"/>
                  </a:cubicBezTo>
                  <a:cubicBezTo>
                    <a:pt x="873" y="388"/>
                    <a:pt x="869" y="387"/>
                    <a:pt x="869" y="384"/>
                  </a:cubicBezTo>
                  <a:cubicBezTo>
                    <a:pt x="869" y="380"/>
                    <a:pt x="876" y="381"/>
                    <a:pt x="879" y="379"/>
                  </a:cubicBezTo>
                  <a:cubicBezTo>
                    <a:pt x="881" y="377"/>
                    <a:pt x="887" y="374"/>
                    <a:pt x="888" y="371"/>
                  </a:cubicBezTo>
                  <a:cubicBezTo>
                    <a:pt x="889" y="370"/>
                    <a:pt x="890" y="368"/>
                    <a:pt x="892" y="368"/>
                  </a:cubicBezTo>
                  <a:cubicBezTo>
                    <a:pt x="894" y="368"/>
                    <a:pt x="896" y="371"/>
                    <a:pt x="896" y="372"/>
                  </a:cubicBezTo>
                  <a:cubicBezTo>
                    <a:pt x="896" y="376"/>
                    <a:pt x="892" y="377"/>
                    <a:pt x="892" y="381"/>
                  </a:cubicBezTo>
                  <a:cubicBezTo>
                    <a:pt x="898" y="381"/>
                    <a:pt x="904" y="374"/>
                    <a:pt x="911" y="374"/>
                  </a:cubicBezTo>
                  <a:cubicBezTo>
                    <a:pt x="914" y="374"/>
                    <a:pt x="915" y="377"/>
                    <a:pt x="918" y="377"/>
                  </a:cubicBezTo>
                  <a:cubicBezTo>
                    <a:pt x="917" y="379"/>
                    <a:pt x="918" y="379"/>
                    <a:pt x="918" y="382"/>
                  </a:cubicBezTo>
                  <a:cubicBezTo>
                    <a:pt x="918" y="384"/>
                    <a:pt x="916" y="384"/>
                    <a:pt x="916" y="387"/>
                  </a:cubicBezTo>
                  <a:cubicBezTo>
                    <a:pt x="916" y="388"/>
                    <a:pt x="916" y="391"/>
                    <a:pt x="918" y="391"/>
                  </a:cubicBezTo>
                  <a:cubicBezTo>
                    <a:pt x="919" y="391"/>
                    <a:pt x="920" y="389"/>
                    <a:pt x="921" y="389"/>
                  </a:cubicBezTo>
                  <a:cubicBezTo>
                    <a:pt x="924" y="389"/>
                    <a:pt x="927" y="391"/>
                    <a:pt x="927" y="394"/>
                  </a:cubicBezTo>
                  <a:cubicBezTo>
                    <a:pt x="927" y="396"/>
                    <a:pt x="927" y="397"/>
                    <a:pt x="923" y="397"/>
                  </a:cubicBezTo>
                  <a:cubicBezTo>
                    <a:pt x="923" y="399"/>
                    <a:pt x="923" y="399"/>
                    <a:pt x="923" y="399"/>
                  </a:cubicBezTo>
                  <a:cubicBezTo>
                    <a:pt x="923" y="400"/>
                    <a:pt x="924" y="401"/>
                    <a:pt x="926" y="401"/>
                  </a:cubicBezTo>
                  <a:cubicBezTo>
                    <a:pt x="926" y="402"/>
                    <a:pt x="927" y="403"/>
                    <a:pt x="927" y="405"/>
                  </a:cubicBezTo>
                  <a:cubicBezTo>
                    <a:pt x="927" y="405"/>
                    <a:pt x="925" y="408"/>
                    <a:pt x="925" y="410"/>
                  </a:cubicBezTo>
                  <a:cubicBezTo>
                    <a:pt x="925" y="411"/>
                    <a:pt x="925" y="413"/>
                    <a:pt x="926" y="413"/>
                  </a:cubicBezTo>
                  <a:cubicBezTo>
                    <a:pt x="926" y="414"/>
                    <a:pt x="925" y="413"/>
                    <a:pt x="925" y="417"/>
                  </a:cubicBezTo>
                  <a:cubicBezTo>
                    <a:pt x="928" y="417"/>
                    <a:pt x="928" y="417"/>
                    <a:pt x="928" y="417"/>
                  </a:cubicBezTo>
                  <a:cubicBezTo>
                    <a:pt x="930" y="413"/>
                    <a:pt x="930" y="415"/>
                    <a:pt x="933" y="414"/>
                  </a:cubicBezTo>
                  <a:cubicBezTo>
                    <a:pt x="933" y="412"/>
                    <a:pt x="938" y="411"/>
                    <a:pt x="940" y="411"/>
                  </a:cubicBezTo>
                  <a:cubicBezTo>
                    <a:pt x="943" y="410"/>
                    <a:pt x="944" y="407"/>
                    <a:pt x="944" y="402"/>
                  </a:cubicBezTo>
                  <a:cubicBezTo>
                    <a:pt x="944" y="393"/>
                    <a:pt x="941" y="388"/>
                    <a:pt x="936" y="383"/>
                  </a:cubicBezTo>
                  <a:cubicBezTo>
                    <a:pt x="934" y="381"/>
                    <a:pt x="932" y="379"/>
                    <a:pt x="932" y="375"/>
                  </a:cubicBezTo>
                  <a:cubicBezTo>
                    <a:pt x="935" y="375"/>
                    <a:pt x="937" y="373"/>
                    <a:pt x="939" y="371"/>
                  </a:cubicBezTo>
                  <a:cubicBezTo>
                    <a:pt x="940" y="370"/>
                    <a:pt x="944" y="367"/>
                    <a:pt x="945" y="366"/>
                  </a:cubicBezTo>
                  <a:cubicBezTo>
                    <a:pt x="948" y="360"/>
                    <a:pt x="950" y="356"/>
                    <a:pt x="956" y="352"/>
                  </a:cubicBezTo>
                  <a:cubicBezTo>
                    <a:pt x="956" y="352"/>
                    <a:pt x="964" y="354"/>
                    <a:pt x="971" y="354"/>
                  </a:cubicBezTo>
                  <a:cubicBezTo>
                    <a:pt x="984" y="354"/>
                    <a:pt x="997" y="327"/>
                    <a:pt x="1006" y="318"/>
                  </a:cubicBezTo>
                  <a:cubicBezTo>
                    <a:pt x="1009" y="314"/>
                    <a:pt x="1014" y="306"/>
                    <a:pt x="1016" y="301"/>
                  </a:cubicBezTo>
                  <a:cubicBezTo>
                    <a:pt x="1017" y="294"/>
                    <a:pt x="1015" y="290"/>
                    <a:pt x="1018" y="284"/>
                  </a:cubicBezTo>
                  <a:cubicBezTo>
                    <a:pt x="1019" y="281"/>
                    <a:pt x="1022" y="276"/>
                    <a:pt x="1022" y="271"/>
                  </a:cubicBezTo>
                  <a:cubicBezTo>
                    <a:pt x="1022" y="265"/>
                    <a:pt x="1012" y="253"/>
                    <a:pt x="1008" y="256"/>
                  </a:cubicBezTo>
                  <a:cubicBezTo>
                    <a:pt x="994" y="267"/>
                    <a:pt x="987" y="251"/>
                    <a:pt x="987" y="250"/>
                  </a:cubicBezTo>
                  <a:cubicBezTo>
                    <a:pt x="987" y="243"/>
                    <a:pt x="1000" y="236"/>
                    <a:pt x="1004" y="231"/>
                  </a:cubicBezTo>
                  <a:cubicBezTo>
                    <a:pt x="1011" y="224"/>
                    <a:pt x="1021" y="213"/>
                    <a:pt x="1030" y="210"/>
                  </a:cubicBezTo>
                  <a:cubicBezTo>
                    <a:pt x="1039" y="208"/>
                    <a:pt x="1066" y="205"/>
                    <a:pt x="1073" y="205"/>
                  </a:cubicBezTo>
                  <a:cubicBezTo>
                    <a:pt x="1083" y="205"/>
                    <a:pt x="1087" y="209"/>
                    <a:pt x="1093" y="209"/>
                  </a:cubicBezTo>
                  <a:cubicBezTo>
                    <a:pt x="1096" y="209"/>
                    <a:pt x="1098" y="209"/>
                    <a:pt x="1105" y="209"/>
                  </a:cubicBezTo>
                  <a:cubicBezTo>
                    <a:pt x="1109" y="193"/>
                    <a:pt x="1116" y="186"/>
                    <a:pt x="1131" y="186"/>
                  </a:cubicBezTo>
                  <a:cubicBezTo>
                    <a:pt x="1135" y="186"/>
                    <a:pt x="1137" y="185"/>
                    <a:pt x="1145" y="186"/>
                  </a:cubicBezTo>
                  <a:cubicBezTo>
                    <a:pt x="1141" y="189"/>
                    <a:pt x="1139" y="209"/>
                    <a:pt x="1164" y="178"/>
                  </a:cubicBezTo>
                  <a:cubicBezTo>
                    <a:pt x="1167" y="178"/>
                    <a:pt x="1179" y="183"/>
                    <a:pt x="1161" y="194"/>
                  </a:cubicBezTo>
                  <a:cubicBezTo>
                    <a:pt x="1155" y="198"/>
                    <a:pt x="1149" y="196"/>
                    <a:pt x="1145" y="202"/>
                  </a:cubicBezTo>
                  <a:cubicBezTo>
                    <a:pt x="1140" y="209"/>
                    <a:pt x="1136" y="217"/>
                    <a:pt x="1129" y="221"/>
                  </a:cubicBezTo>
                  <a:cubicBezTo>
                    <a:pt x="1123" y="224"/>
                    <a:pt x="1115" y="230"/>
                    <a:pt x="1115" y="239"/>
                  </a:cubicBezTo>
                  <a:cubicBezTo>
                    <a:pt x="1115" y="248"/>
                    <a:pt x="1118" y="275"/>
                    <a:pt x="1124" y="280"/>
                  </a:cubicBezTo>
                  <a:cubicBezTo>
                    <a:pt x="1129" y="273"/>
                    <a:pt x="1132" y="261"/>
                    <a:pt x="1141" y="259"/>
                  </a:cubicBezTo>
                  <a:cubicBezTo>
                    <a:pt x="1140" y="252"/>
                    <a:pt x="1151" y="251"/>
                    <a:pt x="1151" y="246"/>
                  </a:cubicBezTo>
                  <a:cubicBezTo>
                    <a:pt x="1151" y="239"/>
                    <a:pt x="1158" y="237"/>
                    <a:pt x="1158" y="233"/>
                  </a:cubicBezTo>
                  <a:cubicBezTo>
                    <a:pt x="1158" y="230"/>
                    <a:pt x="1156" y="227"/>
                    <a:pt x="1158" y="222"/>
                  </a:cubicBezTo>
                  <a:cubicBezTo>
                    <a:pt x="1177" y="183"/>
                    <a:pt x="1194" y="204"/>
                    <a:pt x="1200" y="204"/>
                  </a:cubicBezTo>
                  <a:cubicBezTo>
                    <a:pt x="1221" y="204"/>
                    <a:pt x="1235" y="179"/>
                    <a:pt x="1253" y="178"/>
                  </a:cubicBezTo>
                  <a:cubicBezTo>
                    <a:pt x="1286" y="178"/>
                    <a:pt x="1259" y="165"/>
                    <a:pt x="1259" y="161"/>
                  </a:cubicBezTo>
                  <a:cubicBezTo>
                    <a:pt x="1259" y="151"/>
                    <a:pt x="1273" y="153"/>
                    <a:pt x="1275" y="148"/>
                  </a:cubicBezTo>
                  <a:cubicBezTo>
                    <a:pt x="1276" y="145"/>
                    <a:pt x="1274" y="140"/>
                    <a:pt x="1279" y="140"/>
                  </a:cubicBezTo>
                  <a:cubicBezTo>
                    <a:pt x="1293" y="140"/>
                    <a:pt x="1305" y="159"/>
                    <a:pt x="1315" y="159"/>
                  </a:cubicBezTo>
                  <a:cubicBezTo>
                    <a:pt x="1319" y="159"/>
                    <a:pt x="1320" y="151"/>
                    <a:pt x="1323" y="148"/>
                  </a:cubicBezTo>
                  <a:cubicBezTo>
                    <a:pt x="1327" y="143"/>
                    <a:pt x="1330" y="143"/>
                    <a:pt x="1336" y="141"/>
                  </a:cubicBezTo>
                  <a:cubicBezTo>
                    <a:pt x="1328" y="131"/>
                    <a:pt x="1302" y="124"/>
                    <a:pt x="1289" y="117"/>
                  </a:cubicBezTo>
                  <a:close/>
                  <a:moveTo>
                    <a:pt x="335" y="450"/>
                  </a:moveTo>
                  <a:cubicBezTo>
                    <a:pt x="335" y="450"/>
                    <a:pt x="335" y="450"/>
                    <a:pt x="335" y="450"/>
                  </a:cubicBezTo>
                  <a:cubicBezTo>
                    <a:pt x="335" y="450"/>
                    <a:pt x="335" y="450"/>
                    <a:pt x="335" y="450"/>
                  </a:cubicBezTo>
                  <a:cubicBezTo>
                    <a:pt x="335" y="450"/>
                    <a:pt x="335" y="450"/>
                    <a:pt x="335" y="450"/>
                  </a:cubicBezTo>
                  <a:close/>
                  <a:moveTo>
                    <a:pt x="438" y="344"/>
                  </a:moveTo>
                  <a:cubicBezTo>
                    <a:pt x="443" y="352"/>
                    <a:pt x="449" y="355"/>
                    <a:pt x="449" y="363"/>
                  </a:cubicBezTo>
                  <a:cubicBezTo>
                    <a:pt x="451" y="362"/>
                    <a:pt x="455" y="360"/>
                    <a:pt x="456" y="360"/>
                  </a:cubicBezTo>
                  <a:cubicBezTo>
                    <a:pt x="457" y="364"/>
                    <a:pt x="460" y="365"/>
                    <a:pt x="460" y="369"/>
                  </a:cubicBezTo>
                  <a:cubicBezTo>
                    <a:pt x="453" y="369"/>
                    <a:pt x="453" y="369"/>
                    <a:pt x="453" y="369"/>
                  </a:cubicBezTo>
                  <a:cubicBezTo>
                    <a:pt x="451" y="369"/>
                    <a:pt x="449" y="371"/>
                    <a:pt x="449" y="374"/>
                  </a:cubicBezTo>
                  <a:cubicBezTo>
                    <a:pt x="454" y="375"/>
                    <a:pt x="457" y="380"/>
                    <a:pt x="457" y="384"/>
                  </a:cubicBezTo>
                  <a:cubicBezTo>
                    <a:pt x="457" y="386"/>
                    <a:pt x="456" y="387"/>
                    <a:pt x="456" y="389"/>
                  </a:cubicBezTo>
                  <a:cubicBezTo>
                    <a:pt x="456" y="391"/>
                    <a:pt x="459" y="394"/>
                    <a:pt x="459" y="394"/>
                  </a:cubicBezTo>
                  <a:cubicBezTo>
                    <a:pt x="459" y="396"/>
                    <a:pt x="459" y="396"/>
                    <a:pt x="459" y="398"/>
                  </a:cubicBezTo>
                  <a:cubicBezTo>
                    <a:pt x="455" y="399"/>
                    <a:pt x="451" y="399"/>
                    <a:pt x="448" y="399"/>
                  </a:cubicBezTo>
                  <a:cubicBezTo>
                    <a:pt x="445" y="399"/>
                    <a:pt x="439" y="400"/>
                    <a:pt x="437" y="398"/>
                  </a:cubicBezTo>
                  <a:cubicBezTo>
                    <a:pt x="435" y="396"/>
                    <a:pt x="435" y="394"/>
                    <a:pt x="433" y="394"/>
                  </a:cubicBezTo>
                  <a:cubicBezTo>
                    <a:pt x="430" y="393"/>
                    <a:pt x="427" y="395"/>
                    <a:pt x="426" y="392"/>
                  </a:cubicBezTo>
                  <a:cubicBezTo>
                    <a:pt x="425" y="389"/>
                    <a:pt x="427" y="388"/>
                    <a:pt x="425" y="385"/>
                  </a:cubicBezTo>
                  <a:cubicBezTo>
                    <a:pt x="424" y="383"/>
                    <a:pt x="422" y="383"/>
                    <a:pt x="422" y="381"/>
                  </a:cubicBezTo>
                  <a:cubicBezTo>
                    <a:pt x="425" y="382"/>
                    <a:pt x="425" y="382"/>
                    <a:pt x="425" y="382"/>
                  </a:cubicBezTo>
                  <a:cubicBezTo>
                    <a:pt x="428" y="378"/>
                    <a:pt x="428" y="372"/>
                    <a:pt x="431" y="371"/>
                  </a:cubicBezTo>
                  <a:cubicBezTo>
                    <a:pt x="425" y="367"/>
                    <a:pt x="416" y="354"/>
                    <a:pt x="416" y="346"/>
                  </a:cubicBezTo>
                  <a:cubicBezTo>
                    <a:pt x="416" y="344"/>
                    <a:pt x="411" y="340"/>
                    <a:pt x="411" y="337"/>
                  </a:cubicBezTo>
                  <a:cubicBezTo>
                    <a:pt x="411" y="336"/>
                    <a:pt x="415" y="327"/>
                    <a:pt x="417" y="326"/>
                  </a:cubicBezTo>
                  <a:cubicBezTo>
                    <a:pt x="418" y="327"/>
                    <a:pt x="424" y="323"/>
                    <a:pt x="425" y="323"/>
                  </a:cubicBezTo>
                  <a:cubicBezTo>
                    <a:pt x="431" y="320"/>
                    <a:pt x="435" y="319"/>
                    <a:pt x="442" y="319"/>
                  </a:cubicBezTo>
                  <a:cubicBezTo>
                    <a:pt x="454" y="319"/>
                    <a:pt x="456" y="325"/>
                    <a:pt x="461" y="331"/>
                  </a:cubicBezTo>
                  <a:cubicBezTo>
                    <a:pt x="458" y="334"/>
                    <a:pt x="453" y="332"/>
                    <a:pt x="449" y="332"/>
                  </a:cubicBezTo>
                  <a:cubicBezTo>
                    <a:pt x="443" y="332"/>
                    <a:pt x="434" y="338"/>
                    <a:pt x="433" y="337"/>
                  </a:cubicBezTo>
                  <a:cubicBezTo>
                    <a:pt x="433" y="342"/>
                    <a:pt x="437" y="342"/>
                    <a:pt x="438" y="344"/>
                  </a:cubicBezTo>
                  <a:close/>
                  <a:moveTo>
                    <a:pt x="507" y="407"/>
                  </a:moveTo>
                  <a:cubicBezTo>
                    <a:pt x="507" y="407"/>
                    <a:pt x="507" y="408"/>
                    <a:pt x="506" y="408"/>
                  </a:cubicBezTo>
                  <a:cubicBezTo>
                    <a:pt x="506" y="407"/>
                    <a:pt x="506" y="406"/>
                    <a:pt x="506" y="404"/>
                  </a:cubicBezTo>
                  <a:cubicBezTo>
                    <a:pt x="506" y="405"/>
                    <a:pt x="506" y="406"/>
                    <a:pt x="506" y="408"/>
                  </a:cubicBezTo>
                  <a:cubicBezTo>
                    <a:pt x="509" y="405"/>
                    <a:pt x="511" y="409"/>
                    <a:pt x="513" y="409"/>
                  </a:cubicBezTo>
                  <a:cubicBezTo>
                    <a:pt x="511" y="409"/>
                    <a:pt x="510" y="407"/>
                    <a:pt x="507" y="40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dirty="0">
                <a:solidFill>
                  <a:sysClr val="windowText" lastClr="000000"/>
                </a:solidFill>
              </a:endParaRPr>
            </a:p>
          </p:txBody>
        </p:sp>
        <p:sp>
          <p:nvSpPr>
            <p:cNvPr id="103" name="Freeform 67">
              <a:extLst>
                <a:ext uri="{FF2B5EF4-FFF2-40B4-BE49-F238E27FC236}">
                  <a16:creationId xmlns:a16="http://schemas.microsoft.com/office/drawing/2014/main" id="{4E7CACD2-AA71-499F-9C26-FB1E25FDBE8D}"/>
                </a:ext>
              </a:extLst>
            </p:cNvPr>
            <p:cNvSpPr>
              <a:spLocks/>
            </p:cNvSpPr>
            <p:nvPr/>
          </p:nvSpPr>
          <p:spPr bwMode="auto">
            <a:xfrm>
              <a:off x="6281" y="1442"/>
              <a:ext cx="54" cy="21"/>
            </a:xfrm>
            <a:custGeom>
              <a:avLst/>
              <a:gdLst>
                <a:gd name="T0" fmla="*/ 3 w 23"/>
                <a:gd name="T1" fmla="*/ 9 h 9"/>
                <a:gd name="T2" fmla="*/ 23 w 23"/>
                <a:gd name="T3" fmla="*/ 5 h 9"/>
                <a:gd name="T4" fmla="*/ 11 w 23"/>
                <a:gd name="T5" fmla="*/ 0 h 9"/>
                <a:gd name="T6" fmla="*/ 0 w 23"/>
                <a:gd name="T7" fmla="*/ 7 h 9"/>
                <a:gd name="T8" fmla="*/ 3 w 23"/>
                <a:gd name="T9" fmla="*/ 9 h 9"/>
              </a:gdLst>
              <a:ahLst/>
              <a:cxnLst>
                <a:cxn ang="0">
                  <a:pos x="T0" y="T1"/>
                </a:cxn>
                <a:cxn ang="0">
                  <a:pos x="T2" y="T3"/>
                </a:cxn>
                <a:cxn ang="0">
                  <a:pos x="T4" y="T5"/>
                </a:cxn>
                <a:cxn ang="0">
                  <a:pos x="T6" y="T7"/>
                </a:cxn>
                <a:cxn ang="0">
                  <a:pos x="T8" y="T9"/>
                </a:cxn>
              </a:cxnLst>
              <a:rect l="0" t="0" r="r" b="b"/>
              <a:pathLst>
                <a:path w="23" h="9">
                  <a:moveTo>
                    <a:pt x="3" y="9"/>
                  </a:moveTo>
                  <a:cubicBezTo>
                    <a:pt x="5" y="9"/>
                    <a:pt x="23" y="8"/>
                    <a:pt x="23" y="5"/>
                  </a:cubicBezTo>
                  <a:cubicBezTo>
                    <a:pt x="23" y="2"/>
                    <a:pt x="14" y="0"/>
                    <a:pt x="11" y="0"/>
                  </a:cubicBezTo>
                  <a:cubicBezTo>
                    <a:pt x="7" y="0"/>
                    <a:pt x="0" y="4"/>
                    <a:pt x="0" y="7"/>
                  </a:cubicBezTo>
                  <a:cubicBezTo>
                    <a:pt x="0" y="8"/>
                    <a:pt x="1" y="9"/>
                    <a:pt x="3"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04" name="Freeform 68">
              <a:extLst>
                <a:ext uri="{FF2B5EF4-FFF2-40B4-BE49-F238E27FC236}">
                  <a16:creationId xmlns:a16="http://schemas.microsoft.com/office/drawing/2014/main" id="{853DEEC5-76D0-41EE-947E-5E7EEF135078}"/>
                </a:ext>
              </a:extLst>
            </p:cNvPr>
            <p:cNvSpPr>
              <a:spLocks/>
            </p:cNvSpPr>
            <p:nvPr/>
          </p:nvSpPr>
          <p:spPr bwMode="auto">
            <a:xfrm>
              <a:off x="6120" y="1489"/>
              <a:ext cx="21" cy="10"/>
            </a:xfrm>
            <a:custGeom>
              <a:avLst/>
              <a:gdLst>
                <a:gd name="T0" fmla="*/ 9 w 9"/>
                <a:gd name="T1" fmla="*/ 2 h 4"/>
                <a:gd name="T2" fmla="*/ 7 w 9"/>
                <a:gd name="T3" fmla="*/ 0 h 4"/>
                <a:gd name="T4" fmla="*/ 0 w 9"/>
                <a:gd name="T5" fmla="*/ 0 h 4"/>
                <a:gd name="T6" fmla="*/ 6 w 9"/>
                <a:gd name="T7" fmla="*/ 4 h 4"/>
                <a:gd name="T8" fmla="*/ 9 w 9"/>
                <a:gd name="T9" fmla="*/ 2 h 4"/>
              </a:gdLst>
              <a:ahLst/>
              <a:cxnLst>
                <a:cxn ang="0">
                  <a:pos x="T0" y="T1"/>
                </a:cxn>
                <a:cxn ang="0">
                  <a:pos x="T2" y="T3"/>
                </a:cxn>
                <a:cxn ang="0">
                  <a:pos x="T4" y="T5"/>
                </a:cxn>
                <a:cxn ang="0">
                  <a:pos x="T6" y="T7"/>
                </a:cxn>
                <a:cxn ang="0">
                  <a:pos x="T8" y="T9"/>
                </a:cxn>
              </a:cxnLst>
              <a:rect l="0" t="0" r="r" b="b"/>
              <a:pathLst>
                <a:path w="9" h="4">
                  <a:moveTo>
                    <a:pt x="9" y="2"/>
                  </a:moveTo>
                  <a:cubicBezTo>
                    <a:pt x="9" y="1"/>
                    <a:pt x="7" y="0"/>
                    <a:pt x="7" y="0"/>
                  </a:cubicBezTo>
                  <a:cubicBezTo>
                    <a:pt x="0" y="0"/>
                    <a:pt x="0" y="0"/>
                    <a:pt x="0" y="0"/>
                  </a:cubicBezTo>
                  <a:cubicBezTo>
                    <a:pt x="1" y="0"/>
                    <a:pt x="3" y="4"/>
                    <a:pt x="6" y="4"/>
                  </a:cubicBezTo>
                  <a:cubicBezTo>
                    <a:pt x="8" y="4"/>
                    <a:pt x="9" y="3"/>
                    <a:pt x="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05" name="Freeform 69">
              <a:extLst>
                <a:ext uri="{FF2B5EF4-FFF2-40B4-BE49-F238E27FC236}">
                  <a16:creationId xmlns:a16="http://schemas.microsoft.com/office/drawing/2014/main" id="{499CE63E-A7D3-41AE-BD37-4CA46A8B6841}"/>
                </a:ext>
              </a:extLst>
            </p:cNvPr>
            <p:cNvSpPr>
              <a:spLocks/>
            </p:cNvSpPr>
            <p:nvPr/>
          </p:nvSpPr>
          <p:spPr bwMode="auto">
            <a:xfrm>
              <a:off x="5621" y="1314"/>
              <a:ext cx="9" cy="14"/>
            </a:xfrm>
            <a:custGeom>
              <a:avLst/>
              <a:gdLst>
                <a:gd name="T0" fmla="*/ 2 w 4"/>
                <a:gd name="T1" fmla="*/ 6 h 6"/>
                <a:gd name="T2" fmla="*/ 4 w 4"/>
                <a:gd name="T3" fmla="*/ 3 h 6"/>
                <a:gd name="T4" fmla="*/ 4 w 4"/>
                <a:gd name="T5" fmla="*/ 3 h 6"/>
                <a:gd name="T6" fmla="*/ 4 w 4"/>
                <a:gd name="T7" fmla="*/ 3 h 6"/>
                <a:gd name="T8" fmla="*/ 4 w 4"/>
                <a:gd name="T9" fmla="*/ 2 h 6"/>
                <a:gd name="T10" fmla="*/ 3 w 4"/>
                <a:gd name="T11" fmla="*/ 2 h 6"/>
                <a:gd name="T12" fmla="*/ 2 w 4"/>
                <a:gd name="T13" fmla="*/ 0 h 6"/>
                <a:gd name="T14" fmla="*/ 0 w 4"/>
                <a:gd name="T15" fmla="*/ 4 h 6"/>
                <a:gd name="T16" fmla="*/ 2 w 4"/>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2" y="6"/>
                  </a:moveTo>
                  <a:cubicBezTo>
                    <a:pt x="3" y="6"/>
                    <a:pt x="4" y="4"/>
                    <a:pt x="4" y="3"/>
                  </a:cubicBezTo>
                  <a:cubicBezTo>
                    <a:pt x="4" y="3"/>
                    <a:pt x="4" y="3"/>
                    <a:pt x="4" y="3"/>
                  </a:cubicBezTo>
                  <a:cubicBezTo>
                    <a:pt x="4" y="3"/>
                    <a:pt x="4" y="3"/>
                    <a:pt x="4" y="3"/>
                  </a:cubicBezTo>
                  <a:cubicBezTo>
                    <a:pt x="4" y="2"/>
                    <a:pt x="4" y="2"/>
                    <a:pt x="4" y="2"/>
                  </a:cubicBezTo>
                  <a:cubicBezTo>
                    <a:pt x="3" y="2"/>
                    <a:pt x="3" y="2"/>
                    <a:pt x="3" y="2"/>
                  </a:cubicBezTo>
                  <a:cubicBezTo>
                    <a:pt x="2" y="0"/>
                    <a:pt x="2" y="0"/>
                    <a:pt x="2" y="0"/>
                  </a:cubicBezTo>
                  <a:cubicBezTo>
                    <a:pt x="1" y="1"/>
                    <a:pt x="0" y="2"/>
                    <a:pt x="0" y="4"/>
                  </a:cubicBezTo>
                  <a:cubicBezTo>
                    <a:pt x="0" y="5"/>
                    <a:pt x="0" y="6"/>
                    <a:pt x="2"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06" name="Freeform 70">
              <a:extLst>
                <a:ext uri="{FF2B5EF4-FFF2-40B4-BE49-F238E27FC236}">
                  <a16:creationId xmlns:a16="http://schemas.microsoft.com/office/drawing/2014/main" id="{49AB795A-209F-4537-8F81-30635E26F0E6}"/>
                </a:ext>
              </a:extLst>
            </p:cNvPr>
            <p:cNvSpPr>
              <a:spLocks/>
            </p:cNvSpPr>
            <p:nvPr/>
          </p:nvSpPr>
          <p:spPr bwMode="auto">
            <a:xfrm>
              <a:off x="5280" y="1364"/>
              <a:ext cx="5" cy="4"/>
            </a:xfrm>
            <a:custGeom>
              <a:avLst/>
              <a:gdLst>
                <a:gd name="T0" fmla="*/ 2 w 2"/>
                <a:gd name="T1" fmla="*/ 0 h 2"/>
                <a:gd name="T2" fmla="*/ 1 w 2"/>
                <a:gd name="T3" fmla="*/ 1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1" y="1"/>
                    <a:pt x="1" y="1"/>
                  </a:cubicBezTo>
                  <a:cubicBezTo>
                    <a:pt x="1" y="1"/>
                    <a:pt x="0" y="2"/>
                    <a:pt x="0" y="2"/>
                  </a:cubicBezTo>
                  <a:lnTo>
                    <a:pt x="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07" name="Freeform 71">
              <a:extLst>
                <a:ext uri="{FF2B5EF4-FFF2-40B4-BE49-F238E27FC236}">
                  <a16:creationId xmlns:a16="http://schemas.microsoft.com/office/drawing/2014/main" id="{D0494CB3-6DE2-4C54-BD96-5952FFDFAF13}"/>
                </a:ext>
              </a:extLst>
            </p:cNvPr>
            <p:cNvSpPr>
              <a:spLocks/>
            </p:cNvSpPr>
            <p:nvPr/>
          </p:nvSpPr>
          <p:spPr bwMode="auto">
            <a:xfrm>
              <a:off x="5259" y="1354"/>
              <a:ext cx="26" cy="14"/>
            </a:xfrm>
            <a:custGeom>
              <a:avLst/>
              <a:gdLst>
                <a:gd name="T0" fmla="*/ 5 w 11"/>
                <a:gd name="T1" fmla="*/ 0 h 6"/>
                <a:gd name="T2" fmla="*/ 0 w 11"/>
                <a:gd name="T3" fmla="*/ 3 h 6"/>
                <a:gd name="T4" fmla="*/ 5 w 11"/>
                <a:gd name="T5" fmla="*/ 6 h 6"/>
                <a:gd name="T6" fmla="*/ 10 w 11"/>
                <a:gd name="T7" fmla="*/ 5 h 6"/>
                <a:gd name="T8" fmla="*/ 11 w 11"/>
                <a:gd name="T9" fmla="*/ 3 h 6"/>
                <a:gd name="T10" fmla="*/ 5 w 11"/>
                <a:gd name="T11" fmla="*/ 0 h 6"/>
              </a:gdLst>
              <a:ahLst/>
              <a:cxnLst>
                <a:cxn ang="0">
                  <a:pos x="T0" y="T1"/>
                </a:cxn>
                <a:cxn ang="0">
                  <a:pos x="T2" y="T3"/>
                </a:cxn>
                <a:cxn ang="0">
                  <a:pos x="T4" y="T5"/>
                </a:cxn>
                <a:cxn ang="0">
                  <a:pos x="T6" y="T7"/>
                </a:cxn>
                <a:cxn ang="0">
                  <a:pos x="T8" y="T9"/>
                </a:cxn>
                <a:cxn ang="0">
                  <a:pos x="T10" y="T11"/>
                </a:cxn>
              </a:cxnLst>
              <a:rect l="0" t="0" r="r" b="b"/>
              <a:pathLst>
                <a:path w="11" h="6">
                  <a:moveTo>
                    <a:pt x="5" y="0"/>
                  </a:moveTo>
                  <a:cubicBezTo>
                    <a:pt x="3" y="0"/>
                    <a:pt x="0" y="1"/>
                    <a:pt x="0" y="3"/>
                  </a:cubicBezTo>
                  <a:cubicBezTo>
                    <a:pt x="0" y="5"/>
                    <a:pt x="3" y="6"/>
                    <a:pt x="5" y="6"/>
                  </a:cubicBezTo>
                  <a:cubicBezTo>
                    <a:pt x="7" y="6"/>
                    <a:pt x="9" y="5"/>
                    <a:pt x="10" y="5"/>
                  </a:cubicBezTo>
                  <a:cubicBezTo>
                    <a:pt x="10" y="4"/>
                    <a:pt x="11" y="4"/>
                    <a:pt x="11" y="3"/>
                  </a:cubicBezTo>
                  <a:cubicBezTo>
                    <a:pt x="11" y="1"/>
                    <a:pt x="9" y="0"/>
                    <a:pt x="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08" name="Freeform 72">
              <a:extLst>
                <a:ext uri="{FF2B5EF4-FFF2-40B4-BE49-F238E27FC236}">
                  <a16:creationId xmlns:a16="http://schemas.microsoft.com/office/drawing/2014/main" id="{0B152655-DC53-4408-A037-4B84F1B21AEB}"/>
                </a:ext>
              </a:extLst>
            </p:cNvPr>
            <p:cNvSpPr>
              <a:spLocks/>
            </p:cNvSpPr>
            <p:nvPr/>
          </p:nvSpPr>
          <p:spPr bwMode="auto">
            <a:xfrm>
              <a:off x="5069" y="1196"/>
              <a:ext cx="95" cy="54"/>
            </a:xfrm>
            <a:custGeom>
              <a:avLst/>
              <a:gdLst>
                <a:gd name="T0" fmla="*/ 0 w 40"/>
                <a:gd name="T1" fmla="*/ 20 h 23"/>
                <a:gd name="T2" fmla="*/ 4 w 40"/>
                <a:gd name="T3" fmla="*/ 23 h 23"/>
                <a:gd name="T4" fmla="*/ 16 w 40"/>
                <a:gd name="T5" fmla="*/ 20 h 23"/>
                <a:gd name="T6" fmla="*/ 24 w 40"/>
                <a:gd name="T7" fmla="*/ 19 h 23"/>
                <a:gd name="T8" fmla="*/ 40 w 40"/>
                <a:gd name="T9" fmla="*/ 13 h 23"/>
                <a:gd name="T10" fmla="*/ 27 w 40"/>
                <a:gd name="T11" fmla="*/ 4 h 23"/>
                <a:gd name="T12" fmla="*/ 23 w 40"/>
                <a:gd name="T13" fmla="*/ 6 h 23"/>
                <a:gd name="T14" fmla="*/ 24 w 40"/>
                <a:gd name="T15" fmla="*/ 0 h 23"/>
                <a:gd name="T16" fmla="*/ 21 w 40"/>
                <a:gd name="T17" fmla="*/ 0 h 23"/>
                <a:gd name="T18" fmla="*/ 5 w 40"/>
                <a:gd name="T19" fmla="*/ 14 h 23"/>
                <a:gd name="T20" fmla="*/ 0 w 40"/>
                <a:gd name="T2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3">
                  <a:moveTo>
                    <a:pt x="0" y="20"/>
                  </a:moveTo>
                  <a:cubicBezTo>
                    <a:pt x="0" y="22"/>
                    <a:pt x="1" y="23"/>
                    <a:pt x="4" y="23"/>
                  </a:cubicBezTo>
                  <a:cubicBezTo>
                    <a:pt x="16" y="20"/>
                    <a:pt x="16" y="20"/>
                    <a:pt x="16" y="20"/>
                  </a:cubicBezTo>
                  <a:cubicBezTo>
                    <a:pt x="16" y="20"/>
                    <a:pt x="23" y="19"/>
                    <a:pt x="24" y="19"/>
                  </a:cubicBezTo>
                  <a:cubicBezTo>
                    <a:pt x="28" y="19"/>
                    <a:pt x="40" y="18"/>
                    <a:pt x="40" y="13"/>
                  </a:cubicBezTo>
                  <a:cubicBezTo>
                    <a:pt x="40" y="10"/>
                    <a:pt x="30" y="4"/>
                    <a:pt x="27" y="4"/>
                  </a:cubicBezTo>
                  <a:cubicBezTo>
                    <a:pt x="26" y="4"/>
                    <a:pt x="25" y="5"/>
                    <a:pt x="23" y="6"/>
                  </a:cubicBezTo>
                  <a:cubicBezTo>
                    <a:pt x="25" y="4"/>
                    <a:pt x="24" y="4"/>
                    <a:pt x="24" y="0"/>
                  </a:cubicBezTo>
                  <a:cubicBezTo>
                    <a:pt x="23" y="0"/>
                    <a:pt x="23" y="0"/>
                    <a:pt x="21" y="0"/>
                  </a:cubicBezTo>
                  <a:cubicBezTo>
                    <a:pt x="12" y="0"/>
                    <a:pt x="10" y="9"/>
                    <a:pt x="5" y="14"/>
                  </a:cubicBezTo>
                  <a:cubicBezTo>
                    <a:pt x="3" y="16"/>
                    <a:pt x="0" y="16"/>
                    <a:pt x="0"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09" name="Freeform 73">
              <a:extLst>
                <a:ext uri="{FF2B5EF4-FFF2-40B4-BE49-F238E27FC236}">
                  <a16:creationId xmlns:a16="http://schemas.microsoft.com/office/drawing/2014/main" id="{8F02104D-7668-4EAD-B3D3-98D70D5AD54A}"/>
                </a:ext>
              </a:extLst>
            </p:cNvPr>
            <p:cNvSpPr>
              <a:spLocks/>
            </p:cNvSpPr>
            <p:nvPr/>
          </p:nvSpPr>
          <p:spPr bwMode="auto">
            <a:xfrm>
              <a:off x="4942" y="1172"/>
              <a:ext cx="35" cy="19"/>
            </a:xfrm>
            <a:custGeom>
              <a:avLst/>
              <a:gdLst>
                <a:gd name="T0" fmla="*/ 0 w 15"/>
                <a:gd name="T1" fmla="*/ 3 h 8"/>
                <a:gd name="T2" fmla="*/ 4 w 15"/>
                <a:gd name="T3" fmla="*/ 8 h 8"/>
                <a:gd name="T4" fmla="*/ 15 w 15"/>
                <a:gd name="T5" fmla="*/ 4 h 8"/>
                <a:gd name="T6" fmla="*/ 6 w 15"/>
                <a:gd name="T7" fmla="*/ 0 h 8"/>
                <a:gd name="T8" fmla="*/ 0 w 15"/>
                <a:gd name="T9" fmla="*/ 3 h 8"/>
              </a:gdLst>
              <a:ahLst/>
              <a:cxnLst>
                <a:cxn ang="0">
                  <a:pos x="T0" y="T1"/>
                </a:cxn>
                <a:cxn ang="0">
                  <a:pos x="T2" y="T3"/>
                </a:cxn>
                <a:cxn ang="0">
                  <a:pos x="T4" y="T5"/>
                </a:cxn>
                <a:cxn ang="0">
                  <a:pos x="T6" y="T7"/>
                </a:cxn>
                <a:cxn ang="0">
                  <a:pos x="T8" y="T9"/>
                </a:cxn>
              </a:cxnLst>
              <a:rect l="0" t="0" r="r" b="b"/>
              <a:pathLst>
                <a:path w="15" h="8">
                  <a:moveTo>
                    <a:pt x="0" y="3"/>
                  </a:moveTo>
                  <a:cubicBezTo>
                    <a:pt x="0" y="5"/>
                    <a:pt x="3" y="8"/>
                    <a:pt x="4" y="8"/>
                  </a:cubicBezTo>
                  <a:cubicBezTo>
                    <a:pt x="7" y="8"/>
                    <a:pt x="14" y="8"/>
                    <a:pt x="15" y="4"/>
                  </a:cubicBezTo>
                  <a:cubicBezTo>
                    <a:pt x="13" y="3"/>
                    <a:pt x="7" y="0"/>
                    <a:pt x="6" y="0"/>
                  </a:cubicBezTo>
                  <a:cubicBezTo>
                    <a:pt x="4" y="0"/>
                    <a:pt x="0" y="0"/>
                    <a:pt x="0"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10" name="Freeform 74">
              <a:extLst>
                <a:ext uri="{FF2B5EF4-FFF2-40B4-BE49-F238E27FC236}">
                  <a16:creationId xmlns:a16="http://schemas.microsoft.com/office/drawing/2014/main" id="{49829B4E-BCCD-41AE-812C-6BCD3E83AF05}"/>
                </a:ext>
              </a:extLst>
            </p:cNvPr>
            <p:cNvSpPr>
              <a:spLocks/>
            </p:cNvSpPr>
            <p:nvPr/>
          </p:nvSpPr>
          <p:spPr bwMode="auto">
            <a:xfrm>
              <a:off x="4954" y="1132"/>
              <a:ext cx="127" cy="90"/>
            </a:xfrm>
            <a:custGeom>
              <a:avLst/>
              <a:gdLst>
                <a:gd name="T0" fmla="*/ 26 w 54"/>
                <a:gd name="T1" fmla="*/ 19 h 38"/>
                <a:gd name="T2" fmla="*/ 9 w 54"/>
                <a:gd name="T3" fmla="*/ 26 h 38"/>
                <a:gd name="T4" fmla="*/ 21 w 54"/>
                <a:gd name="T5" fmla="*/ 34 h 38"/>
                <a:gd name="T6" fmla="*/ 46 w 54"/>
                <a:gd name="T7" fmla="*/ 38 h 38"/>
                <a:gd name="T8" fmla="*/ 51 w 54"/>
                <a:gd name="T9" fmla="*/ 35 h 38"/>
                <a:gd name="T10" fmla="*/ 47 w 54"/>
                <a:gd name="T11" fmla="*/ 32 h 38"/>
                <a:gd name="T12" fmla="*/ 52 w 54"/>
                <a:gd name="T13" fmla="*/ 29 h 38"/>
                <a:gd name="T14" fmla="*/ 54 w 54"/>
                <a:gd name="T15" fmla="*/ 24 h 38"/>
                <a:gd name="T16" fmla="*/ 46 w 54"/>
                <a:gd name="T17" fmla="*/ 19 h 38"/>
                <a:gd name="T18" fmla="*/ 41 w 54"/>
                <a:gd name="T19" fmla="*/ 19 h 38"/>
                <a:gd name="T20" fmla="*/ 35 w 54"/>
                <a:gd name="T21" fmla="*/ 17 h 38"/>
                <a:gd name="T22" fmla="*/ 30 w 54"/>
                <a:gd name="T23" fmla="*/ 18 h 38"/>
                <a:gd name="T24" fmla="*/ 34 w 54"/>
                <a:gd name="T25" fmla="*/ 14 h 38"/>
                <a:gd name="T26" fmla="*/ 34 w 54"/>
                <a:gd name="T27" fmla="*/ 9 h 38"/>
                <a:gd name="T28" fmla="*/ 37 w 54"/>
                <a:gd name="T29" fmla="*/ 9 h 38"/>
                <a:gd name="T30" fmla="*/ 23 w 54"/>
                <a:gd name="T31" fmla="*/ 0 h 38"/>
                <a:gd name="T32" fmla="*/ 0 w 54"/>
                <a:gd name="T33" fmla="*/ 14 h 38"/>
                <a:gd name="T34" fmla="*/ 16 w 54"/>
                <a:gd name="T35" fmla="*/ 18 h 38"/>
                <a:gd name="T36" fmla="*/ 26 w 54"/>
                <a:gd name="T3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8">
                  <a:moveTo>
                    <a:pt x="26" y="19"/>
                  </a:moveTo>
                  <a:cubicBezTo>
                    <a:pt x="18" y="21"/>
                    <a:pt x="16" y="24"/>
                    <a:pt x="9" y="26"/>
                  </a:cubicBezTo>
                  <a:cubicBezTo>
                    <a:pt x="12" y="28"/>
                    <a:pt x="18" y="34"/>
                    <a:pt x="21" y="34"/>
                  </a:cubicBezTo>
                  <a:cubicBezTo>
                    <a:pt x="29" y="34"/>
                    <a:pt x="36" y="38"/>
                    <a:pt x="46" y="38"/>
                  </a:cubicBezTo>
                  <a:cubicBezTo>
                    <a:pt x="48" y="38"/>
                    <a:pt x="51" y="37"/>
                    <a:pt x="51" y="35"/>
                  </a:cubicBezTo>
                  <a:cubicBezTo>
                    <a:pt x="51" y="33"/>
                    <a:pt x="49" y="33"/>
                    <a:pt x="47" y="32"/>
                  </a:cubicBezTo>
                  <a:cubicBezTo>
                    <a:pt x="49" y="32"/>
                    <a:pt x="52" y="32"/>
                    <a:pt x="52" y="29"/>
                  </a:cubicBezTo>
                  <a:cubicBezTo>
                    <a:pt x="52" y="27"/>
                    <a:pt x="51" y="26"/>
                    <a:pt x="54" y="24"/>
                  </a:cubicBezTo>
                  <a:cubicBezTo>
                    <a:pt x="51" y="21"/>
                    <a:pt x="51" y="19"/>
                    <a:pt x="46" y="19"/>
                  </a:cubicBezTo>
                  <a:cubicBezTo>
                    <a:pt x="44" y="19"/>
                    <a:pt x="43" y="19"/>
                    <a:pt x="41" y="19"/>
                  </a:cubicBezTo>
                  <a:cubicBezTo>
                    <a:pt x="39" y="19"/>
                    <a:pt x="37" y="17"/>
                    <a:pt x="35" y="17"/>
                  </a:cubicBezTo>
                  <a:cubicBezTo>
                    <a:pt x="33" y="17"/>
                    <a:pt x="32" y="17"/>
                    <a:pt x="30" y="18"/>
                  </a:cubicBezTo>
                  <a:cubicBezTo>
                    <a:pt x="32" y="17"/>
                    <a:pt x="34" y="15"/>
                    <a:pt x="34" y="14"/>
                  </a:cubicBezTo>
                  <a:cubicBezTo>
                    <a:pt x="34" y="13"/>
                    <a:pt x="34" y="12"/>
                    <a:pt x="34" y="9"/>
                  </a:cubicBezTo>
                  <a:cubicBezTo>
                    <a:pt x="35" y="9"/>
                    <a:pt x="35" y="10"/>
                    <a:pt x="37" y="9"/>
                  </a:cubicBezTo>
                  <a:cubicBezTo>
                    <a:pt x="33" y="6"/>
                    <a:pt x="30" y="0"/>
                    <a:pt x="23" y="0"/>
                  </a:cubicBezTo>
                  <a:cubicBezTo>
                    <a:pt x="12" y="0"/>
                    <a:pt x="9" y="11"/>
                    <a:pt x="0" y="14"/>
                  </a:cubicBezTo>
                  <a:cubicBezTo>
                    <a:pt x="5" y="17"/>
                    <a:pt x="10" y="18"/>
                    <a:pt x="16" y="18"/>
                  </a:cubicBezTo>
                  <a:cubicBezTo>
                    <a:pt x="17" y="18"/>
                    <a:pt x="23" y="19"/>
                    <a:pt x="26" y="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11" name="Freeform 75">
              <a:extLst>
                <a:ext uri="{FF2B5EF4-FFF2-40B4-BE49-F238E27FC236}">
                  <a16:creationId xmlns:a16="http://schemas.microsoft.com/office/drawing/2014/main" id="{80D2A5FF-73BB-4724-A271-BBF2F77E2B30}"/>
                </a:ext>
              </a:extLst>
            </p:cNvPr>
            <p:cNvSpPr>
              <a:spLocks/>
            </p:cNvSpPr>
            <p:nvPr/>
          </p:nvSpPr>
          <p:spPr bwMode="auto">
            <a:xfrm>
              <a:off x="5008" y="1274"/>
              <a:ext cx="17" cy="12"/>
            </a:xfrm>
            <a:custGeom>
              <a:avLst/>
              <a:gdLst>
                <a:gd name="T0" fmla="*/ 2 w 7"/>
                <a:gd name="T1" fmla="*/ 5 h 5"/>
                <a:gd name="T2" fmla="*/ 7 w 7"/>
                <a:gd name="T3" fmla="*/ 0 h 5"/>
                <a:gd name="T4" fmla="*/ 3 w 7"/>
                <a:gd name="T5" fmla="*/ 0 h 5"/>
                <a:gd name="T6" fmla="*/ 0 w 7"/>
                <a:gd name="T7" fmla="*/ 3 h 5"/>
                <a:gd name="T8" fmla="*/ 2 w 7"/>
                <a:gd name="T9" fmla="*/ 5 h 5"/>
              </a:gdLst>
              <a:ahLst/>
              <a:cxnLst>
                <a:cxn ang="0">
                  <a:pos x="T0" y="T1"/>
                </a:cxn>
                <a:cxn ang="0">
                  <a:pos x="T2" y="T3"/>
                </a:cxn>
                <a:cxn ang="0">
                  <a:pos x="T4" y="T5"/>
                </a:cxn>
                <a:cxn ang="0">
                  <a:pos x="T6" y="T7"/>
                </a:cxn>
                <a:cxn ang="0">
                  <a:pos x="T8" y="T9"/>
                </a:cxn>
              </a:cxnLst>
              <a:rect l="0" t="0" r="r" b="b"/>
              <a:pathLst>
                <a:path w="7" h="5">
                  <a:moveTo>
                    <a:pt x="2" y="5"/>
                  </a:moveTo>
                  <a:cubicBezTo>
                    <a:pt x="5" y="5"/>
                    <a:pt x="6" y="4"/>
                    <a:pt x="7" y="0"/>
                  </a:cubicBezTo>
                  <a:cubicBezTo>
                    <a:pt x="3" y="0"/>
                    <a:pt x="3" y="0"/>
                    <a:pt x="3" y="0"/>
                  </a:cubicBezTo>
                  <a:cubicBezTo>
                    <a:pt x="2" y="1"/>
                    <a:pt x="1" y="2"/>
                    <a:pt x="0" y="3"/>
                  </a:cubicBezTo>
                  <a:cubicBezTo>
                    <a:pt x="0" y="4"/>
                    <a:pt x="1" y="5"/>
                    <a:pt x="2"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12" name="Freeform 76">
              <a:extLst>
                <a:ext uri="{FF2B5EF4-FFF2-40B4-BE49-F238E27FC236}">
                  <a16:creationId xmlns:a16="http://schemas.microsoft.com/office/drawing/2014/main" id="{634C3C79-4BE5-43B1-A3D6-41AC07E2798E}"/>
                </a:ext>
              </a:extLst>
            </p:cNvPr>
            <p:cNvSpPr>
              <a:spLocks/>
            </p:cNvSpPr>
            <p:nvPr/>
          </p:nvSpPr>
          <p:spPr bwMode="auto">
            <a:xfrm>
              <a:off x="4928" y="1139"/>
              <a:ext cx="21" cy="4"/>
            </a:xfrm>
            <a:custGeom>
              <a:avLst/>
              <a:gdLst>
                <a:gd name="T0" fmla="*/ 9 w 9"/>
                <a:gd name="T1" fmla="*/ 2 h 2"/>
                <a:gd name="T2" fmla="*/ 8 w 9"/>
                <a:gd name="T3" fmla="*/ 0 h 2"/>
                <a:gd name="T4" fmla="*/ 0 w 9"/>
                <a:gd name="T5" fmla="*/ 0 h 2"/>
                <a:gd name="T6" fmla="*/ 9 w 9"/>
                <a:gd name="T7" fmla="*/ 2 h 2"/>
              </a:gdLst>
              <a:ahLst/>
              <a:cxnLst>
                <a:cxn ang="0">
                  <a:pos x="T0" y="T1"/>
                </a:cxn>
                <a:cxn ang="0">
                  <a:pos x="T2" y="T3"/>
                </a:cxn>
                <a:cxn ang="0">
                  <a:pos x="T4" y="T5"/>
                </a:cxn>
                <a:cxn ang="0">
                  <a:pos x="T6" y="T7"/>
                </a:cxn>
              </a:cxnLst>
              <a:rect l="0" t="0" r="r" b="b"/>
              <a:pathLst>
                <a:path w="9" h="2">
                  <a:moveTo>
                    <a:pt x="9" y="2"/>
                  </a:moveTo>
                  <a:cubicBezTo>
                    <a:pt x="8" y="0"/>
                    <a:pt x="8" y="0"/>
                    <a:pt x="8" y="0"/>
                  </a:cubicBezTo>
                  <a:cubicBezTo>
                    <a:pt x="0" y="0"/>
                    <a:pt x="0" y="0"/>
                    <a:pt x="0" y="0"/>
                  </a:cubicBezTo>
                  <a:cubicBezTo>
                    <a:pt x="1" y="0"/>
                    <a:pt x="6" y="2"/>
                    <a:pt x="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13" name="Freeform 77">
              <a:extLst>
                <a:ext uri="{FF2B5EF4-FFF2-40B4-BE49-F238E27FC236}">
                  <a16:creationId xmlns:a16="http://schemas.microsoft.com/office/drawing/2014/main" id="{16A14EF4-F8F9-4714-A1E4-B5E3ADFFA946}"/>
                </a:ext>
              </a:extLst>
            </p:cNvPr>
            <p:cNvSpPr>
              <a:spLocks/>
            </p:cNvSpPr>
            <p:nvPr/>
          </p:nvSpPr>
          <p:spPr bwMode="auto">
            <a:xfrm>
              <a:off x="5181" y="1238"/>
              <a:ext cx="16" cy="10"/>
            </a:xfrm>
            <a:custGeom>
              <a:avLst/>
              <a:gdLst>
                <a:gd name="T0" fmla="*/ 4 w 7"/>
                <a:gd name="T1" fmla="*/ 4 h 4"/>
                <a:gd name="T2" fmla="*/ 7 w 7"/>
                <a:gd name="T3" fmla="*/ 0 h 4"/>
                <a:gd name="T4" fmla="*/ 0 w 7"/>
                <a:gd name="T5" fmla="*/ 1 h 4"/>
                <a:gd name="T6" fmla="*/ 4 w 7"/>
                <a:gd name="T7" fmla="*/ 4 h 4"/>
              </a:gdLst>
              <a:ahLst/>
              <a:cxnLst>
                <a:cxn ang="0">
                  <a:pos x="T0" y="T1"/>
                </a:cxn>
                <a:cxn ang="0">
                  <a:pos x="T2" y="T3"/>
                </a:cxn>
                <a:cxn ang="0">
                  <a:pos x="T4" y="T5"/>
                </a:cxn>
                <a:cxn ang="0">
                  <a:pos x="T6" y="T7"/>
                </a:cxn>
              </a:cxnLst>
              <a:rect l="0" t="0" r="r" b="b"/>
              <a:pathLst>
                <a:path w="7" h="4">
                  <a:moveTo>
                    <a:pt x="4" y="4"/>
                  </a:moveTo>
                  <a:cubicBezTo>
                    <a:pt x="6" y="4"/>
                    <a:pt x="7" y="2"/>
                    <a:pt x="7" y="0"/>
                  </a:cubicBezTo>
                  <a:cubicBezTo>
                    <a:pt x="5" y="1"/>
                    <a:pt x="5" y="0"/>
                    <a:pt x="0" y="1"/>
                  </a:cubicBezTo>
                  <a:cubicBezTo>
                    <a:pt x="1" y="2"/>
                    <a:pt x="2" y="4"/>
                    <a:pt x="4"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14" name="Freeform 78">
              <a:extLst>
                <a:ext uri="{FF2B5EF4-FFF2-40B4-BE49-F238E27FC236}">
                  <a16:creationId xmlns:a16="http://schemas.microsoft.com/office/drawing/2014/main" id="{732752A9-B94D-46A5-889D-AB3E0DC609AA}"/>
                </a:ext>
              </a:extLst>
            </p:cNvPr>
            <p:cNvSpPr>
              <a:spLocks/>
            </p:cNvSpPr>
            <p:nvPr/>
          </p:nvSpPr>
          <p:spPr bwMode="auto">
            <a:xfrm>
              <a:off x="4315" y="1165"/>
              <a:ext cx="5" cy="5"/>
            </a:xfrm>
            <a:custGeom>
              <a:avLst/>
              <a:gdLst>
                <a:gd name="T0" fmla="*/ 0 w 2"/>
                <a:gd name="T1" fmla="*/ 2 h 2"/>
                <a:gd name="T2" fmla="*/ 2 w 2"/>
                <a:gd name="T3" fmla="*/ 0 h 2"/>
                <a:gd name="T4" fmla="*/ 0 w 2"/>
                <a:gd name="T5" fmla="*/ 1 h 2"/>
                <a:gd name="T6" fmla="*/ 0 w 2"/>
                <a:gd name="T7" fmla="*/ 2 h 2"/>
              </a:gdLst>
              <a:ahLst/>
              <a:cxnLst>
                <a:cxn ang="0">
                  <a:pos x="T0" y="T1"/>
                </a:cxn>
                <a:cxn ang="0">
                  <a:pos x="T2" y="T3"/>
                </a:cxn>
                <a:cxn ang="0">
                  <a:pos x="T4" y="T5"/>
                </a:cxn>
                <a:cxn ang="0">
                  <a:pos x="T6" y="T7"/>
                </a:cxn>
              </a:cxnLst>
              <a:rect l="0" t="0" r="r" b="b"/>
              <a:pathLst>
                <a:path w="2" h="2">
                  <a:moveTo>
                    <a:pt x="0" y="2"/>
                  </a:moveTo>
                  <a:cubicBezTo>
                    <a:pt x="2" y="0"/>
                    <a:pt x="2" y="0"/>
                    <a:pt x="2" y="0"/>
                  </a:cubicBezTo>
                  <a:cubicBezTo>
                    <a:pt x="1" y="0"/>
                    <a:pt x="1" y="1"/>
                    <a:pt x="0" y="1"/>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15" name="Freeform 79">
              <a:extLst>
                <a:ext uri="{FF2B5EF4-FFF2-40B4-BE49-F238E27FC236}">
                  <a16:creationId xmlns:a16="http://schemas.microsoft.com/office/drawing/2014/main" id="{65FEE586-1D07-4B70-B786-8D98D3E83FE2}"/>
                </a:ext>
              </a:extLst>
            </p:cNvPr>
            <p:cNvSpPr>
              <a:spLocks/>
            </p:cNvSpPr>
            <p:nvPr/>
          </p:nvSpPr>
          <p:spPr bwMode="auto">
            <a:xfrm>
              <a:off x="4227" y="1148"/>
              <a:ext cx="109" cy="33"/>
            </a:xfrm>
            <a:custGeom>
              <a:avLst/>
              <a:gdLst>
                <a:gd name="T0" fmla="*/ 15 w 46"/>
                <a:gd name="T1" fmla="*/ 2 h 14"/>
                <a:gd name="T2" fmla="*/ 20 w 46"/>
                <a:gd name="T3" fmla="*/ 4 h 14"/>
                <a:gd name="T4" fmla="*/ 17 w 46"/>
                <a:gd name="T5" fmla="*/ 6 h 14"/>
                <a:gd name="T6" fmla="*/ 21 w 46"/>
                <a:gd name="T7" fmla="*/ 7 h 14"/>
                <a:gd name="T8" fmla="*/ 16 w 46"/>
                <a:gd name="T9" fmla="*/ 9 h 14"/>
                <a:gd name="T10" fmla="*/ 23 w 46"/>
                <a:gd name="T11" fmla="*/ 12 h 14"/>
                <a:gd name="T12" fmla="*/ 23 w 46"/>
                <a:gd name="T13" fmla="*/ 12 h 14"/>
                <a:gd name="T14" fmla="*/ 25 w 46"/>
                <a:gd name="T15" fmla="*/ 14 h 14"/>
                <a:gd name="T16" fmla="*/ 29 w 46"/>
                <a:gd name="T17" fmla="*/ 9 h 14"/>
                <a:gd name="T18" fmla="*/ 37 w 46"/>
                <a:gd name="T19" fmla="*/ 8 h 14"/>
                <a:gd name="T20" fmla="*/ 37 w 46"/>
                <a:gd name="T21" fmla="*/ 6 h 14"/>
                <a:gd name="T22" fmla="*/ 40 w 46"/>
                <a:gd name="T23" fmla="*/ 6 h 14"/>
                <a:gd name="T24" fmla="*/ 46 w 46"/>
                <a:gd name="T25" fmla="*/ 2 h 14"/>
                <a:gd name="T26" fmla="*/ 39 w 46"/>
                <a:gd name="T27" fmla="*/ 0 h 14"/>
                <a:gd name="T28" fmla="*/ 31 w 46"/>
                <a:gd name="T29" fmla="*/ 3 h 14"/>
                <a:gd name="T30" fmla="*/ 18 w 46"/>
                <a:gd name="T31" fmla="*/ 0 h 14"/>
                <a:gd name="T32" fmla="*/ 0 w 46"/>
                <a:gd name="T33" fmla="*/ 4 h 14"/>
                <a:gd name="T34" fmla="*/ 5 w 46"/>
                <a:gd name="T35" fmla="*/ 5 h 14"/>
                <a:gd name="T36" fmla="*/ 15 w 46"/>
                <a:gd name="T3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4">
                  <a:moveTo>
                    <a:pt x="15" y="2"/>
                  </a:moveTo>
                  <a:cubicBezTo>
                    <a:pt x="17" y="2"/>
                    <a:pt x="18" y="4"/>
                    <a:pt x="20" y="4"/>
                  </a:cubicBezTo>
                  <a:cubicBezTo>
                    <a:pt x="19" y="5"/>
                    <a:pt x="18" y="6"/>
                    <a:pt x="17" y="6"/>
                  </a:cubicBezTo>
                  <a:cubicBezTo>
                    <a:pt x="18" y="7"/>
                    <a:pt x="19" y="7"/>
                    <a:pt x="21" y="7"/>
                  </a:cubicBezTo>
                  <a:cubicBezTo>
                    <a:pt x="19" y="7"/>
                    <a:pt x="18" y="8"/>
                    <a:pt x="16" y="9"/>
                  </a:cubicBezTo>
                  <a:cubicBezTo>
                    <a:pt x="17" y="11"/>
                    <a:pt x="19" y="12"/>
                    <a:pt x="23" y="12"/>
                  </a:cubicBezTo>
                  <a:cubicBezTo>
                    <a:pt x="23" y="12"/>
                    <a:pt x="23" y="12"/>
                    <a:pt x="23" y="12"/>
                  </a:cubicBezTo>
                  <a:cubicBezTo>
                    <a:pt x="23" y="12"/>
                    <a:pt x="24" y="14"/>
                    <a:pt x="25" y="14"/>
                  </a:cubicBezTo>
                  <a:cubicBezTo>
                    <a:pt x="27" y="14"/>
                    <a:pt x="27" y="10"/>
                    <a:pt x="29" y="9"/>
                  </a:cubicBezTo>
                  <a:cubicBezTo>
                    <a:pt x="32" y="7"/>
                    <a:pt x="33" y="9"/>
                    <a:pt x="37" y="8"/>
                  </a:cubicBezTo>
                  <a:cubicBezTo>
                    <a:pt x="37" y="6"/>
                    <a:pt x="37" y="6"/>
                    <a:pt x="37" y="6"/>
                  </a:cubicBezTo>
                  <a:cubicBezTo>
                    <a:pt x="37" y="7"/>
                    <a:pt x="39" y="7"/>
                    <a:pt x="40" y="6"/>
                  </a:cubicBezTo>
                  <a:cubicBezTo>
                    <a:pt x="42" y="4"/>
                    <a:pt x="45" y="6"/>
                    <a:pt x="46" y="2"/>
                  </a:cubicBezTo>
                  <a:cubicBezTo>
                    <a:pt x="44" y="2"/>
                    <a:pt x="42" y="0"/>
                    <a:pt x="39" y="0"/>
                  </a:cubicBezTo>
                  <a:cubicBezTo>
                    <a:pt x="36" y="0"/>
                    <a:pt x="34" y="3"/>
                    <a:pt x="31" y="3"/>
                  </a:cubicBezTo>
                  <a:cubicBezTo>
                    <a:pt x="26" y="3"/>
                    <a:pt x="23" y="0"/>
                    <a:pt x="18" y="0"/>
                  </a:cubicBezTo>
                  <a:cubicBezTo>
                    <a:pt x="13" y="0"/>
                    <a:pt x="2" y="1"/>
                    <a:pt x="0" y="4"/>
                  </a:cubicBezTo>
                  <a:cubicBezTo>
                    <a:pt x="2" y="5"/>
                    <a:pt x="3" y="5"/>
                    <a:pt x="5" y="5"/>
                  </a:cubicBezTo>
                  <a:cubicBezTo>
                    <a:pt x="8" y="5"/>
                    <a:pt x="13" y="2"/>
                    <a:pt x="15"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16" name="Freeform 80">
              <a:extLst>
                <a:ext uri="{FF2B5EF4-FFF2-40B4-BE49-F238E27FC236}">
                  <a16:creationId xmlns:a16="http://schemas.microsoft.com/office/drawing/2014/main" id="{EC5C8742-9AD7-4321-A6B9-ADB855E727B4}"/>
                </a:ext>
              </a:extLst>
            </p:cNvPr>
            <p:cNvSpPr>
              <a:spLocks/>
            </p:cNvSpPr>
            <p:nvPr/>
          </p:nvSpPr>
          <p:spPr bwMode="auto">
            <a:xfrm>
              <a:off x="4509" y="1127"/>
              <a:ext cx="38" cy="24"/>
            </a:xfrm>
            <a:custGeom>
              <a:avLst/>
              <a:gdLst>
                <a:gd name="T0" fmla="*/ 4 w 16"/>
                <a:gd name="T1" fmla="*/ 10 h 10"/>
                <a:gd name="T2" fmla="*/ 16 w 16"/>
                <a:gd name="T3" fmla="*/ 7 h 10"/>
                <a:gd name="T4" fmla="*/ 13 w 16"/>
                <a:gd name="T5" fmla="*/ 0 h 10"/>
                <a:gd name="T6" fmla="*/ 0 w 16"/>
                <a:gd name="T7" fmla="*/ 7 h 10"/>
                <a:gd name="T8" fmla="*/ 4 w 16"/>
                <a:gd name="T9" fmla="*/ 10 h 10"/>
              </a:gdLst>
              <a:ahLst/>
              <a:cxnLst>
                <a:cxn ang="0">
                  <a:pos x="T0" y="T1"/>
                </a:cxn>
                <a:cxn ang="0">
                  <a:pos x="T2" y="T3"/>
                </a:cxn>
                <a:cxn ang="0">
                  <a:pos x="T4" y="T5"/>
                </a:cxn>
                <a:cxn ang="0">
                  <a:pos x="T6" y="T7"/>
                </a:cxn>
                <a:cxn ang="0">
                  <a:pos x="T8" y="T9"/>
                </a:cxn>
              </a:cxnLst>
              <a:rect l="0" t="0" r="r" b="b"/>
              <a:pathLst>
                <a:path w="16" h="10">
                  <a:moveTo>
                    <a:pt x="4" y="10"/>
                  </a:moveTo>
                  <a:cubicBezTo>
                    <a:pt x="6" y="10"/>
                    <a:pt x="14" y="8"/>
                    <a:pt x="16" y="7"/>
                  </a:cubicBezTo>
                  <a:cubicBezTo>
                    <a:pt x="13" y="0"/>
                    <a:pt x="13" y="0"/>
                    <a:pt x="13" y="0"/>
                  </a:cubicBezTo>
                  <a:cubicBezTo>
                    <a:pt x="9" y="0"/>
                    <a:pt x="0" y="4"/>
                    <a:pt x="0" y="7"/>
                  </a:cubicBezTo>
                  <a:cubicBezTo>
                    <a:pt x="0" y="9"/>
                    <a:pt x="1" y="10"/>
                    <a:pt x="4"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17" name="Freeform 81">
              <a:extLst>
                <a:ext uri="{FF2B5EF4-FFF2-40B4-BE49-F238E27FC236}">
                  <a16:creationId xmlns:a16="http://schemas.microsoft.com/office/drawing/2014/main" id="{AD2CFB7A-AFA0-4EF7-AD47-51B908ADC08A}"/>
                </a:ext>
              </a:extLst>
            </p:cNvPr>
            <p:cNvSpPr>
              <a:spLocks/>
            </p:cNvSpPr>
            <p:nvPr/>
          </p:nvSpPr>
          <p:spPr bwMode="auto">
            <a:xfrm>
              <a:off x="4459" y="1139"/>
              <a:ext cx="40" cy="28"/>
            </a:xfrm>
            <a:custGeom>
              <a:avLst/>
              <a:gdLst>
                <a:gd name="T0" fmla="*/ 12 w 17"/>
                <a:gd name="T1" fmla="*/ 11 h 12"/>
                <a:gd name="T2" fmla="*/ 11 w 17"/>
                <a:gd name="T3" fmla="*/ 8 h 12"/>
                <a:gd name="T4" fmla="*/ 17 w 17"/>
                <a:gd name="T5" fmla="*/ 7 h 12"/>
                <a:gd name="T6" fmla="*/ 17 w 17"/>
                <a:gd name="T7" fmla="*/ 4 h 12"/>
                <a:gd name="T8" fmla="*/ 11 w 17"/>
                <a:gd name="T9" fmla="*/ 3 h 12"/>
                <a:gd name="T10" fmla="*/ 12 w 17"/>
                <a:gd name="T11" fmla="*/ 0 h 12"/>
                <a:gd name="T12" fmla="*/ 5 w 17"/>
                <a:gd name="T13" fmla="*/ 0 h 12"/>
                <a:gd name="T14" fmla="*/ 5 w 17"/>
                <a:gd name="T15" fmla="*/ 4 h 12"/>
                <a:gd name="T16" fmla="*/ 0 w 17"/>
                <a:gd name="T17" fmla="*/ 10 h 12"/>
                <a:gd name="T18" fmla="*/ 12 w 17"/>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2" y="11"/>
                  </a:moveTo>
                  <a:cubicBezTo>
                    <a:pt x="11" y="8"/>
                    <a:pt x="11" y="8"/>
                    <a:pt x="11" y="8"/>
                  </a:cubicBezTo>
                  <a:cubicBezTo>
                    <a:pt x="13" y="8"/>
                    <a:pt x="16" y="9"/>
                    <a:pt x="17" y="7"/>
                  </a:cubicBezTo>
                  <a:cubicBezTo>
                    <a:pt x="17" y="6"/>
                    <a:pt x="17" y="6"/>
                    <a:pt x="17" y="4"/>
                  </a:cubicBezTo>
                  <a:cubicBezTo>
                    <a:pt x="15" y="4"/>
                    <a:pt x="12" y="3"/>
                    <a:pt x="11" y="3"/>
                  </a:cubicBezTo>
                  <a:cubicBezTo>
                    <a:pt x="11" y="3"/>
                    <a:pt x="12" y="2"/>
                    <a:pt x="12" y="0"/>
                  </a:cubicBezTo>
                  <a:cubicBezTo>
                    <a:pt x="5" y="0"/>
                    <a:pt x="5" y="0"/>
                    <a:pt x="5" y="0"/>
                  </a:cubicBezTo>
                  <a:cubicBezTo>
                    <a:pt x="5" y="4"/>
                    <a:pt x="4" y="2"/>
                    <a:pt x="5" y="4"/>
                  </a:cubicBezTo>
                  <a:cubicBezTo>
                    <a:pt x="2" y="5"/>
                    <a:pt x="0" y="7"/>
                    <a:pt x="0" y="10"/>
                  </a:cubicBezTo>
                  <a:cubicBezTo>
                    <a:pt x="0" y="12"/>
                    <a:pt x="11" y="12"/>
                    <a:pt x="1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18" name="Freeform 82">
              <a:extLst>
                <a:ext uri="{FF2B5EF4-FFF2-40B4-BE49-F238E27FC236}">
                  <a16:creationId xmlns:a16="http://schemas.microsoft.com/office/drawing/2014/main" id="{37E27C1D-3BA1-4805-84B6-46A60F942338}"/>
                </a:ext>
              </a:extLst>
            </p:cNvPr>
            <p:cNvSpPr>
              <a:spLocks/>
            </p:cNvSpPr>
            <p:nvPr/>
          </p:nvSpPr>
          <p:spPr bwMode="auto">
            <a:xfrm>
              <a:off x="4405" y="1162"/>
              <a:ext cx="42" cy="17"/>
            </a:xfrm>
            <a:custGeom>
              <a:avLst/>
              <a:gdLst>
                <a:gd name="T0" fmla="*/ 12 w 18"/>
                <a:gd name="T1" fmla="*/ 0 h 7"/>
                <a:gd name="T2" fmla="*/ 0 w 18"/>
                <a:gd name="T3" fmla="*/ 5 h 7"/>
                <a:gd name="T4" fmla="*/ 3 w 18"/>
                <a:gd name="T5" fmla="*/ 7 h 7"/>
                <a:gd name="T6" fmla="*/ 6 w 18"/>
                <a:gd name="T7" fmla="*/ 4 h 7"/>
                <a:gd name="T8" fmla="*/ 11 w 18"/>
                <a:gd name="T9" fmla="*/ 7 h 7"/>
                <a:gd name="T10" fmla="*/ 18 w 18"/>
                <a:gd name="T11" fmla="*/ 3 h 7"/>
                <a:gd name="T12" fmla="*/ 12 w 1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2" y="0"/>
                  </a:moveTo>
                  <a:cubicBezTo>
                    <a:pt x="9" y="0"/>
                    <a:pt x="0" y="2"/>
                    <a:pt x="0" y="5"/>
                  </a:cubicBezTo>
                  <a:cubicBezTo>
                    <a:pt x="0" y="6"/>
                    <a:pt x="1" y="7"/>
                    <a:pt x="3" y="7"/>
                  </a:cubicBezTo>
                  <a:cubicBezTo>
                    <a:pt x="5" y="7"/>
                    <a:pt x="6" y="7"/>
                    <a:pt x="6" y="4"/>
                  </a:cubicBezTo>
                  <a:cubicBezTo>
                    <a:pt x="7" y="4"/>
                    <a:pt x="9" y="7"/>
                    <a:pt x="11" y="7"/>
                  </a:cubicBezTo>
                  <a:cubicBezTo>
                    <a:pt x="14" y="7"/>
                    <a:pt x="13" y="3"/>
                    <a:pt x="18" y="3"/>
                  </a:cubicBezTo>
                  <a:cubicBezTo>
                    <a:pt x="17" y="2"/>
                    <a:pt x="15" y="0"/>
                    <a:pt x="1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19" name="Freeform 83">
              <a:extLst>
                <a:ext uri="{FF2B5EF4-FFF2-40B4-BE49-F238E27FC236}">
                  <a16:creationId xmlns:a16="http://schemas.microsoft.com/office/drawing/2014/main" id="{C8CAF30E-BED7-4E07-888C-075F5B89367D}"/>
                </a:ext>
              </a:extLst>
            </p:cNvPr>
            <p:cNvSpPr>
              <a:spLocks/>
            </p:cNvSpPr>
            <p:nvPr/>
          </p:nvSpPr>
          <p:spPr bwMode="auto">
            <a:xfrm>
              <a:off x="4381" y="1115"/>
              <a:ext cx="64" cy="43"/>
            </a:xfrm>
            <a:custGeom>
              <a:avLst/>
              <a:gdLst>
                <a:gd name="T0" fmla="*/ 21 w 27"/>
                <a:gd name="T1" fmla="*/ 16 h 18"/>
                <a:gd name="T2" fmla="*/ 27 w 27"/>
                <a:gd name="T3" fmla="*/ 15 h 18"/>
                <a:gd name="T4" fmla="*/ 14 w 27"/>
                <a:gd name="T5" fmla="*/ 12 h 18"/>
                <a:gd name="T6" fmla="*/ 25 w 27"/>
                <a:gd name="T7" fmla="*/ 6 h 18"/>
                <a:gd name="T8" fmla="*/ 27 w 27"/>
                <a:gd name="T9" fmla="*/ 3 h 18"/>
                <a:gd name="T10" fmla="*/ 26 w 27"/>
                <a:gd name="T11" fmla="*/ 0 h 18"/>
                <a:gd name="T12" fmla="*/ 22 w 27"/>
                <a:gd name="T13" fmla="*/ 4 h 18"/>
                <a:gd name="T14" fmla="*/ 8 w 27"/>
                <a:gd name="T15" fmla="*/ 8 h 18"/>
                <a:gd name="T16" fmla="*/ 8 w 27"/>
                <a:gd name="T17" fmla="*/ 10 h 18"/>
                <a:gd name="T18" fmla="*/ 3 w 27"/>
                <a:gd name="T19" fmla="*/ 10 h 18"/>
                <a:gd name="T20" fmla="*/ 0 w 27"/>
                <a:gd name="T21" fmla="*/ 13 h 18"/>
                <a:gd name="T22" fmla="*/ 11 w 27"/>
                <a:gd name="T23" fmla="*/ 18 h 18"/>
                <a:gd name="T24" fmla="*/ 21 w 27"/>
                <a:gd name="T25"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21" y="16"/>
                  </a:moveTo>
                  <a:cubicBezTo>
                    <a:pt x="23" y="16"/>
                    <a:pt x="26" y="16"/>
                    <a:pt x="27" y="15"/>
                  </a:cubicBezTo>
                  <a:cubicBezTo>
                    <a:pt x="22" y="13"/>
                    <a:pt x="21" y="12"/>
                    <a:pt x="14" y="12"/>
                  </a:cubicBezTo>
                  <a:cubicBezTo>
                    <a:pt x="17" y="9"/>
                    <a:pt x="21" y="8"/>
                    <a:pt x="25" y="6"/>
                  </a:cubicBezTo>
                  <a:cubicBezTo>
                    <a:pt x="25" y="5"/>
                    <a:pt x="26" y="3"/>
                    <a:pt x="27" y="3"/>
                  </a:cubicBezTo>
                  <a:cubicBezTo>
                    <a:pt x="27" y="2"/>
                    <a:pt x="27" y="0"/>
                    <a:pt x="26" y="0"/>
                  </a:cubicBezTo>
                  <a:cubicBezTo>
                    <a:pt x="24" y="0"/>
                    <a:pt x="22" y="2"/>
                    <a:pt x="22" y="4"/>
                  </a:cubicBezTo>
                  <a:cubicBezTo>
                    <a:pt x="15" y="4"/>
                    <a:pt x="16" y="8"/>
                    <a:pt x="8" y="8"/>
                  </a:cubicBezTo>
                  <a:cubicBezTo>
                    <a:pt x="8" y="10"/>
                    <a:pt x="8" y="10"/>
                    <a:pt x="8" y="10"/>
                  </a:cubicBezTo>
                  <a:cubicBezTo>
                    <a:pt x="3" y="10"/>
                    <a:pt x="3" y="10"/>
                    <a:pt x="3" y="10"/>
                  </a:cubicBezTo>
                  <a:cubicBezTo>
                    <a:pt x="2" y="14"/>
                    <a:pt x="1" y="12"/>
                    <a:pt x="0" y="13"/>
                  </a:cubicBezTo>
                  <a:cubicBezTo>
                    <a:pt x="1" y="14"/>
                    <a:pt x="10" y="18"/>
                    <a:pt x="11" y="18"/>
                  </a:cubicBezTo>
                  <a:cubicBezTo>
                    <a:pt x="14" y="18"/>
                    <a:pt x="18" y="16"/>
                    <a:pt x="21"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20" name="Freeform 84">
              <a:extLst>
                <a:ext uri="{FF2B5EF4-FFF2-40B4-BE49-F238E27FC236}">
                  <a16:creationId xmlns:a16="http://schemas.microsoft.com/office/drawing/2014/main" id="{156D1018-2123-4B8F-9B49-2D6B623093E1}"/>
                </a:ext>
              </a:extLst>
            </p:cNvPr>
            <p:cNvSpPr>
              <a:spLocks/>
            </p:cNvSpPr>
            <p:nvPr/>
          </p:nvSpPr>
          <p:spPr bwMode="auto">
            <a:xfrm>
              <a:off x="3717" y="1179"/>
              <a:ext cx="212" cy="118"/>
            </a:xfrm>
            <a:custGeom>
              <a:avLst/>
              <a:gdLst>
                <a:gd name="T0" fmla="*/ 6 w 90"/>
                <a:gd name="T1" fmla="*/ 14 h 50"/>
                <a:gd name="T2" fmla="*/ 8 w 90"/>
                <a:gd name="T3" fmla="*/ 15 h 50"/>
                <a:gd name="T4" fmla="*/ 14 w 90"/>
                <a:gd name="T5" fmla="*/ 22 h 50"/>
                <a:gd name="T6" fmla="*/ 12 w 90"/>
                <a:gd name="T7" fmla="*/ 23 h 50"/>
                <a:gd name="T8" fmla="*/ 19 w 90"/>
                <a:gd name="T9" fmla="*/ 26 h 50"/>
                <a:gd name="T10" fmla="*/ 26 w 90"/>
                <a:gd name="T11" fmla="*/ 19 h 50"/>
                <a:gd name="T12" fmla="*/ 28 w 90"/>
                <a:gd name="T13" fmla="*/ 19 h 50"/>
                <a:gd name="T14" fmla="*/ 31 w 90"/>
                <a:gd name="T15" fmla="*/ 23 h 50"/>
                <a:gd name="T16" fmla="*/ 37 w 90"/>
                <a:gd name="T17" fmla="*/ 23 h 50"/>
                <a:gd name="T18" fmla="*/ 26 w 90"/>
                <a:gd name="T19" fmla="*/ 28 h 50"/>
                <a:gd name="T20" fmla="*/ 19 w 90"/>
                <a:gd name="T21" fmla="*/ 30 h 50"/>
                <a:gd name="T22" fmla="*/ 28 w 90"/>
                <a:gd name="T23" fmla="*/ 33 h 50"/>
                <a:gd name="T24" fmla="*/ 38 w 90"/>
                <a:gd name="T25" fmla="*/ 34 h 50"/>
                <a:gd name="T26" fmla="*/ 31 w 90"/>
                <a:gd name="T27" fmla="*/ 36 h 50"/>
                <a:gd name="T28" fmla="*/ 22 w 90"/>
                <a:gd name="T29" fmla="*/ 36 h 50"/>
                <a:gd name="T30" fmla="*/ 40 w 90"/>
                <a:gd name="T31" fmla="*/ 50 h 50"/>
                <a:gd name="T32" fmla="*/ 47 w 90"/>
                <a:gd name="T33" fmla="*/ 38 h 50"/>
                <a:gd name="T34" fmla="*/ 50 w 90"/>
                <a:gd name="T35" fmla="*/ 36 h 50"/>
                <a:gd name="T36" fmla="*/ 62 w 90"/>
                <a:gd name="T37" fmla="*/ 20 h 50"/>
                <a:gd name="T38" fmla="*/ 68 w 90"/>
                <a:gd name="T39" fmla="*/ 23 h 50"/>
                <a:gd name="T40" fmla="*/ 65 w 90"/>
                <a:gd name="T41" fmla="*/ 24 h 50"/>
                <a:gd name="T42" fmla="*/ 69 w 90"/>
                <a:gd name="T43" fmla="*/ 30 h 50"/>
                <a:gd name="T44" fmla="*/ 66 w 90"/>
                <a:gd name="T45" fmla="*/ 36 h 50"/>
                <a:gd name="T46" fmla="*/ 76 w 90"/>
                <a:gd name="T47" fmla="*/ 37 h 50"/>
                <a:gd name="T48" fmla="*/ 76 w 90"/>
                <a:gd name="T49" fmla="*/ 41 h 50"/>
                <a:gd name="T50" fmla="*/ 90 w 90"/>
                <a:gd name="T51" fmla="*/ 34 h 50"/>
                <a:gd name="T52" fmla="*/ 82 w 90"/>
                <a:gd name="T53" fmla="*/ 27 h 50"/>
                <a:gd name="T54" fmla="*/ 74 w 90"/>
                <a:gd name="T55" fmla="*/ 27 h 50"/>
                <a:gd name="T56" fmla="*/ 74 w 90"/>
                <a:gd name="T57" fmla="*/ 23 h 50"/>
                <a:gd name="T58" fmla="*/ 70 w 90"/>
                <a:gd name="T59" fmla="*/ 22 h 50"/>
                <a:gd name="T60" fmla="*/ 73 w 90"/>
                <a:gd name="T61" fmla="*/ 22 h 50"/>
                <a:gd name="T62" fmla="*/ 54 w 90"/>
                <a:gd name="T63" fmla="*/ 12 h 50"/>
                <a:gd name="T64" fmla="*/ 52 w 90"/>
                <a:gd name="T65" fmla="*/ 12 h 50"/>
                <a:gd name="T66" fmla="*/ 49 w 90"/>
                <a:gd name="T67" fmla="*/ 6 h 50"/>
                <a:gd name="T68" fmla="*/ 45 w 90"/>
                <a:gd name="T69" fmla="*/ 9 h 50"/>
                <a:gd name="T70" fmla="*/ 46 w 90"/>
                <a:gd name="T71" fmla="*/ 5 h 50"/>
                <a:gd name="T72" fmla="*/ 37 w 90"/>
                <a:gd name="T73" fmla="*/ 0 h 50"/>
                <a:gd name="T74" fmla="*/ 32 w 90"/>
                <a:gd name="T75" fmla="*/ 4 h 50"/>
                <a:gd name="T76" fmla="*/ 35 w 90"/>
                <a:gd name="T77" fmla="*/ 14 h 50"/>
                <a:gd name="T78" fmla="*/ 25 w 90"/>
                <a:gd name="T79" fmla="*/ 4 h 50"/>
                <a:gd name="T80" fmla="*/ 21 w 90"/>
                <a:gd name="T81" fmla="*/ 7 h 50"/>
                <a:gd name="T82" fmla="*/ 23 w 90"/>
                <a:gd name="T83" fmla="*/ 10 h 50"/>
                <a:gd name="T84" fmla="*/ 17 w 90"/>
                <a:gd name="T85" fmla="*/ 7 h 50"/>
                <a:gd name="T86" fmla="*/ 19 w 90"/>
                <a:gd name="T87" fmla="*/ 4 h 50"/>
                <a:gd name="T88" fmla="*/ 8 w 90"/>
                <a:gd name="T89" fmla="*/ 3 h 50"/>
                <a:gd name="T90" fmla="*/ 0 w 90"/>
                <a:gd name="T91" fmla="*/ 8 h 50"/>
                <a:gd name="T92" fmla="*/ 6 w 90"/>
                <a:gd name="T93"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 h="50">
                  <a:moveTo>
                    <a:pt x="6" y="14"/>
                  </a:moveTo>
                  <a:cubicBezTo>
                    <a:pt x="6" y="14"/>
                    <a:pt x="7" y="14"/>
                    <a:pt x="8" y="15"/>
                  </a:cubicBezTo>
                  <a:cubicBezTo>
                    <a:pt x="7" y="18"/>
                    <a:pt x="10" y="20"/>
                    <a:pt x="14" y="22"/>
                  </a:cubicBezTo>
                  <a:cubicBezTo>
                    <a:pt x="13" y="22"/>
                    <a:pt x="13" y="22"/>
                    <a:pt x="12" y="23"/>
                  </a:cubicBezTo>
                  <a:cubicBezTo>
                    <a:pt x="13" y="25"/>
                    <a:pt x="16" y="26"/>
                    <a:pt x="19" y="26"/>
                  </a:cubicBezTo>
                  <a:cubicBezTo>
                    <a:pt x="24" y="26"/>
                    <a:pt x="24" y="23"/>
                    <a:pt x="26" y="19"/>
                  </a:cubicBezTo>
                  <a:cubicBezTo>
                    <a:pt x="27" y="19"/>
                    <a:pt x="27" y="19"/>
                    <a:pt x="28" y="19"/>
                  </a:cubicBezTo>
                  <a:cubicBezTo>
                    <a:pt x="29" y="19"/>
                    <a:pt x="31" y="23"/>
                    <a:pt x="31" y="23"/>
                  </a:cubicBezTo>
                  <a:cubicBezTo>
                    <a:pt x="32" y="23"/>
                    <a:pt x="34" y="23"/>
                    <a:pt x="37" y="23"/>
                  </a:cubicBezTo>
                  <a:cubicBezTo>
                    <a:pt x="35" y="23"/>
                    <a:pt x="29" y="27"/>
                    <a:pt x="26" y="28"/>
                  </a:cubicBezTo>
                  <a:cubicBezTo>
                    <a:pt x="25" y="28"/>
                    <a:pt x="19" y="28"/>
                    <a:pt x="19" y="30"/>
                  </a:cubicBezTo>
                  <a:cubicBezTo>
                    <a:pt x="19" y="36"/>
                    <a:pt x="25" y="33"/>
                    <a:pt x="28" y="33"/>
                  </a:cubicBezTo>
                  <a:cubicBezTo>
                    <a:pt x="30" y="33"/>
                    <a:pt x="37" y="33"/>
                    <a:pt x="38" y="34"/>
                  </a:cubicBezTo>
                  <a:cubicBezTo>
                    <a:pt x="35" y="35"/>
                    <a:pt x="33" y="34"/>
                    <a:pt x="31" y="36"/>
                  </a:cubicBezTo>
                  <a:cubicBezTo>
                    <a:pt x="31" y="36"/>
                    <a:pt x="25" y="35"/>
                    <a:pt x="22" y="36"/>
                  </a:cubicBezTo>
                  <a:cubicBezTo>
                    <a:pt x="22" y="44"/>
                    <a:pt x="35" y="46"/>
                    <a:pt x="40" y="50"/>
                  </a:cubicBezTo>
                  <a:cubicBezTo>
                    <a:pt x="43" y="47"/>
                    <a:pt x="43" y="41"/>
                    <a:pt x="47" y="38"/>
                  </a:cubicBezTo>
                  <a:cubicBezTo>
                    <a:pt x="48" y="37"/>
                    <a:pt x="49" y="37"/>
                    <a:pt x="50" y="36"/>
                  </a:cubicBezTo>
                  <a:cubicBezTo>
                    <a:pt x="52" y="30"/>
                    <a:pt x="55" y="20"/>
                    <a:pt x="62" y="20"/>
                  </a:cubicBezTo>
                  <a:cubicBezTo>
                    <a:pt x="62" y="20"/>
                    <a:pt x="64" y="23"/>
                    <a:pt x="68" y="23"/>
                  </a:cubicBezTo>
                  <a:cubicBezTo>
                    <a:pt x="67" y="23"/>
                    <a:pt x="66" y="24"/>
                    <a:pt x="65" y="24"/>
                  </a:cubicBezTo>
                  <a:cubicBezTo>
                    <a:pt x="66" y="26"/>
                    <a:pt x="68" y="30"/>
                    <a:pt x="69" y="30"/>
                  </a:cubicBezTo>
                  <a:cubicBezTo>
                    <a:pt x="69" y="34"/>
                    <a:pt x="66" y="32"/>
                    <a:pt x="66" y="36"/>
                  </a:cubicBezTo>
                  <a:cubicBezTo>
                    <a:pt x="69" y="37"/>
                    <a:pt x="73" y="36"/>
                    <a:pt x="76" y="37"/>
                  </a:cubicBezTo>
                  <a:cubicBezTo>
                    <a:pt x="76" y="38"/>
                    <a:pt x="76" y="39"/>
                    <a:pt x="76" y="41"/>
                  </a:cubicBezTo>
                  <a:cubicBezTo>
                    <a:pt x="82" y="39"/>
                    <a:pt x="84" y="36"/>
                    <a:pt x="90" y="34"/>
                  </a:cubicBezTo>
                  <a:cubicBezTo>
                    <a:pt x="88" y="31"/>
                    <a:pt x="82" y="31"/>
                    <a:pt x="82" y="27"/>
                  </a:cubicBezTo>
                  <a:cubicBezTo>
                    <a:pt x="79" y="27"/>
                    <a:pt x="78" y="27"/>
                    <a:pt x="74" y="27"/>
                  </a:cubicBezTo>
                  <a:cubicBezTo>
                    <a:pt x="75" y="23"/>
                    <a:pt x="75" y="24"/>
                    <a:pt x="74" y="23"/>
                  </a:cubicBezTo>
                  <a:cubicBezTo>
                    <a:pt x="73" y="23"/>
                    <a:pt x="72" y="23"/>
                    <a:pt x="70" y="22"/>
                  </a:cubicBezTo>
                  <a:cubicBezTo>
                    <a:pt x="71" y="22"/>
                    <a:pt x="72" y="22"/>
                    <a:pt x="73" y="22"/>
                  </a:cubicBezTo>
                  <a:cubicBezTo>
                    <a:pt x="70" y="19"/>
                    <a:pt x="58" y="12"/>
                    <a:pt x="54" y="12"/>
                  </a:cubicBezTo>
                  <a:cubicBezTo>
                    <a:pt x="54" y="12"/>
                    <a:pt x="53" y="12"/>
                    <a:pt x="52" y="12"/>
                  </a:cubicBezTo>
                  <a:cubicBezTo>
                    <a:pt x="53" y="10"/>
                    <a:pt x="53" y="6"/>
                    <a:pt x="49" y="6"/>
                  </a:cubicBezTo>
                  <a:cubicBezTo>
                    <a:pt x="48" y="6"/>
                    <a:pt x="47" y="8"/>
                    <a:pt x="45" y="9"/>
                  </a:cubicBezTo>
                  <a:cubicBezTo>
                    <a:pt x="45" y="8"/>
                    <a:pt x="46" y="6"/>
                    <a:pt x="46" y="5"/>
                  </a:cubicBezTo>
                  <a:cubicBezTo>
                    <a:pt x="46" y="2"/>
                    <a:pt x="40" y="0"/>
                    <a:pt x="37" y="0"/>
                  </a:cubicBezTo>
                  <a:cubicBezTo>
                    <a:pt x="34" y="0"/>
                    <a:pt x="32" y="0"/>
                    <a:pt x="32" y="4"/>
                  </a:cubicBezTo>
                  <a:cubicBezTo>
                    <a:pt x="32" y="8"/>
                    <a:pt x="34" y="10"/>
                    <a:pt x="35" y="14"/>
                  </a:cubicBezTo>
                  <a:cubicBezTo>
                    <a:pt x="30" y="12"/>
                    <a:pt x="31" y="4"/>
                    <a:pt x="25" y="4"/>
                  </a:cubicBezTo>
                  <a:cubicBezTo>
                    <a:pt x="23" y="4"/>
                    <a:pt x="21" y="5"/>
                    <a:pt x="21" y="7"/>
                  </a:cubicBezTo>
                  <a:cubicBezTo>
                    <a:pt x="21" y="9"/>
                    <a:pt x="22" y="10"/>
                    <a:pt x="23" y="10"/>
                  </a:cubicBezTo>
                  <a:cubicBezTo>
                    <a:pt x="21" y="9"/>
                    <a:pt x="19" y="9"/>
                    <a:pt x="17" y="7"/>
                  </a:cubicBezTo>
                  <a:cubicBezTo>
                    <a:pt x="17" y="6"/>
                    <a:pt x="18" y="5"/>
                    <a:pt x="19" y="4"/>
                  </a:cubicBezTo>
                  <a:cubicBezTo>
                    <a:pt x="14" y="3"/>
                    <a:pt x="12" y="3"/>
                    <a:pt x="8" y="3"/>
                  </a:cubicBezTo>
                  <a:cubicBezTo>
                    <a:pt x="6" y="3"/>
                    <a:pt x="1" y="7"/>
                    <a:pt x="0" y="8"/>
                  </a:cubicBezTo>
                  <a:cubicBezTo>
                    <a:pt x="2" y="10"/>
                    <a:pt x="4" y="14"/>
                    <a:pt x="6"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21" name="Freeform 85">
              <a:extLst>
                <a:ext uri="{FF2B5EF4-FFF2-40B4-BE49-F238E27FC236}">
                  <a16:creationId xmlns:a16="http://schemas.microsoft.com/office/drawing/2014/main" id="{FB6CC44A-6408-43A4-B58C-F023BBB5B43A}"/>
                </a:ext>
              </a:extLst>
            </p:cNvPr>
            <p:cNvSpPr>
              <a:spLocks/>
            </p:cNvSpPr>
            <p:nvPr/>
          </p:nvSpPr>
          <p:spPr bwMode="auto">
            <a:xfrm>
              <a:off x="3828" y="1158"/>
              <a:ext cx="139" cy="54"/>
            </a:xfrm>
            <a:custGeom>
              <a:avLst/>
              <a:gdLst>
                <a:gd name="T0" fmla="*/ 4 w 59"/>
                <a:gd name="T1" fmla="*/ 10 h 23"/>
                <a:gd name="T2" fmla="*/ 12 w 59"/>
                <a:gd name="T3" fmla="*/ 13 h 23"/>
                <a:gd name="T4" fmla="*/ 22 w 59"/>
                <a:gd name="T5" fmla="*/ 14 h 23"/>
                <a:gd name="T6" fmla="*/ 17 w 59"/>
                <a:gd name="T7" fmla="*/ 15 h 23"/>
                <a:gd name="T8" fmla="*/ 12 w 59"/>
                <a:gd name="T9" fmla="*/ 16 h 23"/>
                <a:gd name="T10" fmla="*/ 15 w 59"/>
                <a:gd name="T11" fmla="*/ 20 h 23"/>
                <a:gd name="T12" fmla="*/ 28 w 59"/>
                <a:gd name="T13" fmla="*/ 20 h 23"/>
                <a:gd name="T14" fmla="*/ 36 w 59"/>
                <a:gd name="T15" fmla="*/ 23 h 23"/>
                <a:gd name="T16" fmla="*/ 59 w 59"/>
                <a:gd name="T17" fmla="*/ 11 h 23"/>
                <a:gd name="T18" fmla="*/ 49 w 59"/>
                <a:gd name="T19" fmla="*/ 4 h 23"/>
                <a:gd name="T20" fmla="*/ 41 w 59"/>
                <a:gd name="T21" fmla="*/ 4 h 23"/>
                <a:gd name="T22" fmla="*/ 35 w 59"/>
                <a:gd name="T23" fmla="*/ 6 h 23"/>
                <a:gd name="T24" fmla="*/ 35 w 59"/>
                <a:gd name="T25" fmla="*/ 0 h 23"/>
                <a:gd name="T26" fmla="*/ 32 w 59"/>
                <a:gd name="T27" fmla="*/ 0 h 23"/>
                <a:gd name="T28" fmla="*/ 26 w 59"/>
                <a:gd name="T29" fmla="*/ 7 h 23"/>
                <a:gd name="T30" fmla="*/ 17 w 59"/>
                <a:gd name="T31" fmla="*/ 4 h 23"/>
                <a:gd name="T32" fmla="*/ 12 w 59"/>
                <a:gd name="T33" fmla="*/ 4 h 23"/>
                <a:gd name="T34" fmla="*/ 11 w 59"/>
                <a:gd name="T35" fmla="*/ 4 h 23"/>
                <a:gd name="T36" fmla="*/ 10 w 59"/>
                <a:gd name="T37" fmla="*/ 4 h 23"/>
                <a:gd name="T38" fmla="*/ 10 w 59"/>
                <a:gd name="T39" fmla="*/ 6 h 23"/>
                <a:gd name="T40" fmla="*/ 4 w 59"/>
                <a:gd name="T41" fmla="*/ 4 h 23"/>
                <a:gd name="T42" fmla="*/ 0 w 59"/>
                <a:gd name="T43" fmla="*/ 4 h 23"/>
                <a:gd name="T44" fmla="*/ 4 w 59"/>
                <a:gd name="T4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23">
                  <a:moveTo>
                    <a:pt x="4" y="10"/>
                  </a:moveTo>
                  <a:cubicBezTo>
                    <a:pt x="3" y="15"/>
                    <a:pt x="8" y="13"/>
                    <a:pt x="12" y="13"/>
                  </a:cubicBezTo>
                  <a:cubicBezTo>
                    <a:pt x="12" y="13"/>
                    <a:pt x="21" y="14"/>
                    <a:pt x="22" y="14"/>
                  </a:cubicBezTo>
                  <a:cubicBezTo>
                    <a:pt x="21" y="14"/>
                    <a:pt x="19" y="14"/>
                    <a:pt x="17" y="15"/>
                  </a:cubicBezTo>
                  <a:cubicBezTo>
                    <a:pt x="16" y="15"/>
                    <a:pt x="14" y="15"/>
                    <a:pt x="12" y="16"/>
                  </a:cubicBezTo>
                  <a:cubicBezTo>
                    <a:pt x="12" y="18"/>
                    <a:pt x="13" y="20"/>
                    <a:pt x="15" y="20"/>
                  </a:cubicBezTo>
                  <a:cubicBezTo>
                    <a:pt x="28" y="20"/>
                    <a:pt x="28" y="20"/>
                    <a:pt x="28" y="20"/>
                  </a:cubicBezTo>
                  <a:cubicBezTo>
                    <a:pt x="29" y="20"/>
                    <a:pt x="32" y="23"/>
                    <a:pt x="36" y="23"/>
                  </a:cubicBezTo>
                  <a:cubicBezTo>
                    <a:pt x="42" y="23"/>
                    <a:pt x="54" y="15"/>
                    <a:pt x="59" y="11"/>
                  </a:cubicBezTo>
                  <a:cubicBezTo>
                    <a:pt x="58" y="8"/>
                    <a:pt x="53" y="4"/>
                    <a:pt x="49" y="4"/>
                  </a:cubicBezTo>
                  <a:cubicBezTo>
                    <a:pt x="46" y="4"/>
                    <a:pt x="47" y="4"/>
                    <a:pt x="41" y="4"/>
                  </a:cubicBezTo>
                  <a:cubicBezTo>
                    <a:pt x="38" y="4"/>
                    <a:pt x="37" y="6"/>
                    <a:pt x="35" y="6"/>
                  </a:cubicBezTo>
                  <a:cubicBezTo>
                    <a:pt x="34" y="4"/>
                    <a:pt x="35" y="4"/>
                    <a:pt x="35" y="0"/>
                  </a:cubicBezTo>
                  <a:cubicBezTo>
                    <a:pt x="32" y="0"/>
                    <a:pt x="32" y="0"/>
                    <a:pt x="32" y="0"/>
                  </a:cubicBezTo>
                  <a:cubicBezTo>
                    <a:pt x="31" y="4"/>
                    <a:pt x="29" y="7"/>
                    <a:pt x="26" y="7"/>
                  </a:cubicBezTo>
                  <a:cubicBezTo>
                    <a:pt x="25" y="7"/>
                    <a:pt x="19" y="4"/>
                    <a:pt x="17" y="4"/>
                  </a:cubicBezTo>
                  <a:cubicBezTo>
                    <a:pt x="12" y="4"/>
                    <a:pt x="12" y="4"/>
                    <a:pt x="12" y="4"/>
                  </a:cubicBezTo>
                  <a:cubicBezTo>
                    <a:pt x="11" y="4"/>
                    <a:pt x="11" y="4"/>
                    <a:pt x="11" y="4"/>
                  </a:cubicBezTo>
                  <a:cubicBezTo>
                    <a:pt x="10" y="4"/>
                    <a:pt x="10" y="4"/>
                    <a:pt x="10" y="4"/>
                  </a:cubicBezTo>
                  <a:cubicBezTo>
                    <a:pt x="10" y="6"/>
                    <a:pt x="10" y="6"/>
                    <a:pt x="10" y="6"/>
                  </a:cubicBezTo>
                  <a:cubicBezTo>
                    <a:pt x="6" y="6"/>
                    <a:pt x="5" y="8"/>
                    <a:pt x="4" y="4"/>
                  </a:cubicBezTo>
                  <a:cubicBezTo>
                    <a:pt x="0" y="4"/>
                    <a:pt x="0" y="4"/>
                    <a:pt x="0" y="4"/>
                  </a:cubicBezTo>
                  <a:cubicBezTo>
                    <a:pt x="0" y="8"/>
                    <a:pt x="2" y="9"/>
                    <a:pt x="4"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22" name="Freeform 86">
              <a:extLst>
                <a:ext uri="{FF2B5EF4-FFF2-40B4-BE49-F238E27FC236}">
                  <a16:creationId xmlns:a16="http://schemas.microsoft.com/office/drawing/2014/main" id="{5830B38D-3896-4248-98C4-C581FB26EA50}"/>
                </a:ext>
              </a:extLst>
            </p:cNvPr>
            <p:cNvSpPr>
              <a:spLocks/>
            </p:cNvSpPr>
            <p:nvPr/>
          </p:nvSpPr>
          <p:spPr bwMode="auto">
            <a:xfrm>
              <a:off x="3717" y="12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23" name="Freeform 87">
              <a:extLst>
                <a:ext uri="{FF2B5EF4-FFF2-40B4-BE49-F238E27FC236}">
                  <a16:creationId xmlns:a16="http://schemas.microsoft.com/office/drawing/2014/main" id="{3E71F05F-0137-4D40-AD3A-5B3CEF3225C9}"/>
                </a:ext>
              </a:extLst>
            </p:cNvPr>
            <p:cNvSpPr>
              <a:spLocks/>
            </p:cNvSpPr>
            <p:nvPr/>
          </p:nvSpPr>
          <p:spPr bwMode="auto">
            <a:xfrm>
              <a:off x="3717" y="1219"/>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24" name="Freeform 88">
              <a:extLst>
                <a:ext uri="{FF2B5EF4-FFF2-40B4-BE49-F238E27FC236}">
                  <a16:creationId xmlns:a16="http://schemas.microsoft.com/office/drawing/2014/main" id="{EFA2B6BE-D697-410C-A80A-3EC85D953CA1}"/>
                </a:ext>
              </a:extLst>
            </p:cNvPr>
            <p:cNvSpPr>
              <a:spLocks/>
            </p:cNvSpPr>
            <p:nvPr/>
          </p:nvSpPr>
          <p:spPr bwMode="auto">
            <a:xfrm>
              <a:off x="3709" y="1219"/>
              <a:ext cx="26" cy="22"/>
            </a:xfrm>
            <a:custGeom>
              <a:avLst/>
              <a:gdLst>
                <a:gd name="T0" fmla="*/ 11 w 11"/>
                <a:gd name="T1" fmla="*/ 9 h 9"/>
                <a:gd name="T2" fmla="*/ 3 w 11"/>
                <a:gd name="T3" fmla="*/ 0 h 9"/>
                <a:gd name="T4" fmla="*/ 11 w 11"/>
                <a:gd name="T5" fmla="*/ 9 h 9"/>
              </a:gdLst>
              <a:ahLst/>
              <a:cxnLst>
                <a:cxn ang="0">
                  <a:pos x="T0" y="T1"/>
                </a:cxn>
                <a:cxn ang="0">
                  <a:pos x="T2" y="T3"/>
                </a:cxn>
                <a:cxn ang="0">
                  <a:pos x="T4" y="T5"/>
                </a:cxn>
              </a:cxnLst>
              <a:rect l="0" t="0" r="r" b="b"/>
              <a:pathLst>
                <a:path w="11" h="9">
                  <a:moveTo>
                    <a:pt x="11" y="9"/>
                  </a:moveTo>
                  <a:cubicBezTo>
                    <a:pt x="9" y="4"/>
                    <a:pt x="6" y="3"/>
                    <a:pt x="3" y="0"/>
                  </a:cubicBezTo>
                  <a:cubicBezTo>
                    <a:pt x="0" y="2"/>
                    <a:pt x="6" y="8"/>
                    <a:pt x="11"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25" name="Freeform 89">
              <a:extLst>
                <a:ext uri="{FF2B5EF4-FFF2-40B4-BE49-F238E27FC236}">
                  <a16:creationId xmlns:a16="http://schemas.microsoft.com/office/drawing/2014/main" id="{7387E718-CD68-429B-A614-61DC5629CC1D}"/>
                </a:ext>
              </a:extLst>
            </p:cNvPr>
            <p:cNvSpPr>
              <a:spLocks/>
            </p:cNvSpPr>
            <p:nvPr/>
          </p:nvSpPr>
          <p:spPr bwMode="auto">
            <a:xfrm>
              <a:off x="3404" y="1849"/>
              <a:ext cx="69" cy="78"/>
            </a:xfrm>
            <a:custGeom>
              <a:avLst/>
              <a:gdLst>
                <a:gd name="T0" fmla="*/ 0 w 29"/>
                <a:gd name="T1" fmla="*/ 28 h 33"/>
                <a:gd name="T2" fmla="*/ 6 w 29"/>
                <a:gd name="T3" fmla="*/ 33 h 33"/>
                <a:gd name="T4" fmla="*/ 10 w 29"/>
                <a:gd name="T5" fmla="*/ 33 h 33"/>
                <a:gd name="T6" fmla="*/ 18 w 29"/>
                <a:gd name="T7" fmla="*/ 28 h 33"/>
                <a:gd name="T8" fmla="*/ 25 w 29"/>
                <a:gd name="T9" fmla="*/ 26 h 33"/>
                <a:gd name="T10" fmla="*/ 25 w 29"/>
                <a:gd name="T11" fmla="*/ 20 h 33"/>
                <a:gd name="T12" fmla="*/ 25 w 29"/>
                <a:gd name="T13" fmla="*/ 12 h 33"/>
                <a:gd name="T14" fmla="*/ 29 w 29"/>
                <a:gd name="T15" fmla="*/ 9 h 33"/>
                <a:gd name="T16" fmla="*/ 21 w 29"/>
                <a:gd name="T17" fmla="*/ 0 h 33"/>
                <a:gd name="T18" fmla="*/ 17 w 29"/>
                <a:gd name="T19" fmla="*/ 0 h 33"/>
                <a:gd name="T20" fmla="*/ 10 w 29"/>
                <a:gd name="T21" fmla="*/ 4 h 33"/>
                <a:gd name="T22" fmla="*/ 12 w 29"/>
                <a:gd name="T23" fmla="*/ 7 h 33"/>
                <a:gd name="T24" fmla="*/ 5 w 29"/>
                <a:gd name="T25" fmla="*/ 9 h 33"/>
                <a:gd name="T26" fmla="*/ 3 w 29"/>
                <a:gd name="T27" fmla="*/ 12 h 33"/>
                <a:gd name="T28" fmla="*/ 7 w 29"/>
                <a:gd name="T29" fmla="*/ 17 h 33"/>
                <a:gd name="T30" fmla="*/ 0 w 29"/>
                <a:gd name="T3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3">
                  <a:moveTo>
                    <a:pt x="0" y="28"/>
                  </a:moveTo>
                  <a:cubicBezTo>
                    <a:pt x="0" y="31"/>
                    <a:pt x="3" y="33"/>
                    <a:pt x="6" y="33"/>
                  </a:cubicBezTo>
                  <a:cubicBezTo>
                    <a:pt x="7" y="33"/>
                    <a:pt x="9" y="33"/>
                    <a:pt x="10" y="33"/>
                  </a:cubicBezTo>
                  <a:cubicBezTo>
                    <a:pt x="12" y="31"/>
                    <a:pt x="15" y="28"/>
                    <a:pt x="18" y="28"/>
                  </a:cubicBezTo>
                  <a:cubicBezTo>
                    <a:pt x="21" y="28"/>
                    <a:pt x="23" y="28"/>
                    <a:pt x="25" y="26"/>
                  </a:cubicBezTo>
                  <a:cubicBezTo>
                    <a:pt x="26" y="25"/>
                    <a:pt x="25" y="22"/>
                    <a:pt x="25" y="20"/>
                  </a:cubicBezTo>
                  <a:cubicBezTo>
                    <a:pt x="25" y="20"/>
                    <a:pt x="25" y="14"/>
                    <a:pt x="25" y="12"/>
                  </a:cubicBezTo>
                  <a:cubicBezTo>
                    <a:pt x="25" y="11"/>
                    <a:pt x="29" y="11"/>
                    <a:pt x="29" y="9"/>
                  </a:cubicBezTo>
                  <a:cubicBezTo>
                    <a:pt x="29" y="5"/>
                    <a:pt x="26" y="0"/>
                    <a:pt x="21" y="0"/>
                  </a:cubicBezTo>
                  <a:cubicBezTo>
                    <a:pt x="20" y="0"/>
                    <a:pt x="18" y="0"/>
                    <a:pt x="17" y="0"/>
                  </a:cubicBezTo>
                  <a:cubicBezTo>
                    <a:pt x="15" y="0"/>
                    <a:pt x="10" y="3"/>
                    <a:pt x="10" y="4"/>
                  </a:cubicBezTo>
                  <a:cubicBezTo>
                    <a:pt x="10" y="5"/>
                    <a:pt x="11" y="6"/>
                    <a:pt x="12" y="7"/>
                  </a:cubicBezTo>
                  <a:cubicBezTo>
                    <a:pt x="10" y="8"/>
                    <a:pt x="6" y="9"/>
                    <a:pt x="5" y="9"/>
                  </a:cubicBezTo>
                  <a:cubicBezTo>
                    <a:pt x="4" y="9"/>
                    <a:pt x="3" y="9"/>
                    <a:pt x="3" y="12"/>
                  </a:cubicBezTo>
                  <a:cubicBezTo>
                    <a:pt x="3" y="14"/>
                    <a:pt x="5" y="16"/>
                    <a:pt x="7" y="17"/>
                  </a:cubicBezTo>
                  <a:cubicBezTo>
                    <a:pt x="6" y="22"/>
                    <a:pt x="0" y="23"/>
                    <a:pt x="0"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26" name="Freeform 90">
              <a:extLst>
                <a:ext uri="{FF2B5EF4-FFF2-40B4-BE49-F238E27FC236}">
                  <a16:creationId xmlns:a16="http://schemas.microsoft.com/office/drawing/2014/main" id="{E5E5C693-F33C-40E7-BD3E-B71D4A447721}"/>
                </a:ext>
              </a:extLst>
            </p:cNvPr>
            <p:cNvSpPr>
              <a:spLocks/>
            </p:cNvSpPr>
            <p:nvPr/>
          </p:nvSpPr>
          <p:spPr bwMode="auto">
            <a:xfrm>
              <a:off x="3449" y="1781"/>
              <a:ext cx="14" cy="11"/>
            </a:xfrm>
            <a:custGeom>
              <a:avLst/>
              <a:gdLst>
                <a:gd name="T0" fmla="*/ 2 w 6"/>
                <a:gd name="T1" fmla="*/ 5 h 5"/>
                <a:gd name="T2" fmla="*/ 6 w 6"/>
                <a:gd name="T3" fmla="*/ 0 h 5"/>
                <a:gd name="T4" fmla="*/ 0 w 6"/>
                <a:gd name="T5" fmla="*/ 2 h 5"/>
                <a:gd name="T6" fmla="*/ 2 w 6"/>
                <a:gd name="T7" fmla="*/ 5 h 5"/>
              </a:gdLst>
              <a:ahLst/>
              <a:cxnLst>
                <a:cxn ang="0">
                  <a:pos x="T0" y="T1"/>
                </a:cxn>
                <a:cxn ang="0">
                  <a:pos x="T2" y="T3"/>
                </a:cxn>
                <a:cxn ang="0">
                  <a:pos x="T4" y="T5"/>
                </a:cxn>
                <a:cxn ang="0">
                  <a:pos x="T6" y="T7"/>
                </a:cxn>
              </a:cxnLst>
              <a:rect l="0" t="0" r="r" b="b"/>
              <a:pathLst>
                <a:path w="6" h="5">
                  <a:moveTo>
                    <a:pt x="2" y="5"/>
                  </a:moveTo>
                  <a:cubicBezTo>
                    <a:pt x="4" y="5"/>
                    <a:pt x="6" y="2"/>
                    <a:pt x="6" y="0"/>
                  </a:cubicBezTo>
                  <a:cubicBezTo>
                    <a:pt x="4" y="0"/>
                    <a:pt x="0" y="1"/>
                    <a:pt x="0" y="2"/>
                  </a:cubicBezTo>
                  <a:cubicBezTo>
                    <a:pt x="0" y="3"/>
                    <a:pt x="1" y="5"/>
                    <a:pt x="2"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27" name="Freeform 91">
              <a:extLst>
                <a:ext uri="{FF2B5EF4-FFF2-40B4-BE49-F238E27FC236}">
                  <a16:creationId xmlns:a16="http://schemas.microsoft.com/office/drawing/2014/main" id="{158E39D6-7161-435F-B20B-8DE6085E56E5}"/>
                </a:ext>
              </a:extLst>
            </p:cNvPr>
            <p:cNvSpPr>
              <a:spLocks/>
            </p:cNvSpPr>
            <p:nvPr/>
          </p:nvSpPr>
          <p:spPr bwMode="auto">
            <a:xfrm>
              <a:off x="3473" y="1953"/>
              <a:ext cx="2" cy="3"/>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1" y="0"/>
                    <a:pt x="1" y="0"/>
                  </a:cubicBezTo>
                  <a:cubicBezTo>
                    <a:pt x="0" y="0"/>
                    <a:pt x="0" y="0"/>
                    <a:pt x="0" y="0"/>
                  </a:cubicBezTo>
                  <a:lnTo>
                    <a:pt x="0"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28" name="Freeform 92">
              <a:extLst>
                <a:ext uri="{FF2B5EF4-FFF2-40B4-BE49-F238E27FC236}">
                  <a16:creationId xmlns:a16="http://schemas.microsoft.com/office/drawing/2014/main" id="{F9A957A2-FCB2-4646-B8D7-68EF4846D99A}"/>
                </a:ext>
              </a:extLst>
            </p:cNvPr>
            <p:cNvSpPr>
              <a:spLocks noEditPoints="1"/>
            </p:cNvSpPr>
            <p:nvPr/>
          </p:nvSpPr>
          <p:spPr bwMode="auto">
            <a:xfrm>
              <a:off x="3459" y="1773"/>
              <a:ext cx="125" cy="180"/>
            </a:xfrm>
            <a:custGeom>
              <a:avLst/>
              <a:gdLst>
                <a:gd name="T0" fmla="*/ 6 w 53"/>
                <a:gd name="T1" fmla="*/ 16 h 76"/>
                <a:gd name="T2" fmla="*/ 6 w 53"/>
                <a:gd name="T3" fmla="*/ 21 h 76"/>
                <a:gd name="T4" fmla="*/ 6 w 53"/>
                <a:gd name="T5" fmla="*/ 25 h 76"/>
                <a:gd name="T6" fmla="*/ 8 w 53"/>
                <a:gd name="T7" fmla="*/ 28 h 76"/>
                <a:gd name="T8" fmla="*/ 12 w 53"/>
                <a:gd name="T9" fmla="*/ 26 h 76"/>
                <a:gd name="T10" fmla="*/ 9 w 53"/>
                <a:gd name="T11" fmla="*/ 35 h 76"/>
                <a:gd name="T12" fmla="*/ 18 w 53"/>
                <a:gd name="T13" fmla="*/ 36 h 76"/>
                <a:gd name="T14" fmla="*/ 20 w 53"/>
                <a:gd name="T15" fmla="*/ 39 h 76"/>
                <a:gd name="T16" fmla="*/ 26 w 53"/>
                <a:gd name="T17" fmla="*/ 45 h 76"/>
                <a:gd name="T18" fmla="*/ 16 w 53"/>
                <a:gd name="T19" fmla="*/ 56 h 76"/>
                <a:gd name="T20" fmla="*/ 11 w 53"/>
                <a:gd name="T21" fmla="*/ 64 h 76"/>
                <a:gd name="T22" fmla="*/ 19 w 53"/>
                <a:gd name="T23" fmla="*/ 66 h 76"/>
                <a:gd name="T24" fmla="*/ 24 w 53"/>
                <a:gd name="T25" fmla="*/ 65 h 76"/>
                <a:gd name="T26" fmla="*/ 7 w 53"/>
                <a:gd name="T27" fmla="*/ 76 h 76"/>
                <a:gd name="T28" fmla="*/ 13 w 53"/>
                <a:gd name="T29" fmla="*/ 76 h 76"/>
                <a:gd name="T30" fmla="*/ 20 w 53"/>
                <a:gd name="T31" fmla="*/ 72 h 76"/>
                <a:gd name="T32" fmla="*/ 35 w 53"/>
                <a:gd name="T33" fmla="*/ 72 h 76"/>
                <a:gd name="T34" fmla="*/ 50 w 53"/>
                <a:gd name="T35" fmla="*/ 68 h 76"/>
                <a:gd name="T36" fmla="*/ 46 w 53"/>
                <a:gd name="T37" fmla="*/ 66 h 76"/>
                <a:gd name="T38" fmla="*/ 49 w 53"/>
                <a:gd name="T39" fmla="*/ 52 h 76"/>
                <a:gd name="T40" fmla="*/ 46 w 53"/>
                <a:gd name="T41" fmla="*/ 52 h 76"/>
                <a:gd name="T42" fmla="*/ 43 w 53"/>
                <a:gd name="T43" fmla="*/ 46 h 76"/>
                <a:gd name="T44" fmla="*/ 27 w 53"/>
                <a:gd name="T45" fmla="*/ 26 h 76"/>
                <a:gd name="T46" fmla="*/ 24 w 53"/>
                <a:gd name="T47" fmla="*/ 23 h 76"/>
                <a:gd name="T48" fmla="*/ 16 w 53"/>
                <a:gd name="T49" fmla="*/ 8 h 76"/>
                <a:gd name="T50" fmla="*/ 21 w 53"/>
                <a:gd name="T51" fmla="*/ 2 h 76"/>
                <a:gd name="T52" fmla="*/ 12 w 53"/>
                <a:gd name="T53" fmla="*/ 0 h 76"/>
                <a:gd name="T54" fmla="*/ 8 w 53"/>
                <a:gd name="T55" fmla="*/ 7 h 76"/>
                <a:gd name="T56" fmla="*/ 6 w 53"/>
                <a:gd name="T57" fmla="*/ 11 h 76"/>
                <a:gd name="T58" fmla="*/ 3 w 53"/>
                <a:gd name="T59" fmla="*/ 12 h 76"/>
                <a:gd name="T60" fmla="*/ 6 w 53"/>
                <a:gd name="T61" fmla="*/ 15 h 76"/>
                <a:gd name="T62" fmla="*/ 48 w 53"/>
                <a:gd name="T63" fmla="*/ 52 h 76"/>
                <a:gd name="T64" fmla="*/ 46 w 53"/>
                <a:gd name="T65" fmla="*/ 5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76">
                  <a:moveTo>
                    <a:pt x="6" y="15"/>
                  </a:moveTo>
                  <a:cubicBezTo>
                    <a:pt x="6" y="16"/>
                    <a:pt x="6" y="16"/>
                    <a:pt x="6" y="16"/>
                  </a:cubicBezTo>
                  <a:cubicBezTo>
                    <a:pt x="6" y="17"/>
                    <a:pt x="3" y="18"/>
                    <a:pt x="3" y="19"/>
                  </a:cubicBezTo>
                  <a:cubicBezTo>
                    <a:pt x="3" y="20"/>
                    <a:pt x="6" y="21"/>
                    <a:pt x="6" y="21"/>
                  </a:cubicBezTo>
                  <a:cubicBezTo>
                    <a:pt x="6" y="23"/>
                    <a:pt x="6" y="23"/>
                    <a:pt x="6" y="23"/>
                  </a:cubicBezTo>
                  <a:cubicBezTo>
                    <a:pt x="6" y="24"/>
                    <a:pt x="6" y="24"/>
                    <a:pt x="6" y="25"/>
                  </a:cubicBezTo>
                  <a:cubicBezTo>
                    <a:pt x="6" y="26"/>
                    <a:pt x="6" y="28"/>
                    <a:pt x="6" y="28"/>
                  </a:cubicBezTo>
                  <a:cubicBezTo>
                    <a:pt x="8" y="28"/>
                    <a:pt x="8" y="28"/>
                    <a:pt x="8" y="28"/>
                  </a:cubicBezTo>
                  <a:cubicBezTo>
                    <a:pt x="7" y="28"/>
                    <a:pt x="7" y="27"/>
                    <a:pt x="8" y="25"/>
                  </a:cubicBezTo>
                  <a:cubicBezTo>
                    <a:pt x="8" y="25"/>
                    <a:pt x="10" y="26"/>
                    <a:pt x="12" y="26"/>
                  </a:cubicBezTo>
                  <a:cubicBezTo>
                    <a:pt x="11" y="28"/>
                    <a:pt x="12" y="28"/>
                    <a:pt x="12" y="30"/>
                  </a:cubicBezTo>
                  <a:cubicBezTo>
                    <a:pt x="12" y="32"/>
                    <a:pt x="9" y="33"/>
                    <a:pt x="9" y="35"/>
                  </a:cubicBezTo>
                  <a:cubicBezTo>
                    <a:pt x="9" y="37"/>
                    <a:pt x="11" y="37"/>
                    <a:pt x="13" y="37"/>
                  </a:cubicBezTo>
                  <a:cubicBezTo>
                    <a:pt x="15" y="37"/>
                    <a:pt x="16" y="36"/>
                    <a:pt x="18" y="36"/>
                  </a:cubicBezTo>
                  <a:cubicBezTo>
                    <a:pt x="19" y="36"/>
                    <a:pt x="20" y="36"/>
                    <a:pt x="20" y="36"/>
                  </a:cubicBezTo>
                  <a:cubicBezTo>
                    <a:pt x="20" y="37"/>
                    <a:pt x="20" y="38"/>
                    <a:pt x="20" y="39"/>
                  </a:cubicBezTo>
                  <a:cubicBezTo>
                    <a:pt x="20" y="42"/>
                    <a:pt x="22" y="42"/>
                    <a:pt x="26" y="42"/>
                  </a:cubicBezTo>
                  <a:cubicBezTo>
                    <a:pt x="26" y="45"/>
                    <a:pt x="26" y="45"/>
                    <a:pt x="26" y="45"/>
                  </a:cubicBezTo>
                  <a:cubicBezTo>
                    <a:pt x="22" y="48"/>
                    <a:pt x="19" y="50"/>
                    <a:pt x="15" y="50"/>
                  </a:cubicBezTo>
                  <a:cubicBezTo>
                    <a:pt x="15" y="52"/>
                    <a:pt x="16" y="53"/>
                    <a:pt x="16" y="56"/>
                  </a:cubicBezTo>
                  <a:cubicBezTo>
                    <a:pt x="16" y="60"/>
                    <a:pt x="10" y="60"/>
                    <a:pt x="10" y="63"/>
                  </a:cubicBezTo>
                  <a:cubicBezTo>
                    <a:pt x="10" y="64"/>
                    <a:pt x="10" y="64"/>
                    <a:pt x="11" y="64"/>
                  </a:cubicBezTo>
                  <a:cubicBezTo>
                    <a:pt x="12" y="64"/>
                    <a:pt x="11" y="63"/>
                    <a:pt x="13" y="63"/>
                  </a:cubicBezTo>
                  <a:cubicBezTo>
                    <a:pt x="15" y="63"/>
                    <a:pt x="16" y="66"/>
                    <a:pt x="19" y="66"/>
                  </a:cubicBezTo>
                  <a:cubicBezTo>
                    <a:pt x="21" y="66"/>
                    <a:pt x="22" y="65"/>
                    <a:pt x="23" y="64"/>
                  </a:cubicBezTo>
                  <a:cubicBezTo>
                    <a:pt x="23" y="64"/>
                    <a:pt x="24" y="65"/>
                    <a:pt x="24" y="65"/>
                  </a:cubicBezTo>
                  <a:cubicBezTo>
                    <a:pt x="24" y="68"/>
                    <a:pt x="18" y="67"/>
                    <a:pt x="15" y="68"/>
                  </a:cubicBezTo>
                  <a:cubicBezTo>
                    <a:pt x="14" y="68"/>
                    <a:pt x="11" y="74"/>
                    <a:pt x="7" y="76"/>
                  </a:cubicBezTo>
                  <a:cubicBezTo>
                    <a:pt x="10" y="76"/>
                    <a:pt x="10" y="76"/>
                    <a:pt x="10" y="76"/>
                  </a:cubicBezTo>
                  <a:cubicBezTo>
                    <a:pt x="10" y="76"/>
                    <a:pt x="11" y="76"/>
                    <a:pt x="13" y="76"/>
                  </a:cubicBezTo>
                  <a:cubicBezTo>
                    <a:pt x="16" y="76"/>
                    <a:pt x="16" y="76"/>
                    <a:pt x="16" y="76"/>
                  </a:cubicBezTo>
                  <a:cubicBezTo>
                    <a:pt x="16" y="76"/>
                    <a:pt x="17" y="72"/>
                    <a:pt x="20" y="72"/>
                  </a:cubicBezTo>
                  <a:cubicBezTo>
                    <a:pt x="21" y="72"/>
                    <a:pt x="22" y="74"/>
                    <a:pt x="24" y="74"/>
                  </a:cubicBezTo>
                  <a:cubicBezTo>
                    <a:pt x="27" y="74"/>
                    <a:pt x="33" y="72"/>
                    <a:pt x="35" y="72"/>
                  </a:cubicBezTo>
                  <a:cubicBezTo>
                    <a:pt x="37" y="72"/>
                    <a:pt x="42" y="72"/>
                    <a:pt x="44" y="72"/>
                  </a:cubicBezTo>
                  <a:cubicBezTo>
                    <a:pt x="47" y="72"/>
                    <a:pt x="50" y="70"/>
                    <a:pt x="50" y="68"/>
                  </a:cubicBezTo>
                  <a:cubicBezTo>
                    <a:pt x="50" y="67"/>
                    <a:pt x="50" y="67"/>
                    <a:pt x="50" y="67"/>
                  </a:cubicBezTo>
                  <a:cubicBezTo>
                    <a:pt x="50" y="67"/>
                    <a:pt x="48" y="66"/>
                    <a:pt x="46" y="66"/>
                  </a:cubicBezTo>
                  <a:cubicBezTo>
                    <a:pt x="48" y="63"/>
                    <a:pt x="53" y="61"/>
                    <a:pt x="53" y="57"/>
                  </a:cubicBezTo>
                  <a:cubicBezTo>
                    <a:pt x="53" y="54"/>
                    <a:pt x="51" y="52"/>
                    <a:pt x="49" y="52"/>
                  </a:cubicBezTo>
                  <a:cubicBezTo>
                    <a:pt x="47" y="52"/>
                    <a:pt x="47" y="52"/>
                    <a:pt x="46" y="53"/>
                  </a:cubicBezTo>
                  <a:cubicBezTo>
                    <a:pt x="46" y="52"/>
                    <a:pt x="46" y="52"/>
                    <a:pt x="46" y="52"/>
                  </a:cubicBezTo>
                  <a:cubicBezTo>
                    <a:pt x="46" y="52"/>
                    <a:pt x="46" y="51"/>
                    <a:pt x="46" y="51"/>
                  </a:cubicBezTo>
                  <a:cubicBezTo>
                    <a:pt x="46" y="49"/>
                    <a:pt x="43" y="48"/>
                    <a:pt x="43" y="46"/>
                  </a:cubicBezTo>
                  <a:cubicBezTo>
                    <a:pt x="43" y="41"/>
                    <a:pt x="37" y="39"/>
                    <a:pt x="34" y="35"/>
                  </a:cubicBezTo>
                  <a:cubicBezTo>
                    <a:pt x="31" y="33"/>
                    <a:pt x="31" y="27"/>
                    <a:pt x="27" y="26"/>
                  </a:cubicBezTo>
                  <a:cubicBezTo>
                    <a:pt x="25" y="25"/>
                    <a:pt x="24" y="26"/>
                    <a:pt x="22" y="26"/>
                  </a:cubicBezTo>
                  <a:cubicBezTo>
                    <a:pt x="22" y="25"/>
                    <a:pt x="23" y="23"/>
                    <a:pt x="24" y="23"/>
                  </a:cubicBezTo>
                  <a:cubicBezTo>
                    <a:pt x="24" y="18"/>
                    <a:pt x="31" y="16"/>
                    <a:pt x="30" y="8"/>
                  </a:cubicBezTo>
                  <a:cubicBezTo>
                    <a:pt x="16" y="8"/>
                    <a:pt x="16" y="8"/>
                    <a:pt x="16" y="8"/>
                  </a:cubicBezTo>
                  <a:cubicBezTo>
                    <a:pt x="16" y="8"/>
                    <a:pt x="16" y="8"/>
                    <a:pt x="16" y="7"/>
                  </a:cubicBezTo>
                  <a:cubicBezTo>
                    <a:pt x="16" y="4"/>
                    <a:pt x="21" y="5"/>
                    <a:pt x="21" y="2"/>
                  </a:cubicBezTo>
                  <a:cubicBezTo>
                    <a:pt x="21" y="1"/>
                    <a:pt x="20" y="0"/>
                    <a:pt x="19" y="0"/>
                  </a:cubicBezTo>
                  <a:cubicBezTo>
                    <a:pt x="17" y="0"/>
                    <a:pt x="15" y="0"/>
                    <a:pt x="12" y="0"/>
                  </a:cubicBezTo>
                  <a:cubicBezTo>
                    <a:pt x="11" y="0"/>
                    <a:pt x="9" y="2"/>
                    <a:pt x="9" y="3"/>
                  </a:cubicBezTo>
                  <a:cubicBezTo>
                    <a:pt x="9" y="4"/>
                    <a:pt x="8" y="5"/>
                    <a:pt x="8" y="7"/>
                  </a:cubicBezTo>
                  <a:cubicBezTo>
                    <a:pt x="6" y="7"/>
                    <a:pt x="5" y="8"/>
                    <a:pt x="5" y="10"/>
                  </a:cubicBezTo>
                  <a:cubicBezTo>
                    <a:pt x="5" y="10"/>
                    <a:pt x="5" y="11"/>
                    <a:pt x="6" y="11"/>
                  </a:cubicBezTo>
                  <a:cubicBezTo>
                    <a:pt x="6" y="11"/>
                    <a:pt x="5" y="13"/>
                    <a:pt x="5" y="13"/>
                  </a:cubicBezTo>
                  <a:cubicBezTo>
                    <a:pt x="5" y="13"/>
                    <a:pt x="3" y="12"/>
                    <a:pt x="3" y="12"/>
                  </a:cubicBezTo>
                  <a:cubicBezTo>
                    <a:pt x="0" y="12"/>
                    <a:pt x="0" y="12"/>
                    <a:pt x="0" y="12"/>
                  </a:cubicBezTo>
                  <a:cubicBezTo>
                    <a:pt x="0" y="12"/>
                    <a:pt x="2" y="14"/>
                    <a:pt x="6" y="15"/>
                  </a:cubicBezTo>
                  <a:close/>
                  <a:moveTo>
                    <a:pt x="46" y="53"/>
                  </a:moveTo>
                  <a:cubicBezTo>
                    <a:pt x="48" y="52"/>
                    <a:pt x="48" y="52"/>
                    <a:pt x="48" y="52"/>
                  </a:cubicBezTo>
                  <a:cubicBezTo>
                    <a:pt x="47" y="53"/>
                    <a:pt x="46" y="53"/>
                    <a:pt x="46" y="54"/>
                  </a:cubicBezTo>
                  <a:lnTo>
                    <a:pt x="46" y="5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29" name="Freeform 93">
              <a:extLst>
                <a:ext uri="{FF2B5EF4-FFF2-40B4-BE49-F238E27FC236}">
                  <a16:creationId xmlns:a16="http://schemas.microsoft.com/office/drawing/2014/main" id="{72E77813-354C-42F4-8B37-818F1EDDD1BA}"/>
                </a:ext>
              </a:extLst>
            </p:cNvPr>
            <p:cNvSpPr>
              <a:spLocks/>
            </p:cNvSpPr>
            <p:nvPr/>
          </p:nvSpPr>
          <p:spPr bwMode="auto">
            <a:xfrm>
              <a:off x="3485" y="1868"/>
              <a:ext cx="7" cy="7"/>
            </a:xfrm>
            <a:custGeom>
              <a:avLst/>
              <a:gdLst>
                <a:gd name="T0" fmla="*/ 2 w 3"/>
                <a:gd name="T1" fmla="*/ 0 h 3"/>
                <a:gd name="T2" fmla="*/ 0 w 3"/>
                <a:gd name="T3" fmla="*/ 3 h 3"/>
                <a:gd name="T4" fmla="*/ 3 w 3"/>
                <a:gd name="T5" fmla="*/ 3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0" y="1"/>
                    <a:pt x="0" y="2"/>
                    <a:pt x="0" y="3"/>
                  </a:cubicBezTo>
                  <a:cubicBezTo>
                    <a:pt x="1" y="3"/>
                    <a:pt x="2" y="3"/>
                    <a:pt x="3" y="3"/>
                  </a:cubicBezTo>
                  <a:cubicBezTo>
                    <a:pt x="3" y="2"/>
                    <a:pt x="3" y="1"/>
                    <a:pt x="3" y="0"/>
                  </a:cubicBezTo>
                  <a:cubicBezTo>
                    <a:pt x="3" y="0"/>
                    <a:pt x="2" y="0"/>
                    <a:pt x="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30" name="Freeform 94">
              <a:extLst>
                <a:ext uri="{FF2B5EF4-FFF2-40B4-BE49-F238E27FC236}">
                  <a16:creationId xmlns:a16="http://schemas.microsoft.com/office/drawing/2014/main" id="{2A967E49-3A2C-49A2-9762-30F34CB9E3A1}"/>
                </a:ext>
              </a:extLst>
            </p:cNvPr>
            <p:cNvSpPr>
              <a:spLocks/>
            </p:cNvSpPr>
            <p:nvPr/>
          </p:nvSpPr>
          <p:spPr bwMode="auto">
            <a:xfrm>
              <a:off x="3196" y="1584"/>
              <a:ext cx="154" cy="71"/>
            </a:xfrm>
            <a:custGeom>
              <a:avLst/>
              <a:gdLst>
                <a:gd name="T0" fmla="*/ 65 w 65"/>
                <a:gd name="T1" fmla="*/ 16 h 30"/>
                <a:gd name="T2" fmla="*/ 65 w 65"/>
                <a:gd name="T3" fmla="*/ 16 h 30"/>
                <a:gd name="T4" fmla="*/ 57 w 65"/>
                <a:gd name="T5" fmla="*/ 5 h 30"/>
                <a:gd name="T6" fmla="*/ 58 w 65"/>
                <a:gd name="T7" fmla="*/ 3 h 30"/>
                <a:gd name="T8" fmla="*/ 53 w 65"/>
                <a:gd name="T9" fmla="*/ 4 h 30"/>
                <a:gd name="T10" fmla="*/ 49 w 65"/>
                <a:gd name="T11" fmla="*/ 1 h 30"/>
                <a:gd name="T12" fmla="*/ 46 w 65"/>
                <a:gd name="T13" fmla="*/ 1 h 30"/>
                <a:gd name="T14" fmla="*/ 45 w 65"/>
                <a:gd name="T15" fmla="*/ 4 h 30"/>
                <a:gd name="T16" fmla="*/ 38 w 65"/>
                <a:gd name="T17" fmla="*/ 5 h 30"/>
                <a:gd name="T18" fmla="*/ 31 w 65"/>
                <a:gd name="T19" fmla="*/ 4 h 30"/>
                <a:gd name="T20" fmla="*/ 31 w 65"/>
                <a:gd name="T21" fmla="*/ 6 h 30"/>
                <a:gd name="T22" fmla="*/ 27 w 65"/>
                <a:gd name="T23" fmla="*/ 5 h 30"/>
                <a:gd name="T24" fmla="*/ 22 w 65"/>
                <a:gd name="T25" fmla="*/ 6 h 30"/>
                <a:gd name="T26" fmla="*/ 19 w 65"/>
                <a:gd name="T27" fmla="*/ 4 h 30"/>
                <a:gd name="T28" fmla="*/ 19 w 65"/>
                <a:gd name="T29" fmla="*/ 7 h 30"/>
                <a:gd name="T30" fmla="*/ 15 w 65"/>
                <a:gd name="T31" fmla="*/ 9 h 30"/>
                <a:gd name="T32" fmla="*/ 11 w 65"/>
                <a:gd name="T33" fmla="*/ 4 h 30"/>
                <a:gd name="T34" fmla="*/ 10 w 65"/>
                <a:gd name="T35" fmla="*/ 0 h 30"/>
                <a:gd name="T36" fmla="*/ 8 w 65"/>
                <a:gd name="T37" fmla="*/ 0 h 30"/>
                <a:gd name="T38" fmla="*/ 5 w 65"/>
                <a:gd name="T39" fmla="*/ 3 h 30"/>
                <a:gd name="T40" fmla="*/ 5 w 65"/>
                <a:gd name="T41" fmla="*/ 5 h 30"/>
                <a:gd name="T42" fmla="*/ 0 w 65"/>
                <a:gd name="T43" fmla="*/ 4 h 30"/>
                <a:gd name="T44" fmla="*/ 11 w 65"/>
                <a:gd name="T45" fmla="*/ 9 h 30"/>
                <a:gd name="T46" fmla="*/ 12 w 65"/>
                <a:gd name="T47" fmla="*/ 11 h 30"/>
                <a:gd name="T48" fmla="*/ 0 w 65"/>
                <a:gd name="T49" fmla="*/ 13 h 30"/>
                <a:gd name="T50" fmla="*/ 10 w 65"/>
                <a:gd name="T51" fmla="*/ 14 h 30"/>
                <a:gd name="T52" fmla="*/ 9 w 65"/>
                <a:gd name="T53" fmla="*/ 21 h 30"/>
                <a:gd name="T54" fmla="*/ 7 w 65"/>
                <a:gd name="T55" fmla="*/ 22 h 30"/>
                <a:gd name="T56" fmla="*/ 17 w 65"/>
                <a:gd name="T57" fmla="*/ 26 h 30"/>
                <a:gd name="T58" fmla="*/ 37 w 65"/>
                <a:gd name="T59" fmla="*/ 30 h 30"/>
                <a:gd name="T60" fmla="*/ 55 w 65"/>
                <a:gd name="T61" fmla="*/ 25 h 30"/>
                <a:gd name="T62" fmla="*/ 65 w 65"/>
                <a:gd name="T63"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 h="30">
                  <a:moveTo>
                    <a:pt x="65" y="16"/>
                  </a:moveTo>
                  <a:cubicBezTo>
                    <a:pt x="65" y="16"/>
                    <a:pt x="65" y="16"/>
                    <a:pt x="65" y="16"/>
                  </a:cubicBezTo>
                  <a:cubicBezTo>
                    <a:pt x="65" y="10"/>
                    <a:pt x="57" y="11"/>
                    <a:pt x="57" y="5"/>
                  </a:cubicBezTo>
                  <a:cubicBezTo>
                    <a:pt x="57" y="4"/>
                    <a:pt x="58" y="3"/>
                    <a:pt x="58" y="3"/>
                  </a:cubicBezTo>
                  <a:cubicBezTo>
                    <a:pt x="56" y="3"/>
                    <a:pt x="55" y="4"/>
                    <a:pt x="53" y="4"/>
                  </a:cubicBezTo>
                  <a:cubicBezTo>
                    <a:pt x="51" y="4"/>
                    <a:pt x="49" y="4"/>
                    <a:pt x="49" y="1"/>
                  </a:cubicBezTo>
                  <a:cubicBezTo>
                    <a:pt x="48" y="2"/>
                    <a:pt x="48" y="1"/>
                    <a:pt x="46" y="1"/>
                  </a:cubicBezTo>
                  <a:cubicBezTo>
                    <a:pt x="46" y="2"/>
                    <a:pt x="45" y="2"/>
                    <a:pt x="45" y="4"/>
                  </a:cubicBezTo>
                  <a:cubicBezTo>
                    <a:pt x="43" y="2"/>
                    <a:pt x="41" y="5"/>
                    <a:pt x="38" y="5"/>
                  </a:cubicBezTo>
                  <a:cubicBezTo>
                    <a:pt x="36" y="5"/>
                    <a:pt x="34" y="4"/>
                    <a:pt x="31" y="4"/>
                  </a:cubicBezTo>
                  <a:cubicBezTo>
                    <a:pt x="31" y="5"/>
                    <a:pt x="30" y="6"/>
                    <a:pt x="31" y="6"/>
                  </a:cubicBezTo>
                  <a:cubicBezTo>
                    <a:pt x="30" y="6"/>
                    <a:pt x="29" y="5"/>
                    <a:pt x="27" y="5"/>
                  </a:cubicBezTo>
                  <a:cubicBezTo>
                    <a:pt x="22" y="6"/>
                    <a:pt x="22" y="6"/>
                    <a:pt x="22" y="6"/>
                  </a:cubicBezTo>
                  <a:cubicBezTo>
                    <a:pt x="21" y="6"/>
                    <a:pt x="20" y="5"/>
                    <a:pt x="19" y="4"/>
                  </a:cubicBezTo>
                  <a:cubicBezTo>
                    <a:pt x="18" y="5"/>
                    <a:pt x="19" y="6"/>
                    <a:pt x="19" y="7"/>
                  </a:cubicBezTo>
                  <a:cubicBezTo>
                    <a:pt x="18" y="7"/>
                    <a:pt x="16" y="9"/>
                    <a:pt x="15" y="9"/>
                  </a:cubicBezTo>
                  <a:cubicBezTo>
                    <a:pt x="13" y="9"/>
                    <a:pt x="11" y="5"/>
                    <a:pt x="11" y="4"/>
                  </a:cubicBezTo>
                  <a:cubicBezTo>
                    <a:pt x="11" y="2"/>
                    <a:pt x="10" y="0"/>
                    <a:pt x="10" y="0"/>
                  </a:cubicBezTo>
                  <a:cubicBezTo>
                    <a:pt x="9" y="0"/>
                    <a:pt x="9" y="0"/>
                    <a:pt x="8" y="0"/>
                  </a:cubicBezTo>
                  <a:cubicBezTo>
                    <a:pt x="7" y="0"/>
                    <a:pt x="5" y="3"/>
                    <a:pt x="5" y="3"/>
                  </a:cubicBezTo>
                  <a:cubicBezTo>
                    <a:pt x="5" y="4"/>
                    <a:pt x="5" y="4"/>
                    <a:pt x="5" y="5"/>
                  </a:cubicBezTo>
                  <a:cubicBezTo>
                    <a:pt x="1" y="4"/>
                    <a:pt x="2" y="4"/>
                    <a:pt x="0" y="4"/>
                  </a:cubicBezTo>
                  <a:cubicBezTo>
                    <a:pt x="1" y="7"/>
                    <a:pt x="9" y="9"/>
                    <a:pt x="11" y="9"/>
                  </a:cubicBezTo>
                  <a:cubicBezTo>
                    <a:pt x="11" y="10"/>
                    <a:pt x="12" y="11"/>
                    <a:pt x="12" y="11"/>
                  </a:cubicBezTo>
                  <a:cubicBezTo>
                    <a:pt x="10" y="12"/>
                    <a:pt x="4" y="13"/>
                    <a:pt x="0" y="13"/>
                  </a:cubicBezTo>
                  <a:cubicBezTo>
                    <a:pt x="3" y="16"/>
                    <a:pt x="7" y="13"/>
                    <a:pt x="10" y="14"/>
                  </a:cubicBezTo>
                  <a:cubicBezTo>
                    <a:pt x="10" y="17"/>
                    <a:pt x="9" y="18"/>
                    <a:pt x="9" y="21"/>
                  </a:cubicBezTo>
                  <a:cubicBezTo>
                    <a:pt x="8" y="21"/>
                    <a:pt x="8" y="22"/>
                    <a:pt x="7" y="22"/>
                  </a:cubicBezTo>
                  <a:cubicBezTo>
                    <a:pt x="12" y="22"/>
                    <a:pt x="14" y="25"/>
                    <a:pt x="17" y="26"/>
                  </a:cubicBezTo>
                  <a:cubicBezTo>
                    <a:pt x="23" y="28"/>
                    <a:pt x="29" y="30"/>
                    <a:pt x="37" y="30"/>
                  </a:cubicBezTo>
                  <a:cubicBezTo>
                    <a:pt x="45" y="30"/>
                    <a:pt x="49" y="26"/>
                    <a:pt x="55" y="25"/>
                  </a:cubicBezTo>
                  <a:cubicBezTo>
                    <a:pt x="58" y="24"/>
                    <a:pt x="63" y="20"/>
                    <a:pt x="65"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31" name="Freeform 95">
              <a:extLst>
                <a:ext uri="{FF2B5EF4-FFF2-40B4-BE49-F238E27FC236}">
                  <a16:creationId xmlns:a16="http://schemas.microsoft.com/office/drawing/2014/main" id="{460A7492-C316-4CDE-BB9A-24746B9F1304}"/>
                </a:ext>
              </a:extLst>
            </p:cNvPr>
            <p:cNvSpPr>
              <a:spLocks/>
            </p:cNvSpPr>
            <p:nvPr/>
          </p:nvSpPr>
          <p:spPr bwMode="auto">
            <a:xfrm>
              <a:off x="2267" y="2441"/>
              <a:ext cx="158" cy="52"/>
            </a:xfrm>
            <a:custGeom>
              <a:avLst/>
              <a:gdLst>
                <a:gd name="T0" fmla="*/ 67 w 67"/>
                <a:gd name="T1" fmla="*/ 20 h 22"/>
                <a:gd name="T2" fmla="*/ 62 w 67"/>
                <a:gd name="T3" fmla="*/ 15 h 22"/>
                <a:gd name="T4" fmla="*/ 58 w 67"/>
                <a:gd name="T5" fmla="*/ 15 h 22"/>
                <a:gd name="T6" fmla="*/ 58 w 67"/>
                <a:gd name="T7" fmla="*/ 13 h 22"/>
                <a:gd name="T8" fmla="*/ 44 w 67"/>
                <a:gd name="T9" fmla="*/ 8 h 22"/>
                <a:gd name="T10" fmla="*/ 40 w 67"/>
                <a:gd name="T11" fmla="*/ 5 h 22"/>
                <a:gd name="T12" fmla="*/ 18 w 67"/>
                <a:gd name="T13" fmla="*/ 0 h 22"/>
                <a:gd name="T14" fmla="*/ 0 w 67"/>
                <a:gd name="T15" fmla="*/ 10 h 22"/>
                <a:gd name="T16" fmla="*/ 2 w 67"/>
                <a:gd name="T17" fmla="*/ 10 h 22"/>
                <a:gd name="T18" fmla="*/ 14 w 67"/>
                <a:gd name="T19" fmla="*/ 4 h 22"/>
                <a:gd name="T20" fmla="*/ 18 w 67"/>
                <a:gd name="T21" fmla="*/ 4 h 22"/>
                <a:gd name="T22" fmla="*/ 18 w 67"/>
                <a:gd name="T23" fmla="*/ 6 h 22"/>
                <a:gd name="T24" fmla="*/ 25 w 67"/>
                <a:gd name="T25" fmla="*/ 6 h 22"/>
                <a:gd name="T26" fmla="*/ 32 w 67"/>
                <a:gd name="T27" fmla="*/ 10 h 22"/>
                <a:gd name="T28" fmla="*/ 37 w 67"/>
                <a:gd name="T29" fmla="*/ 10 h 22"/>
                <a:gd name="T30" fmla="*/ 40 w 67"/>
                <a:gd name="T31" fmla="*/ 13 h 22"/>
                <a:gd name="T32" fmla="*/ 48 w 67"/>
                <a:gd name="T33" fmla="*/ 17 h 22"/>
                <a:gd name="T34" fmla="*/ 46 w 67"/>
                <a:gd name="T35" fmla="*/ 19 h 22"/>
                <a:gd name="T36" fmla="*/ 46 w 67"/>
                <a:gd name="T37" fmla="*/ 21 h 22"/>
                <a:gd name="T38" fmla="*/ 59 w 67"/>
                <a:gd name="T39" fmla="*/ 22 h 22"/>
                <a:gd name="T40" fmla="*/ 67 w 67"/>
                <a:gd name="T4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22">
                  <a:moveTo>
                    <a:pt x="67" y="20"/>
                  </a:moveTo>
                  <a:cubicBezTo>
                    <a:pt x="65" y="19"/>
                    <a:pt x="64" y="16"/>
                    <a:pt x="62" y="15"/>
                  </a:cubicBezTo>
                  <a:cubicBezTo>
                    <a:pt x="58" y="15"/>
                    <a:pt x="58" y="15"/>
                    <a:pt x="58" y="15"/>
                  </a:cubicBezTo>
                  <a:cubicBezTo>
                    <a:pt x="58" y="14"/>
                    <a:pt x="58" y="14"/>
                    <a:pt x="58" y="13"/>
                  </a:cubicBezTo>
                  <a:cubicBezTo>
                    <a:pt x="53" y="13"/>
                    <a:pt x="47" y="11"/>
                    <a:pt x="44" y="8"/>
                  </a:cubicBezTo>
                  <a:cubicBezTo>
                    <a:pt x="44" y="7"/>
                    <a:pt x="42" y="5"/>
                    <a:pt x="40" y="5"/>
                  </a:cubicBezTo>
                  <a:cubicBezTo>
                    <a:pt x="33" y="5"/>
                    <a:pt x="28" y="0"/>
                    <a:pt x="18" y="0"/>
                  </a:cubicBezTo>
                  <a:cubicBezTo>
                    <a:pt x="8" y="0"/>
                    <a:pt x="3" y="2"/>
                    <a:pt x="0" y="10"/>
                  </a:cubicBezTo>
                  <a:cubicBezTo>
                    <a:pt x="2" y="10"/>
                    <a:pt x="2" y="10"/>
                    <a:pt x="2" y="10"/>
                  </a:cubicBezTo>
                  <a:cubicBezTo>
                    <a:pt x="4" y="6"/>
                    <a:pt x="10" y="4"/>
                    <a:pt x="14" y="4"/>
                  </a:cubicBezTo>
                  <a:cubicBezTo>
                    <a:pt x="15" y="4"/>
                    <a:pt x="17" y="3"/>
                    <a:pt x="18" y="4"/>
                  </a:cubicBezTo>
                  <a:cubicBezTo>
                    <a:pt x="17" y="5"/>
                    <a:pt x="17" y="6"/>
                    <a:pt x="18" y="6"/>
                  </a:cubicBezTo>
                  <a:cubicBezTo>
                    <a:pt x="25" y="6"/>
                    <a:pt x="25" y="6"/>
                    <a:pt x="25" y="6"/>
                  </a:cubicBezTo>
                  <a:cubicBezTo>
                    <a:pt x="28" y="6"/>
                    <a:pt x="29" y="10"/>
                    <a:pt x="32" y="10"/>
                  </a:cubicBezTo>
                  <a:cubicBezTo>
                    <a:pt x="34" y="10"/>
                    <a:pt x="35" y="9"/>
                    <a:pt x="37" y="10"/>
                  </a:cubicBezTo>
                  <a:cubicBezTo>
                    <a:pt x="38" y="11"/>
                    <a:pt x="38" y="13"/>
                    <a:pt x="40" y="13"/>
                  </a:cubicBezTo>
                  <a:cubicBezTo>
                    <a:pt x="40" y="16"/>
                    <a:pt x="44" y="16"/>
                    <a:pt x="48" y="17"/>
                  </a:cubicBezTo>
                  <a:cubicBezTo>
                    <a:pt x="48" y="18"/>
                    <a:pt x="46" y="19"/>
                    <a:pt x="46" y="19"/>
                  </a:cubicBezTo>
                  <a:cubicBezTo>
                    <a:pt x="46" y="20"/>
                    <a:pt x="46" y="20"/>
                    <a:pt x="46" y="21"/>
                  </a:cubicBezTo>
                  <a:cubicBezTo>
                    <a:pt x="50" y="21"/>
                    <a:pt x="54" y="22"/>
                    <a:pt x="59" y="22"/>
                  </a:cubicBezTo>
                  <a:cubicBezTo>
                    <a:pt x="61" y="22"/>
                    <a:pt x="65" y="22"/>
                    <a:pt x="67"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32" name="Freeform 96">
              <a:extLst>
                <a:ext uri="{FF2B5EF4-FFF2-40B4-BE49-F238E27FC236}">
                  <a16:creationId xmlns:a16="http://schemas.microsoft.com/office/drawing/2014/main" id="{4676F3E0-EEDA-4514-B589-06C40116F241}"/>
                </a:ext>
              </a:extLst>
            </p:cNvPr>
            <p:cNvSpPr>
              <a:spLocks/>
            </p:cNvSpPr>
            <p:nvPr/>
          </p:nvSpPr>
          <p:spPr bwMode="auto">
            <a:xfrm>
              <a:off x="2288" y="2460"/>
              <a:ext cx="9" cy="10"/>
            </a:xfrm>
            <a:custGeom>
              <a:avLst/>
              <a:gdLst>
                <a:gd name="T0" fmla="*/ 2 w 4"/>
                <a:gd name="T1" fmla="*/ 0 h 4"/>
                <a:gd name="T2" fmla="*/ 2 w 4"/>
                <a:gd name="T3" fmla="*/ 1 h 4"/>
                <a:gd name="T4" fmla="*/ 0 w 4"/>
                <a:gd name="T5" fmla="*/ 4 h 4"/>
                <a:gd name="T6" fmla="*/ 3 w 4"/>
                <a:gd name="T7" fmla="*/ 4 h 4"/>
                <a:gd name="T8" fmla="*/ 3 w 4"/>
                <a:gd name="T9" fmla="*/ 0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2" y="1"/>
                    <a:pt x="2" y="1"/>
                    <a:pt x="2" y="1"/>
                  </a:cubicBezTo>
                  <a:cubicBezTo>
                    <a:pt x="1" y="1"/>
                    <a:pt x="0" y="2"/>
                    <a:pt x="0" y="4"/>
                  </a:cubicBezTo>
                  <a:cubicBezTo>
                    <a:pt x="0" y="4"/>
                    <a:pt x="3" y="4"/>
                    <a:pt x="3" y="4"/>
                  </a:cubicBezTo>
                  <a:cubicBezTo>
                    <a:pt x="4" y="2"/>
                    <a:pt x="3" y="1"/>
                    <a:pt x="3" y="0"/>
                  </a:cubicBezTo>
                  <a:cubicBezTo>
                    <a:pt x="2" y="0"/>
                    <a:pt x="2" y="0"/>
                    <a:pt x="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33" name="Freeform 97">
              <a:extLst>
                <a:ext uri="{FF2B5EF4-FFF2-40B4-BE49-F238E27FC236}">
                  <a16:creationId xmlns:a16="http://schemas.microsoft.com/office/drawing/2014/main" id="{5A8C422A-5F7D-41DD-992E-3739F623AAFB}"/>
                </a:ext>
              </a:extLst>
            </p:cNvPr>
            <p:cNvSpPr>
              <a:spLocks/>
            </p:cNvSpPr>
            <p:nvPr/>
          </p:nvSpPr>
          <p:spPr bwMode="auto">
            <a:xfrm>
              <a:off x="2368" y="2515"/>
              <a:ext cx="26" cy="11"/>
            </a:xfrm>
            <a:custGeom>
              <a:avLst/>
              <a:gdLst>
                <a:gd name="T0" fmla="*/ 0 w 11"/>
                <a:gd name="T1" fmla="*/ 1 h 5"/>
                <a:gd name="T2" fmla="*/ 3 w 11"/>
                <a:gd name="T3" fmla="*/ 5 h 5"/>
                <a:gd name="T4" fmla="*/ 11 w 11"/>
                <a:gd name="T5" fmla="*/ 3 h 5"/>
                <a:gd name="T6" fmla="*/ 9 w 11"/>
                <a:gd name="T7" fmla="*/ 1 h 5"/>
                <a:gd name="T8" fmla="*/ 9 w 11"/>
                <a:gd name="T9" fmla="*/ 2 h 5"/>
                <a:gd name="T10" fmla="*/ 2 w 11"/>
                <a:gd name="T11" fmla="*/ 0 h 5"/>
                <a:gd name="T12" fmla="*/ 0 w 11"/>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0" y="1"/>
                  </a:moveTo>
                  <a:cubicBezTo>
                    <a:pt x="0" y="3"/>
                    <a:pt x="2" y="5"/>
                    <a:pt x="3" y="5"/>
                  </a:cubicBezTo>
                  <a:cubicBezTo>
                    <a:pt x="6" y="5"/>
                    <a:pt x="8" y="4"/>
                    <a:pt x="11" y="3"/>
                  </a:cubicBezTo>
                  <a:cubicBezTo>
                    <a:pt x="11" y="2"/>
                    <a:pt x="10" y="2"/>
                    <a:pt x="9" y="1"/>
                  </a:cubicBezTo>
                  <a:cubicBezTo>
                    <a:pt x="9" y="2"/>
                    <a:pt x="9" y="2"/>
                    <a:pt x="9" y="2"/>
                  </a:cubicBezTo>
                  <a:cubicBezTo>
                    <a:pt x="8" y="1"/>
                    <a:pt x="5" y="0"/>
                    <a:pt x="2" y="0"/>
                  </a:cubicBezTo>
                  <a:cubicBezTo>
                    <a:pt x="1" y="0"/>
                    <a:pt x="0" y="0"/>
                    <a:pt x="0"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34" name="Freeform 98">
              <a:extLst>
                <a:ext uri="{FF2B5EF4-FFF2-40B4-BE49-F238E27FC236}">
                  <a16:creationId xmlns:a16="http://schemas.microsoft.com/office/drawing/2014/main" id="{10BCCEFC-16CC-463A-968C-53585272EC79}"/>
                </a:ext>
              </a:extLst>
            </p:cNvPr>
            <p:cNvSpPr>
              <a:spLocks/>
            </p:cNvSpPr>
            <p:nvPr/>
          </p:nvSpPr>
          <p:spPr bwMode="auto">
            <a:xfrm>
              <a:off x="2536" y="2512"/>
              <a:ext cx="21" cy="10"/>
            </a:xfrm>
            <a:custGeom>
              <a:avLst/>
              <a:gdLst>
                <a:gd name="T0" fmla="*/ 0 w 9"/>
                <a:gd name="T1" fmla="*/ 2 h 4"/>
                <a:gd name="T2" fmla="*/ 6 w 9"/>
                <a:gd name="T3" fmla="*/ 4 h 4"/>
                <a:gd name="T4" fmla="*/ 9 w 9"/>
                <a:gd name="T5" fmla="*/ 3 h 4"/>
                <a:gd name="T6" fmla="*/ 3 w 9"/>
                <a:gd name="T7" fmla="*/ 0 h 4"/>
                <a:gd name="T8" fmla="*/ 0 w 9"/>
                <a:gd name="T9" fmla="*/ 2 h 4"/>
              </a:gdLst>
              <a:ahLst/>
              <a:cxnLst>
                <a:cxn ang="0">
                  <a:pos x="T0" y="T1"/>
                </a:cxn>
                <a:cxn ang="0">
                  <a:pos x="T2" y="T3"/>
                </a:cxn>
                <a:cxn ang="0">
                  <a:pos x="T4" y="T5"/>
                </a:cxn>
                <a:cxn ang="0">
                  <a:pos x="T6" y="T7"/>
                </a:cxn>
                <a:cxn ang="0">
                  <a:pos x="T8" y="T9"/>
                </a:cxn>
              </a:cxnLst>
              <a:rect l="0" t="0" r="r" b="b"/>
              <a:pathLst>
                <a:path w="9" h="4">
                  <a:moveTo>
                    <a:pt x="0" y="2"/>
                  </a:moveTo>
                  <a:cubicBezTo>
                    <a:pt x="0" y="4"/>
                    <a:pt x="3" y="4"/>
                    <a:pt x="6" y="4"/>
                  </a:cubicBezTo>
                  <a:cubicBezTo>
                    <a:pt x="7" y="4"/>
                    <a:pt x="9" y="4"/>
                    <a:pt x="9" y="3"/>
                  </a:cubicBezTo>
                  <a:cubicBezTo>
                    <a:pt x="9" y="1"/>
                    <a:pt x="3" y="0"/>
                    <a:pt x="3" y="0"/>
                  </a:cubicBezTo>
                  <a:cubicBezTo>
                    <a:pt x="2" y="0"/>
                    <a:pt x="0" y="1"/>
                    <a:pt x="0"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35" name="Freeform 99">
              <a:extLst>
                <a:ext uri="{FF2B5EF4-FFF2-40B4-BE49-F238E27FC236}">
                  <a16:creationId xmlns:a16="http://schemas.microsoft.com/office/drawing/2014/main" id="{37772993-663D-45A6-816D-1C1F1F004024}"/>
                </a:ext>
              </a:extLst>
            </p:cNvPr>
            <p:cNvSpPr>
              <a:spLocks/>
            </p:cNvSpPr>
            <p:nvPr/>
          </p:nvSpPr>
          <p:spPr bwMode="auto">
            <a:xfrm>
              <a:off x="2425" y="2491"/>
              <a:ext cx="92" cy="35"/>
            </a:xfrm>
            <a:custGeom>
              <a:avLst/>
              <a:gdLst>
                <a:gd name="T0" fmla="*/ 0 w 39"/>
                <a:gd name="T1" fmla="*/ 10 h 15"/>
                <a:gd name="T2" fmla="*/ 3 w 39"/>
                <a:gd name="T3" fmla="*/ 13 h 15"/>
                <a:gd name="T4" fmla="*/ 3 w 39"/>
                <a:gd name="T5" fmla="*/ 12 h 15"/>
                <a:gd name="T6" fmla="*/ 6 w 39"/>
                <a:gd name="T7" fmla="*/ 12 h 15"/>
                <a:gd name="T8" fmla="*/ 16 w 39"/>
                <a:gd name="T9" fmla="*/ 12 h 15"/>
                <a:gd name="T10" fmla="*/ 19 w 39"/>
                <a:gd name="T11" fmla="*/ 15 h 15"/>
                <a:gd name="T12" fmla="*/ 24 w 39"/>
                <a:gd name="T13" fmla="*/ 11 h 15"/>
                <a:gd name="T14" fmla="*/ 26 w 39"/>
                <a:gd name="T15" fmla="*/ 12 h 15"/>
                <a:gd name="T16" fmla="*/ 31 w 39"/>
                <a:gd name="T17" fmla="*/ 9 h 15"/>
                <a:gd name="T18" fmla="*/ 39 w 39"/>
                <a:gd name="T19" fmla="*/ 9 h 15"/>
                <a:gd name="T20" fmla="*/ 33 w 39"/>
                <a:gd name="T21" fmla="*/ 5 h 15"/>
                <a:gd name="T22" fmla="*/ 34 w 39"/>
                <a:gd name="T23" fmla="*/ 6 h 15"/>
                <a:gd name="T24" fmla="*/ 21 w 39"/>
                <a:gd name="T25" fmla="*/ 0 h 15"/>
                <a:gd name="T26" fmla="*/ 14 w 39"/>
                <a:gd name="T27" fmla="*/ 1 h 15"/>
                <a:gd name="T28" fmla="*/ 9 w 39"/>
                <a:gd name="T29" fmla="*/ 0 h 15"/>
                <a:gd name="T30" fmla="*/ 7 w 39"/>
                <a:gd name="T31" fmla="*/ 1 h 15"/>
                <a:gd name="T32" fmla="*/ 10 w 39"/>
                <a:gd name="T33" fmla="*/ 4 h 15"/>
                <a:gd name="T34" fmla="*/ 12 w 39"/>
                <a:gd name="T35" fmla="*/ 9 h 15"/>
                <a:gd name="T36" fmla="*/ 2 w 39"/>
                <a:gd name="T37" fmla="*/ 9 h 15"/>
                <a:gd name="T38" fmla="*/ 0 w 39"/>
                <a:gd name="T3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5">
                  <a:moveTo>
                    <a:pt x="0" y="10"/>
                  </a:moveTo>
                  <a:cubicBezTo>
                    <a:pt x="0" y="11"/>
                    <a:pt x="2" y="13"/>
                    <a:pt x="3" y="13"/>
                  </a:cubicBezTo>
                  <a:cubicBezTo>
                    <a:pt x="3" y="13"/>
                    <a:pt x="3" y="12"/>
                    <a:pt x="3" y="12"/>
                  </a:cubicBezTo>
                  <a:cubicBezTo>
                    <a:pt x="4" y="12"/>
                    <a:pt x="4" y="12"/>
                    <a:pt x="6" y="12"/>
                  </a:cubicBezTo>
                  <a:cubicBezTo>
                    <a:pt x="9" y="12"/>
                    <a:pt x="14" y="11"/>
                    <a:pt x="16" y="12"/>
                  </a:cubicBezTo>
                  <a:cubicBezTo>
                    <a:pt x="17" y="13"/>
                    <a:pt x="17" y="15"/>
                    <a:pt x="19" y="15"/>
                  </a:cubicBezTo>
                  <a:cubicBezTo>
                    <a:pt x="21" y="15"/>
                    <a:pt x="21" y="11"/>
                    <a:pt x="24" y="11"/>
                  </a:cubicBezTo>
                  <a:cubicBezTo>
                    <a:pt x="25" y="11"/>
                    <a:pt x="25" y="12"/>
                    <a:pt x="26" y="12"/>
                  </a:cubicBezTo>
                  <a:cubicBezTo>
                    <a:pt x="28" y="12"/>
                    <a:pt x="29" y="13"/>
                    <a:pt x="31" y="9"/>
                  </a:cubicBezTo>
                  <a:cubicBezTo>
                    <a:pt x="39" y="9"/>
                    <a:pt x="39" y="9"/>
                    <a:pt x="39" y="9"/>
                  </a:cubicBezTo>
                  <a:cubicBezTo>
                    <a:pt x="37" y="9"/>
                    <a:pt x="35" y="7"/>
                    <a:pt x="33" y="5"/>
                  </a:cubicBezTo>
                  <a:cubicBezTo>
                    <a:pt x="34" y="6"/>
                    <a:pt x="34" y="6"/>
                    <a:pt x="34" y="6"/>
                  </a:cubicBezTo>
                  <a:cubicBezTo>
                    <a:pt x="30" y="4"/>
                    <a:pt x="29" y="0"/>
                    <a:pt x="21" y="0"/>
                  </a:cubicBezTo>
                  <a:cubicBezTo>
                    <a:pt x="19" y="0"/>
                    <a:pt x="17" y="1"/>
                    <a:pt x="14" y="1"/>
                  </a:cubicBezTo>
                  <a:cubicBezTo>
                    <a:pt x="12" y="1"/>
                    <a:pt x="11" y="0"/>
                    <a:pt x="9" y="0"/>
                  </a:cubicBezTo>
                  <a:cubicBezTo>
                    <a:pt x="8" y="0"/>
                    <a:pt x="7" y="1"/>
                    <a:pt x="7" y="1"/>
                  </a:cubicBezTo>
                  <a:cubicBezTo>
                    <a:pt x="7" y="3"/>
                    <a:pt x="9" y="4"/>
                    <a:pt x="10" y="4"/>
                  </a:cubicBezTo>
                  <a:cubicBezTo>
                    <a:pt x="10" y="6"/>
                    <a:pt x="10" y="7"/>
                    <a:pt x="12" y="9"/>
                  </a:cubicBezTo>
                  <a:cubicBezTo>
                    <a:pt x="9" y="10"/>
                    <a:pt x="7" y="9"/>
                    <a:pt x="2" y="9"/>
                  </a:cubicBezTo>
                  <a:cubicBezTo>
                    <a:pt x="1" y="9"/>
                    <a:pt x="1" y="10"/>
                    <a:pt x="0"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36" name="Freeform 100">
              <a:extLst>
                <a:ext uri="{FF2B5EF4-FFF2-40B4-BE49-F238E27FC236}">
                  <a16:creationId xmlns:a16="http://schemas.microsoft.com/office/drawing/2014/main" id="{81B9BAEC-A54A-4803-A347-2EB201E63B76}"/>
                </a:ext>
              </a:extLst>
            </p:cNvPr>
            <p:cNvSpPr>
              <a:spLocks/>
            </p:cNvSpPr>
            <p:nvPr/>
          </p:nvSpPr>
          <p:spPr bwMode="auto">
            <a:xfrm>
              <a:off x="2619" y="2638"/>
              <a:ext cx="12" cy="12"/>
            </a:xfrm>
            <a:custGeom>
              <a:avLst/>
              <a:gdLst>
                <a:gd name="T0" fmla="*/ 0 w 5"/>
                <a:gd name="T1" fmla="*/ 4 h 5"/>
                <a:gd name="T2" fmla="*/ 2 w 5"/>
                <a:gd name="T3" fmla="*/ 4 h 5"/>
                <a:gd name="T4" fmla="*/ 5 w 5"/>
                <a:gd name="T5" fmla="*/ 1 h 5"/>
                <a:gd name="T6" fmla="*/ 5 w 5"/>
                <a:gd name="T7" fmla="*/ 0 h 5"/>
                <a:gd name="T8" fmla="*/ 3 w 5"/>
                <a:gd name="T9" fmla="*/ 0 h 5"/>
                <a:gd name="T10" fmla="*/ 0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0" y="4"/>
                  </a:moveTo>
                  <a:cubicBezTo>
                    <a:pt x="0" y="5"/>
                    <a:pt x="2" y="4"/>
                    <a:pt x="2" y="4"/>
                  </a:cubicBezTo>
                  <a:cubicBezTo>
                    <a:pt x="4" y="4"/>
                    <a:pt x="5" y="2"/>
                    <a:pt x="5" y="1"/>
                  </a:cubicBezTo>
                  <a:cubicBezTo>
                    <a:pt x="5" y="0"/>
                    <a:pt x="5" y="0"/>
                    <a:pt x="5" y="0"/>
                  </a:cubicBezTo>
                  <a:cubicBezTo>
                    <a:pt x="4" y="0"/>
                    <a:pt x="4" y="0"/>
                    <a:pt x="3" y="0"/>
                  </a:cubicBezTo>
                  <a:cubicBezTo>
                    <a:pt x="2" y="0"/>
                    <a:pt x="0" y="2"/>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37" name="Freeform 101">
              <a:extLst>
                <a:ext uri="{FF2B5EF4-FFF2-40B4-BE49-F238E27FC236}">
                  <a16:creationId xmlns:a16="http://schemas.microsoft.com/office/drawing/2014/main" id="{6DC71617-64FC-459B-BC5E-BABA0655617B}"/>
                </a:ext>
              </a:extLst>
            </p:cNvPr>
            <p:cNvSpPr>
              <a:spLocks/>
            </p:cNvSpPr>
            <p:nvPr/>
          </p:nvSpPr>
          <p:spPr bwMode="auto">
            <a:xfrm>
              <a:off x="2787" y="2796"/>
              <a:ext cx="35" cy="31"/>
            </a:xfrm>
            <a:custGeom>
              <a:avLst/>
              <a:gdLst>
                <a:gd name="T0" fmla="*/ 4 w 15"/>
                <a:gd name="T1" fmla="*/ 0 h 13"/>
                <a:gd name="T2" fmla="*/ 0 w 15"/>
                <a:gd name="T3" fmla="*/ 6 h 13"/>
                <a:gd name="T4" fmla="*/ 9 w 15"/>
                <a:gd name="T5" fmla="*/ 13 h 13"/>
                <a:gd name="T6" fmla="*/ 15 w 15"/>
                <a:gd name="T7" fmla="*/ 6 h 13"/>
                <a:gd name="T8" fmla="*/ 14 w 15"/>
                <a:gd name="T9" fmla="*/ 4 h 13"/>
                <a:gd name="T10" fmla="*/ 10 w 15"/>
                <a:gd name="T11" fmla="*/ 3 h 13"/>
                <a:gd name="T12" fmla="*/ 5 w 15"/>
                <a:gd name="T13" fmla="*/ 0 h 13"/>
                <a:gd name="T14" fmla="*/ 4 w 15"/>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4" y="0"/>
                  </a:moveTo>
                  <a:cubicBezTo>
                    <a:pt x="2" y="0"/>
                    <a:pt x="0" y="3"/>
                    <a:pt x="0" y="6"/>
                  </a:cubicBezTo>
                  <a:cubicBezTo>
                    <a:pt x="0" y="8"/>
                    <a:pt x="6" y="13"/>
                    <a:pt x="9" y="13"/>
                  </a:cubicBezTo>
                  <a:cubicBezTo>
                    <a:pt x="12" y="13"/>
                    <a:pt x="15" y="8"/>
                    <a:pt x="15" y="6"/>
                  </a:cubicBezTo>
                  <a:cubicBezTo>
                    <a:pt x="15" y="5"/>
                    <a:pt x="14" y="4"/>
                    <a:pt x="14" y="4"/>
                  </a:cubicBezTo>
                  <a:cubicBezTo>
                    <a:pt x="12" y="4"/>
                    <a:pt x="10" y="6"/>
                    <a:pt x="10" y="3"/>
                  </a:cubicBezTo>
                  <a:cubicBezTo>
                    <a:pt x="8" y="3"/>
                    <a:pt x="7" y="4"/>
                    <a:pt x="5" y="0"/>
                  </a:cubicBezTo>
                  <a:cubicBezTo>
                    <a:pt x="5" y="0"/>
                    <a:pt x="4" y="0"/>
                    <a:pt x="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38" name="Freeform 102">
              <a:extLst>
                <a:ext uri="{FF2B5EF4-FFF2-40B4-BE49-F238E27FC236}">
                  <a16:creationId xmlns:a16="http://schemas.microsoft.com/office/drawing/2014/main" id="{7C2DA392-D4E4-444C-ACFF-91B2707B5FFD}"/>
                </a:ext>
              </a:extLst>
            </p:cNvPr>
            <p:cNvSpPr>
              <a:spLocks/>
            </p:cNvSpPr>
            <p:nvPr/>
          </p:nvSpPr>
          <p:spPr bwMode="auto">
            <a:xfrm>
              <a:off x="2432" y="3490"/>
              <a:ext cx="12" cy="26"/>
            </a:xfrm>
            <a:custGeom>
              <a:avLst/>
              <a:gdLst>
                <a:gd name="T0" fmla="*/ 4 w 5"/>
                <a:gd name="T1" fmla="*/ 11 h 11"/>
                <a:gd name="T2" fmla="*/ 4 w 5"/>
                <a:gd name="T3" fmla="*/ 6 h 11"/>
                <a:gd name="T4" fmla="*/ 5 w 5"/>
                <a:gd name="T5" fmla="*/ 4 h 11"/>
                <a:gd name="T6" fmla="*/ 2 w 5"/>
                <a:gd name="T7" fmla="*/ 0 h 11"/>
                <a:gd name="T8" fmla="*/ 0 w 5"/>
                <a:gd name="T9" fmla="*/ 7 h 11"/>
                <a:gd name="T10" fmla="*/ 0 w 5"/>
                <a:gd name="T11" fmla="*/ 10 h 11"/>
                <a:gd name="T12" fmla="*/ 1 w 5"/>
                <a:gd name="T13" fmla="*/ 11 h 11"/>
                <a:gd name="T14" fmla="*/ 4 w 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4" y="11"/>
                  </a:moveTo>
                  <a:cubicBezTo>
                    <a:pt x="4" y="6"/>
                    <a:pt x="4" y="6"/>
                    <a:pt x="4" y="6"/>
                  </a:cubicBezTo>
                  <a:cubicBezTo>
                    <a:pt x="4" y="5"/>
                    <a:pt x="5" y="5"/>
                    <a:pt x="5" y="4"/>
                  </a:cubicBezTo>
                  <a:cubicBezTo>
                    <a:pt x="5" y="2"/>
                    <a:pt x="4" y="0"/>
                    <a:pt x="2" y="0"/>
                  </a:cubicBezTo>
                  <a:cubicBezTo>
                    <a:pt x="1" y="0"/>
                    <a:pt x="0" y="7"/>
                    <a:pt x="0" y="7"/>
                  </a:cubicBezTo>
                  <a:cubicBezTo>
                    <a:pt x="0" y="7"/>
                    <a:pt x="0" y="8"/>
                    <a:pt x="0" y="10"/>
                  </a:cubicBezTo>
                  <a:cubicBezTo>
                    <a:pt x="0" y="11"/>
                    <a:pt x="0" y="11"/>
                    <a:pt x="1" y="11"/>
                  </a:cubicBezTo>
                  <a:lnTo>
                    <a:pt x="4" y="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39" name="Freeform 103">
              <a:extLst>
                <a:ext uri="{FF2B5EF4-FFF2-40B4-BE49-F238E27FC236}">
                  <a16:creationId xmlns:a16="http://schemas.microsoft.com/office/drawing/2014/main" id="{673B1D45-19B3-4DDC-AE6A-FDC222176E1E}"/>
                </a:ext>
              </a:extLst>
            </p:cNvPr>
            <p:cNvSpPr>
              <a:spLocks noEditPoints="1"/>
            </p:cNvSpPr>
            <p:nvPr/>
          </p:nvSpPr>
          <p:spPr bwMode="auto">
            <a:xfrm>
              <a:off x="1001" y="1444"/>
              <a:ext cx="2032" cy="2319"/>
            </a:xfrm>
            <a:custGeom>
              <a:avLst/>
              <a:gdLst>
                <a:gd name="T0" fmla="*/ 776 w 859"/>
                <a:gd name="T1" fmla="*/ 577 h 979"/>
                <a:gd name="T2" fmla="*/ 741 w 859"/>
                <a:gd name="T3" fmla="*/ 539 h 979"/>
                <a:gd name="T4" fmla="*/ 680 w 859"/>
                <a:gd name="T5" fmla="*/ 504 h 979"/>
                <a:gd name="T6" fmla="*/ 622 w 859"/>
                <a:gd name="T7" fmla="*/ 503 h 979"/>
                <a:gd name="T8" fmla="*/ 587 w 859"/>
                <a:gd name="T9" fmla="*/ 516 h 979"/>
                <a:gd name="T10" fmla="*/ 545 w 859"/>
                <a:gd name="T11" fmla="*/ 474 h 979"/>
                <a:gd name="T12" fmla="*/ 511 w 859"/>
                <a:gd name="T13" fmla="*/ 431 h 979"/>
                <a:gd name="T14" fmla="*/ 449 w 859"/>
                <a:gd name="T15" fmla="*/ 413 h 979"/>
                <a:gd name="T16" fmla="*/ 504 w 859"/>
                <a:gd name="T17" fmla="*/ 378 h 979"/>
                <a:gd name="T18" fmla="*/ 564 w 859"/>
                <a:gd name="T19" fmla="*/ 398 h 979"/>
                <a:gd name="T20" fmla="*/ 592 w 859"/>
                <a:gd name="T21" fmla="*/ 329 h 979"/>
                <a:gd name="T22" fmla="*/ 598 w 859"/>
                <a:gd name="T23" fmla="*/ 310 h 979"/>
                <a:gd name="T24" fmla="*/ 625 w 859"/>
                <a:gd name="T25" fmla="*/ 286 h 979"/>
                <a:gd name="T26" fmla="*/ 649 w 859"/>
                <a:gd name="T27" fmla="*/ 259 h 979"/>
                <a:gd name="T28" fmla="*/ 665 w 859"/>
                <a:gd name="T29" fmla="*/ 236 h 979"/>
                <a:gd name="T30" fmla="*/ 717 w 859"/>
                <a:gd name="T31" fmla="*/ 183 h 979"/>
                <a:gd name="T32" fmla="*/ 675 w 859"/>
                <a:gd name="T33" fmla="*/ 140 h 979"/>
                <a:gd name="T34" fmla="*/ 575 w 859"/>
                <a:gd name="T35" fmla="*/ 107 h 979"/>
                <a:gd name="T36" fmla="*/ 530 w 859"/>
                <a:gd name="T37" fmla="*/ 171 h 979"/>
                <a:gd name="T38" fmla="*/ 497 w 859"/>
                <a:gd name="T39" fmla="*/ 92 h 979"/>
                <a:gd name="T40" fmla="*/ 540 w 859"/>
                <a:gd name="T41" fmla="*/ 63 h 979"/>
                <a:gd name="T42" fmla="*/ 521 w 859"/>
                <a:gd name="T43" fmla="*/ 50 h 979"/>
                <a:gd name="T44" fmla="*/ 464 w 859"/>
                <a:gd name="T45" fmla="*/ 5 h 979"/>
                <a:gd name="T46" fmla="*/ 424 w 859"/>
                <a:gd name="T47" fmla="*/ 47 h 979"/>
                <a:gd name="T48" fmla="*/ 335 w 859"/>
                <a:gd name="T49" fmla="*/ 45 h 979"/>
                <a:gd name="T50" fmla="*/ 216 w 859"/>
                <a:gd name="T51" fmla="*/ 29 h 979"/>
                <a:gd name="T52" fmla="*/ 97 w 859"/>
                <a:gd name="T53" fmla="*/ 15 h 979"/>
                <a:gd name="T54" fmla="*/ 19 w 859"/>
                <a:gd name="T55" fmla="*/ 47 h 979"/>
                <a:gd name="T56" fmla="*/ 30 w 859"/>
                <a:gd name="T57" fmla="*/ 85 h 979"/>
                <a:gd name="T58" fmla="*/ 35 w 859"/>
                <a:gd name="T59" fmla="*/ 130 h 979"/>
                <a:gd name="T60" fmla="*/ 76 w 859"/>
                <a:gd name="T61" fmla="*/ 139 h 979"/>
                <a:gd name="T62" fmla="*/ 89 w 859"/>
                <a:gd name="T63" fmla="*/ 138 h 979"/>
                <a:gd name="T64" fmla="*/ 154 w 859"/>
                <a:gd name="T65" fmla="*/ 127 h 979"/>
                <a:gd name="T66" fmla="*/ 214 w 859"/>
                <a:gd name="T67" fmla="*/ 158 h 979"/>
                <a:gd name="T68" fmla="*/ 227 w 859"/>
                <a:gd name="T69" fmla="*/ 171 h 979"/>
                <a:gd name="T70" fmla="*/ 287 w 859"/>
                <a:gd name="T71" fmla="*/ 227 h 979"/>
                <a:gd name="T72" fmla="*/ 300 w 859"/>
                <a:gd name="T73" fmla="*/ 334 h 979"/>
                <a:gd name="T74" fmla="*/ 360 w 859"/>
                <a:gd name="T75" fmla="*/ 412 h 979"/>
                <a:gd name="T76" fmla="*/ 350 w 859"/>
                <a:gd name="T77" fmla="*/ 365 h 979"/>
                <a:gd name="T78" fmla="*/ 404 w 859"/>
                <a:gd name="T79" fmla="*/ 446 h 979"/>
                <a:gd name="T80" fmla="*/ 476 w 859"/>
                <a:gd name="T81" fmla="*/ 471 h 979"/>
                <a:gd name="T82" fmla="*/ 542 w 859"/>
                <a:gd name="T83" fmla="*/ 515 h 979"/>
                <a:gd name="T84" fmla="*/ 579 w 859"/>
                <a:gd name="T85" fmla="*/ 524 h 979"/>
                <a:gd name="T86" fmla="*/ 563 w 859"/>
                <a:gd name="T87" fmla="*/ 591 h 979"/>
                <a:gd name="T88" fmla="*/ 590 w 859"/>
                <a:gd name="T89" fmla="*/ 669 h 979"/>
                <a:gd name="T90" fmla="*/ 621 w 859"/>
                <a:gd name="T91" fmla="*/ 781 h 979"/>
                <a:gd name="T92" fmla="*/ 614 w 859"/>
                <a:gd name="T93" fmla="*/ 862 h 979"/>
                <a:gd name="T94" fmla="*/ 601 w 859"/>
                <a:gd name="T95" fmla="*/ 936 h 979"/>
                <a:gd name="T96" fmla="*/ 645 w 859"/>
                <a:gd name="T97" fmla="*/ 979 h 979"/>
                <a:gd name="T98" fmla="*/ 659 w 859"/>
                <a:gd name="T99" fmla="*/ 910 h 979"/>
                <a:gd name="T100" fmla="*/ 665 w 859"/>
                <a:gd name="T101" fmla="*/ 856 h 979"/>
                <a:gd name="T102" fmla="*/ 706 w 859"/>
                <a:gd name="T103" fmla="*/ 807 h 979"/>
                <a:gd name="T104" fmla="*/ 778 w 859"/>
                <a:gd name="T105" fmla="*/ 736 h 979"/>
                <a:gd name="T106" fmla="*/ 832 w 859"/>
                <a:gd name="T107" fmla="*/ 658 h 979"/>
                <a:gd name="T108" fmla="*/ 566 w 859"/>
                <a:gd name="T109" fmla="*/ 274 h 979"/>
                <a:gd name="T110" fmla="*/ 504 w 859"/>
                <a:gd name="T111" fmla="*/ 234 h 979"/>
                <a:gd name="T112" fmla="*/ 562 w 859"/>
                <a:gd name="T113" fmla="*/ 263 h 979"/>
                <a:gd name="T114" fmla="*/ 514 w 859"/>
                <a:gd name="T115" fmla="*/ 282 h 979"/>
                <a:gd name="T116" fmla="*/ 503 w 859"/>
                <a:gd name="T117" fmla="*/ 245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9" h="979">
                  <a:moveTo>
                    <a:pt x="853" y="606"/>
                  </a:moveTo>
                  <a:cubicBezTo>
                    <a:pt x="850" y="605"/>
                    <a:pt x="848" y="606"/>
                    <a:pt x="844" y="605"/>
                  </a:cubicBezTo>
                  <a:cubicBezTo>
                    <a:pt x="841" y="604"/>
                    <a:pt x="834" y="598"/>
                    <a:pt x="832" y="595"/>
                  </a:cubicBezTo>
                  <a:cubicBezTo>
                    <a:pt x="829" y="593"/>
                    <a:pt x="825" y="592"/>
                    <a:pt x="821" y="591"/>
                  </a:cubicBezTo>
                  <a:cubicBezTo>
                    <a:pt x="813" y="592"/>
                    <a:pt x="813" y="592"/>
                    <a:pt x="813" y="592"/>
                  </a:cubicBezTo>
                  <a:cubicBezTo>
                    <a:pt x="808" y="592"/>
                    <a:pt x="807" y="588"/>
                    <a:pt x="802" y="588"/>
                  </a:cubicBezTo>
                  <a:cubicBezTo>
                    <a:pt x="800" y="588"/>
                    <a:pt x="799" y="591"/>
                    <a:pt x="797" y="591"/>
                  </a:cubicBezTo>
                  <a:cubicBezTo>
                    <a:pt x="796" y="591"/>
                    <a:pt x="796" y="591"/>
                    <a:pt x="796" y="591"/>
                  </a:cubicBezTo>
                  <a:cubicBezTo>
                    <a:pt x="796" y="587"/>
                    <a:pt x="796" y="587"/>
                    <a:pt x="795" y="585"/>
                  </a:cubicBezTo>
                  <a:cubicBezTo>
                    <a:pt x="795" y="583"/>
                    <a:pt x="793" y="584"/>
                    <a:pt x="791" y="583"/>
                  </a:cubicBezTo>
                  <a:cubicBezTo>
                    <a:pt x="788" y="581"/>
                    <a:pt x="780" y="577"/>
                    <a:pt x="776" y="577"/>
                  </a:cubicBezTo>
                  <a:cubicBezTo>
                    <a:pt x="772" y="577"/>
                    <a:pt x="769" y="581"/>
                    <a:pt x="767" y="585"/>
                  </a:cubicBezTo>
                  <a:cubicBezTo>
                    <a:pt x="767" y="586"/>
                    <a:pt x="766" y="589"/>
                    <a:pt x="765" y="589"/>
                  </a:cubicBezTo>
                  <a:cubicBezTo>
                    <a:pt x="764" y="589"/>
                    <a:pt x="764" y="587"/>
                    <a:pt x="764" y="587"/>
                  </a:cubicBezTo>
                  <a:cubicBezTo>
                    <a:pt x="758" y="587"/>
                    <a:pt x="758" y="587"/>
                    <a:pt x="758" y="587"/>
                  </a:cubicBezTo>
                  <a:cubicBezTo>
                    <a:pt x="758" y="583"/>
                    <a:pt x="757" y="582"/>
                    <a:pt x="754" y="581"/>
                  </a:cubicBezTo>
                  <a:cubicBezTo>
                    <a:pt x="753" y="580"/>
                    <a:pt x="751" y="580"/>
                    <a:pt x="751" y="578"/>
                  </a:cubicBezTo>
                  <a:cubicBezTo>
                    <a:pt x="751" y="571"/>
                    <a:pt x="758" y="569"/>
                    <a:pt x="761" y="564"/>
                  </a:cubicBezTo>
                  <a:cubicBezTo>
                    <a:pt x="761" y="562"/>
                    <a:pt x="758" y="562"/>
                    <a:pt x="757" y="560"/>
                  </a:cubicBezTo>
                  <a:cubicBezTo>
                    <a:pt x="756" y="557"/>
                    <a:pt x="753" y="550"/>
                    <a:pt x="753" y="547"/>
                  </a:cubicBezTo>
                  <a:cubicBezTo>
                    <a:pt x="749" y="546"/>
                    <a:pt x="745" y="539"/>
                    <a:pt x="741" y="539"/>
                  </a:cubicBezTo>
                  <a:cubicBezTo>
                    <a:pt x="741" y="539"/>
                    <a:pt x="741" y="539"/>
                    <a:pt x="741" y="539"/>
                  </a:cubicBezTo>
                  <a:cubicBezTo>
                    <a:pt x="741" y="538"/>
                    <a:pt x="741" y="538"/>
                    <a:pt x="741" y="538"/>
                  </a:cubicBezTo>
                  <a:cubicBezTo>
                    <a:pt x="737" y="538"/>
                    <a:pt x="734" y="535"/>
                    <a:pt x="732" y="535"/>
                  </a:cubicBezTo>
                  <a:cubicBezTo>
                    <a:pt x="726" y="535"/>
                    <a:pt x="726" y="535"/>
                    <a:pt x="726" y="535"/>
                  </a:cubicBezTo>
                  <a:cubicBezTo>
                    <a:pt x="720" y="535"/>
                    <a:pt x="711" y="535"/>
                    <a:pt x="709" y="529"/>
                  </a:cubicBezTo>
                  <a:cubicBezTo>
                    <a:pt x="708" y="529"/>
                    <a:pt x="706" y="529"/>
                    <a:pt x="706" y="528"/>
                  </a:cubicBezTo>
                  <a:cubicBezTo>
                    <a:pt x="703" y="522"/>
                    <a:pt x="701" y="523"/>
                    <a:pt x="696" y="519"/>
                  </a:cubicBezTo>
                  <a:cubicBezTo>
                    <a:pt x="690" y="519"/>
                    <a:pt x="690" y="519"/>
                    <a:pt x="690" y="519"/>
                  </a:cubicBezTo>
                  <a:cubicBezTo>
                    <a:pt x="689" y="515"/>
                    <a:pt x="690" y="512"/>
                    <a:pt x="687" y="511"/>
                  </a:cubicBezTo>
                  <a:cubicBezTo>
                    <a:pt x="683" y="510"/>
                    <a:pt x="677" y="509"/>
                    <a:pt x="677" y="506"/>
                  </a:cubicBezTo>
                  <a:cubicBezTo>
                    <a:pt x="677" y="504"/>
                    <a:pt x="677" y="504"/>
                    <a:pt x="677" y="504"/>
                  </a:cubicBezTo>
                  <a:cubicBezTo>
                    <a:pt x="677" y="505"/>
                    <a:pt x="680" y="504"/>
                    <a:pt x="680" y="504"/>
                  </a:cubicBezTo>
                  <a:cubicBezTo>
                    <a:pt x="680" y="504"/>
                    <a:pt x="676" y="503"/>
                    <a:pt x="674" y="503"/>
                  </a:cubicBezTo>
                  <a:cubicBezTo>
                    <a:pt x="674" y="503"/>
                    <a:pt x="669" y="503"/>
                    <a:pt x="669" y="504"/>
                  </a:cubicBezTo>
                  <a:cubicBezTo>
                    <a:pt x="667" y="507"/>
                    <a:pt x="665" y="506"/>
                    <a:pt x="662" y="506"/>
                  </a:cubicBezTo>
                  <a:cubicBezTo>
                    <a:pt x="660" y="506"/>
                    <a:pt x="657" y="507"/>
                    <a:pt x="657" y="503"/>
                  </a:cubicBezTo>
                  <a:cubicBezTo>
                    <a:pt x="655" y="503"/>
                    <a:pt x="648" y="503"/>
                    <a:pt x="645" y="503"/>
                  </a:cubicBezTo>
                  <a:cubicBezTo>
                    <a:pt x="643" y="503"/>
                    <a:pt x="642" y="502"/>
                    <a:pt x="642" y="500"/>
                  </a:cubicBezTo>
                  <a:cubicBezTo>
                    <a:pt x="639" y="499"/>
                    <a:pt x="634" y="499"/>
                    <a:pt x="633" y="495"/>
                  </a:cubicBezTo>
                  <a:cubicBezTo>
                    <a:pt x="629" y="495"/>
                    <a:pt x="629" y="495"/>
                    <a:pt x="629" y="495"/>
                  </a:cubicBezTo>
                  <a:cubicBezTo>
                    <a:pt x="629" y="499"/>
                    <a:pt x="632" y="495"/>
                    <a:pt x="633" y="499"/>
                  </a:cubicBezTo>
                  <a:cubicBezTo>
                    <a:pt x="628" y="499"/>
                    <a:pt x="628" y="499"/>
                    <a:pt x="628" y="499"/>
                  </a:cubicBezTo>
                  <a:cubicBezTo>
                    <a:pt x="626" y="499"/>
                    <a:pt x="622" y="500"/>
                    <a:pt x="622" y="503"/>
                  </a:cubicBezTo>
                  <a:cubicBezTo>
                    <a:pt x="622" y="506"/>
                    <a:pt x="625" y="508"/>
                    <a:pt x="625" y="511"/>
                  </a:cubicBezTo>
                  <a:cubicBezTo>
                    <a:pt x="625" y="512"/>
                    <a:pt x="623" y="514"/>
                    <a:pt x="622" y="514"/>
                  </a:cubicBezTo>
                  <a:cubicBezTo>
                    <a:pt x="620" y="514"/>
                    <a:pt x="619" y="510"/>
                    <a:pt x="619" y="508"/>
                  </a:cubicBezTo>
                  <a:cubicBezTo>
                    <a:pt x="619" y="505"/>
                    <a:pt x="620" y="502"/>
                    <a:pt x="621" y="498"/>
                  </a:cubicBezTo>
                  <a:cubicBezTo>
                    <a:pt x="622" y="498"/>
                    <a:pt x="623" y="497"/>
                    <a:pt x="623" y="496"/>
                  </a:cubicBezTo>
                  <a:cubicBezTo>
                    <a:pt x="623" y="495"/>
                    <a:pt x="622" y="493"/>
                    <a:pt x="621" y="493"/>
                  </a:cubicBezTo>
                  <a:cubicBezTo>
                    <a:pt x="618" y="493"/>
                    <a:pt x="617" y="496"/>
                    <a:pt x="614" y="497"/>
                  </a:cubicBezTo>
                  <a:cubicBezTo>
                    <a:pt x="609" y="499"/>
                    <a:pt x="605" y="500"/>
                    <a:pt x="600" y="502"/>
                  </a:cubicBezTo>
                  <a:cubicBezTo>
                    <a:pt x="597" y="503"/>
                    <a:pt x="595" y="503"/>
                    <a:pt x="594" y="507"/>
                  </a:cubicBezTo>
                  <a:cubicBezTo>
                    <a:pt x="593" y="509"/>
                    <a:pt x="593" y="512"/>
                    <a:pt x="592" y="513"/>
                  </a:cubicBezTo>
                  <a:cubicBezTo>
                    <a:pt x="590" y="513"/>
                    <a:pt x="587" y="514"/>
                    <a:pt x="587" y="516"/>
                  </a:cubicBezTo>
                  <a:cubicBezTo>
                    <a:pt x="587" y="516"/>
                    <a:pt x="585" y="517"/>
                    <a:pt x="585" y="518"/>
                  </a:cubicBezTo>
                  <a:cubicBezTo>
                    <a:pt x="585" y="518"/>
                    <a:pt x="585" y="518"/>
                    <a:pt x="585" y="519"/>
                  </a:cubicBezTo>
                  <a:cubicBezTo>
                    <a:pt x="585" y="519"/>
                    <a:pt x="585" y="519"/>
                    <a:pt x="583" y="519"/>
                  </a:cubicBezTo>
                  <a:cubicBezTo>
                    <a:pt x="583" y="519"/>
                    <a:pt x="583" y="519"/>
                    <a:pt x="583" y="519"/>
                  </a:cubicBezTo>
                  <a:cubicBezTo>
                    <a:pt x="580" y="516"/>
                    <a:pt x="577" y="511"/>
                    <a:pt x="571" y="511"/>
                  </a:cubicBezTo>
                  <a:cubicBezTo>
                    <a:pt x="565" y="511"/>
                    <a:pt x="562" y="516"/>
                    <a:pt x="557" y="516"/>
                  </a:cubicBezTo>
                  <a:cubicBezTo>
                    <a:pt x="553" y="516"/>
                    <a:pt x="552" y="512"/>
                    <a:pt x="550" y="510"/>
                  </a:cubicBezTo>
                  <a:cubicBezTo>
                    <a:pt x="546" y="509"/>
                    <a:pt x="541" y="507"/>
                    <a:pt x="541" y="502"/>
                  </a:cubicBezTo>
                  <a:cubicBezTo>
                    <a:pt x="541" y="498"/>
                    <a:pt x="541" y="493"/>
                    <a:pt x="541" y="488"/>
                  </a:cubicBezTo>
                  <a:cubicBezTo>
                    <a:pt x="545" y="486"/>
                    <a:pt x="545" y="480"/>
                    <a:pt x="545" y="478"/>
                  </a:cubicBezTo>
                  <a:cubicBezTo>
                    <a:pt x="545" y="477"/>
                    <a:pt x="545" y="476"/>
                    <a:pt x="545" y="474"/>
                  </a:cubicBezTo>
                  <a:cubicBezTo>
                    <a:pt x="541" y="474"/>
                    <a:pt x="539" y="470"/>
                    <a:pt x="533" y="470"/>
                  </a:cubicBezTo>
                  <a:cubicBezTo>
                    <a:pt x="525" y="470"/>
                    <a:pt x="519" y="471"/>
                    <a:pt x="512" y="471"/>
                  </a:cubicBezTo>
                  <a:cubicBezTo>
                    <a:pt x="510" y="471"/>
                    <a:pt x="509" y="470"/>
                    <a:pt x="509" y="469"/>
                  </a:cubicBezTo>
                  <a:cubicBezTo>
                    <a:pt x="509" y="468"/>
                    <a:pt x="509" y="468"/>
                    <a:pt x="509" y="467"/>
                  </a:cubicBezTo>
                  <a:cubicBezTo>
                    <a:pt x="509" y="466"/>
                    <a:pt x="513" y="465"/>
                    <a:pt x="513" y="463"/>
                  </a:cubicBezTo>
                  <a:cubicBezTo>
                    <a:pt x="513" y="460"/>
                    <a:pt x="513" y="457"/>
                    <a:pt x="513" y="454"/>
                  </a:cubicBezTo>
                  <a:cubicBezTo>
                    <a:pt x="517" y="451"/>
                    <a:pt x="516" y="450"/>
                    <a:pt x="516" y="446"/>
                  </a:cubicBezTo>
                  <a:cubicBezTo>
                    <a:pt x="516" y="442"/>
                    <a:pt x="521" y="438"/>
                    <a:pt x="521" y="435"/>
                  </a:cubicBezTo>
                  <a:cubicBezTo>
                    <a:pt x="521" y="434"/>
                    <a:pt x="521" y="433"/>
                    <a:pt x="521" y="433"/>
                  </a:cubicBezTo>
                  <a:cubicBezTo>
                    <a:pt x="521" y="433"/>
                    <a:pt x="517" y="432"/>
                    <a:pt x="516" y="432"/>
                  </a:cubicBezTo>
                  <a:cubicBezTo>
                    <a:pt x="515" y="432"/>
                    <a:pt x="513" y="431"/>
                    <a:pt x="511" y="431"/>
                  </a:cubicBezTo>
                  <a:cubicBezTo>
                    <a:pt x="505" y="431"/>
                    <a:pt x="497" y="434"/>
                    <a:pt x="497" y="440"/>
                  </a:cubicBezTo>
                  <a:cubicBezTo>
                    <a:pt x="497" y="444"/>
                    <a:pt x="494" y="447"/>
                    <a:pt x="493" y="449"/>
                  </a:cubicBezTo>
                  <a:cubicBezTo>
                    <a:pt x="492" y="450"/>
                    <a:pt x="491" y="453"/>
                    <a:pt x="490" y="453"/>
                  </a:cubicBezTo>
                  <a:cubicBezTo>
                    <a:pt x="489" y="453"/>
                    <a:pt x="488" y="452"/>
                    <a:pt x="485" y="452"/>
                  </a:cubicBezTo>
                  <a:cubicBezTo>
                    <a:pt x="481" y="452"/>
                    <a:pt x="477" y="455"/>
                    <a:pt x="473" y="455"/>
                  </a:cubicBezTo>
                  <a:cubicBezTo>
                    <a:pt x="471" y="455"/>
                    <a:pt x="471" y="453"/>
                    <a:pt x="469" y="452"/>
                  </a:cubicBezTo>
                  <a:cubicBezTo>
                    <a:pt x="463" y="450"/>
                    <a:pt x="463" y="446"/>
                    <a:pt x="459" y="442"/>
                  </a:cubicBezTo>
                  <a:cubicBezTo>
                    <a:pt x="457" y="441"/>
                    <a:pt x="454" y="437"/>
                    <a:pt x="453" y="436"/>
                  </a:cubicBezTo>
                  <a:cubicBezTo>
                    <a:pt x="453" y="434"/>
                    <a:pt x="453" y="432"/>
                    <a:pt x="452" y="430"/>
                  </a:cubicBezTo>
                  <a:cubicBezTo>
                    <a:pt x="451" y="429"/>
                    <a:pt x="449" y="428"/>
                    <a:pt x="449" y="426"/>
                  </a:cubicBezTo>
                  <a:cubicBezTo>
                    <a:pt x="449" y="413"/>
                    <a:pt x="449" y="413"/>
                    <a:pt x="449" y="413"/>
                  </a:cubicBezTo>
                  <a:cubicBezTo>
                    <a:pt x="453" y="410"/>
                    <a:pt x="452" y="408"/>
                    <a:pt x="452" y="404"/>
                  </a:cubicBezTo>
                  <a:cubicBezTo>
                    <a:pt x="452" y="403"/>
                    <a:pt x="452" y="402"/>
                    <a:pt x="452" y="400"/>
                  </a:cubicBezTo>
                  <a:cubicBezTo>
                    <a:pt x="452" y="400"/>
                    <a:pt x="452" y="400"/>
                    <a:pt x="452" y="400"/>
                  </a:cubicBezTo>
                  <a:cubicBezTo>
                    <a:pt x="452" y="400"/>
                    <a:pt x="452" y="400"/>
                    <a:pt x="453" y="400"/>
                  </a:cubicBezTo>
                  <a:cubicBezTo>
                    <a:pt x="453" y="399"/>
                    <a:pt x="452" y="398"/>
                    <a:pt x="452" y="398"/>
                  </a:cubicBezTo>
                  <a:cubicBezTo>
                    <a:pt x="452" y="391"/>
                    <a:pt x="455" y="385"/>
                    <a:pt x="460" y="383"/>
                  </a:cubicBezTo>
                  <a:cubicBezTo>
                    <a:pt x="462" y="382"/>
                    <a:pt x="464" y="384"/>
                    <a:pt x="466" y="382"/>
                  </a:cubicBezTo>
                  <a:cubicBezTo>
                    <a:pt x="468" y="379"/>
                    <a:pt x="472" y="373"/>
                    <a:pt x="478" y="373"/>
                  </a:cubicBezTo>
                  <a:cubicBezTo>
                    <a:pt x="481" y="373"/>
                    <a:pt x="482" y="376"/>
                    <a:pt x="485" y="376"/>
                  </a:cubicBezTo>
                  <a:cubicBezTo>
                    <a:pt x="486" y="376"/>
                    <a:pt x="487" y="374"/>
                    <a:pt x="488" y="374"/>
                  </a:cubicBezTo>
                  <a:cubicBezTo>
                    <a:pt x="492" y="374"/>
                    <a:pt x="498" y="381"/>
                    <a:pt x="504" y="378"/>
                  </a:cubicBezTo>
                  <a:cubicBezTo>
                    <a:pt x="502" y="377"/>
                    <a:pt x="504" y="374"/>
                    <a:pt x="504" y="371"/>
                  </a:cubicBezTo>
                  <a:cubicBezTo>
                    <a:pt x="502" y="372"/>
                    <a:pt x="503" y="372"/>
                    <a:pt x="501" y="371"/>
                  </a:cubicBezTo>
                  <a:cubicBezTo>
                    <a:pt x="504" y="370"/>
                    <a:pt x="509" y="370"/>
                    <a:pt x="513" y="369"/>
                  </a:cubicBezTo>
                  <a:cubicBezTo>
                    <a:pt x="513" y="370"/>
                    <a:pt x="514" y="371"/>
                    <a:pt x="514" y="371"/>
                  </a:cubicBezTo>
                  <a:cubicBezTo>
                    <a:pt x="516" y="371"/>
                    <a:pt x="517" y="369"/>
                    <a:pt x="520" y="369"/>
                  </a:cubicBezTo>
                  <a:cubicBezTo>
                    <a:pt x="526" y="369"/>
                    <a:pt x="528" y="374"/>
                    <a:pt x="532" y="374"/>
                  </a:cubicBezTo>
                  <a:cubicBezTo>
                    <a:pt x="534" y="374"/>
                    <a:pt x="535" y="372"/>
                    <a:pt x="537" y="372"/>
                  </a:cubicBezTo>
                  <a:cubicBezTo>
                    <a:pt x="547" y="372"/>
                    <a:pt x="544" y="385"/>
                    <a:pt x="548" y="393"/>
                  </a:cubicBezTo>
                  <a:cubicBezTo>
                    <a:pt x="550" y="396"/>
                    <a:pt x="552" y="397"/>
                    <a:pt x="555" y="401"/>
                  </a:cubicBezTo>
                  <a:cubicBezTo>
                    <a:pt x="556" y="403"/>
                    <a:pt x="556" y="407"/>
                    <a:pt x="559" y="407"/>
                  </a:cubicBezTo>
                  <a:cubicBezTo>
                    <a:pt x="563" y="407"/>
                    <a:pt x="564" y="402"/>
                    <a:pt x="564" y="398"/>
                  </a:cubicBezTo>
                  <a:cubicBezTo>
                    <a:pt x="564" y="394"/>
                    <a:pt x="561" y="391"/>
                    <a:pt x="561" y="389"/>
                  </a:cubicBezTo>
                  <a:cubicBezTo>
                    <a:pt x="561" y="387"/>
                    <a:pt x="561" y="387"/>
                    <a:pt x="561" y="387"/>
                  </a:cubicBezTo>
                  <a:cubicBezTo>
                    <a:pt x="561" y="380"/>
                    <a:pt x="555" y="378"/>
                    <a:pt x="555" y="370"/>
                  </a:cubicBezTo>
                  <a:cubicBezTo>
                    <a:pt x="555" y="354"/>
                    <a:pt x="569" y="350"/>
                    <a:pt x="579" y="344"/>
                  </a:cubicBezTo>
                  <a:cubicBezTo>
                    <a:pt x="579" y="343"/>
                    <a:pt x="579" y="343"/>
                    <a:pt x="579" y="343"/>
                  </a:cubicBezTo>
                  <a:cubicBezTo>
                    <a:pt x="580" y="342"/>
                    <a:pt x="580" y="341"/>
                    <a:pt x="583" y="340"/>
                  </a:cubicBezTo>
                  <a:cubicBezTo>
                    <a:pt x="584" y="340"/>
                    <a:pt x="586" y="338"/>
                    <a:pt x="588" y="338"/>
                  </a:cubicBezTo>
                  <a:cubicBezTo>
                    <a:pt x="590" y="337"/>
                    <a:pt x="591" y="336"/>
                    <a:pt x="591" y="335"/>
                  </a:cubicBezTo>
                  <a:cubicBezTo>
                    <a:pt x="589" y="333"/>
                    <a:pt x="589" y="333"/>
                    <a:pt x="589" y="333"/>
                  </a:cubicBezTo>
                  <a:cubicBezTo>
                    <a:pt x="589" y="332"/>
                    <a:pt x="589" y="332"/>
                    <a:pt x="589" y="332"/>
                  </a:cubicBezTo>
                  <a:cubicBezTo>
                    <a:pt x="589" y="332"/>
                    <a:pt x="592" y="332"/>
                    <a:pt x="592" y="329"/>
                  </a:cubicBezTo>
                  <a:cubicBezTo>
                    <a:pt x="591" y="329"/>
                    <a:pt x="590" y="329"/>
                    <a:pt x="590" y="327"/>
                  </a:cubicBezTo>
                  <a:cubicBezTo>
                    <a:pt x="591" y="327"/>
                    <a:pt x="593" y="326"/>
                    <a:pt x="593" y="325"/>
                  </a:cubicBezTo>
                  <a:cubicBezTo>
                    <a:pt x="593" y="324"/>
                    <a:pt x="593" y="323"/>
                    <a:pt x="593" y="323"/>
                  </a:cubicBezTo>
                  <a:cubicBezTo>
                    <a:pt x="593" y="323"/>
                    <a:pt x="591" y="323"/>
                    <a:pt x="590" y="323"/>
                  </a:cubicBezTo>
                  <a:cubicBezTo>
                    <a:pt x="589" y="319"/>
                    <a:pt x="590" y="322"/>
                    <a:pt x="590" y="319"/>
                  </a:cubicBezTo>
                  <a:cubicBezTo>
                    <a:pt x="590" y="317"/>
                    <a:pt x="589" y="313"/>
                    <a:pt x="589" y="311"/>
                  </a:cubicBezTo>
                  <a:cubicBezTo>
                    <a:pt x="589" y="311"/>
                    <a:pt x="589" y="309"/>
                    <a:pt x="590" y="308"/>
                  </a:cubicBezTo>
                  <a:cubicBezTo>
                    <a:pt x="590" y="310"/>
                    <a:pt x="593" y="314"/>
                    <a:pt x="593" y="316"/>
                  </a:cubicBezTo>
                  <a:cubicBezTo>
                    <a:pt x="593" y="316"/>
                    <a:pt x="593" y="317"/>
                    <a:pt x="593" y="318"/>
                  </a:cubicBezTo>
                  <a:cubicBezTo>
                    <a:pt x="593" y="318"/>
                    <a:pt x="593" y="319"/>
                    <a:pt x="593" y="319"/>
                  </a:cubicBezTo>
                  <a:cubicBezTo>
                    <a:pt x="594" y="319"/>
                    <a:pt x="598" y="311"/>
                    <a:pt x="598" y="310"/>
                  </a:cubicBezTo>
                  <a:cubicBezTo>
                    <a:pt x="598" y="308"/>
                    <a:pt x="596" y="308"/>
                    <a:pt x="596" y="306"/>
                  </a:cubicBezTo>
                  <a:cubicBezTo>
                    <a:pt x="597" y="305"/>
                    <a:pt x="597" y="305"/>
                    <a:pt x="597" y="305"/>
                  </a:cubicBezTo>
                  <a:cubicBezTo>
                    <a:pt x="597" y="305"/>
                    <a:pt x="598" y="306"/>
                    <a:pt x="599" y="306"/>
                  </a:cubicBezTo>
                  <a:cubicBezTo>
                    <a:pt x="600" y="306"/>
                    <a:pt x="604" y="299"/>
                    <a:pt x="605" y="297"/>
                  </a:cubicBezTo>
                  <a:cubicBezTo>
                    <a:pt x="605" y="297"/>
                    <a:pt x="603" y="295"/>
                    <a:pt x="603" y="294"/>
                  </a:cubicBezTo>
                  <a:cubicBezTo>
                    <a:pt x="603" y="293"/>
                    <a:pt x="604" y="293"/>
                    <a:pt x="604" y="292"/>
                  </a:cubicBezTo>
                  <a:cubicBezTo>
                    <a:pt x="605" y="292"/>
                    <a:pt x="606" y="293"/>
                    <a:pt x="606" y="293"/>
                  </a:cubicBezTo>
                  <a:cubicBezTo>
                    <a:pt x="609" y="293"/>
                    <a:pt x="612" y="292"/>
                    <a:pt x="615" y="291"/>
                  </a:cubicBezTo>
                  <a:cubicBezTo>
                    <a:pt x="613" y="290"/>
                    <a:pt x="611" y="291"/>
                    <a:pt x="609" y="291"/>
                  </a:cubicBezTo>
                  <a:cubicBezTo>
                    <a:pt x="607" y="291"/>
                    <a:pt x="607" y="291"/>
                    <a:pt x="607" y="291"/>
                  </a:cubicBezTo>
                  <a:cubicBezTo>
                    <a:pt x="611" y="287"/>
                    <a:pt x="620" y="290"/>
                    <a:pt x="625" y="286"/>
                  </a:cubicBezTo>
                  <a:cubicBezTo>
                    <a:pt x="626" y="287"/>
                    <a:pt x="629" y="287"/>
                    <a:pt x="633" y="286"/>
                  </a:cubicBezTo>
                  <a:cubicBezTo>
                    <a:pt x="633" y="284"/>
                    <a:pt x="633" y="284"/>
                    <a:pt x="633" y="284"/>
                  </a:cubicBezTo>
                  <a:cubicBezTo>
                    <a:pt x="633" y="284"/>
                    <a:pt x="630" y="286"/>
                    <a:pt x="630" y="286"/>
                  </a:cubicBezTo>
                  <a:cubicBezTo>
                    <a:pt x="628" y="286"/>
                    <a:pt x="627" y="283"/>
                    <a:pt x="627" y="282"/>
                  </a:cubicBezTo>
                  <a:cubicBezTo>
                    <a:pt x="626" y="282"/>
                    <a:pt x="626" y="280"/>
                    <a:pt x="626" y="280"/>
                  </a:cubicBezTo>
                  <a:cubicBezTo>
                    <a:pt x="626" y="271"/>
                    <a:pt x="633" y="269"/>
                    <a:pt x="637" y="265"/>
                  </a:cubicBezTo>
                  <a:cubicBezTo>
                    <a:pt x="639" y="264"/>
                    <a:pt x="639" y="265"/>
                    <a:pt x="642" y="265"/>
                  </a:cubicBezTo>
                  <a:cubicBezTo>
                    <a:pt x="645" y="265"/>
                    <a:pt x="648" y="264"/>
                    <a:pt x="649" y="261"/>
                  </a:cubicBezTo>
                  <a:cubicBezTo>
                    <a:pt x="649" y="261"/>
                    <a:pt x="649" y="260"/>
                    <a:pt x="649" y="259"/>
                  </a:cubicBezTo>
                  <a:cubicBezTo>
                    <a:pt x="649" y="259"/>
                    <a:pt x="649" y="259"/>
                    <a:pt x="649" y="259"/>
                  </a:cubicBezTo>
                  <a:cubicBezTo>
                    <a:pt x="649" y="259"/>
                    <a:pt x="649" y="259"/>
                    <a:pt x="649" y="259"/>
                  </a:cubicBezTo>
                  <a:cubicBezTo>
                    <a:pt x="649" y="259"/>
                    <a:pt x="650" y="259"/>
                    <a:pt x="651" y="259"/>
                  </a:cubicBezTo>
                  <a:cubicBezTo>
                    <a:pt x="652" y="259"/>
                    <a:pt x="658" y="259"/>
                    <a:pt x="660" y="258"/>
                  </a:cubicBezTo>
                  <a:cubicBezTo>
                    <a:pt x="662" y="257"/>
                    <a:pt x="662" y="254"/>
                    <a:pt x="665" y="253"/>
                  </a:cubicBezTo>
                  <a:cubicBezTo>
                    <a:pt x="665" y="257"/>
                    <a:pt x="665" y="257"/>
                    <a:pt x="668" y="257"/>
                  </a:cubicBezTo>
                  <a:cubicBezTo>
                    <a:pt x="663" y="257"/>
                    <a:pt x="655" y="261"/>
                    <a:pt x="655" y="266"/>
                  </a:cubicBezTo>
                  <a:cubicBezTo>
                    <a:pt x="655" y="268"/>
                    <a:pt x="658" y="271"/>
                    <a:pt x="660" y="271"/>
                  </a:cubicBezTo>
                  <a:cubicBezTo>
                    <a:pt x="661" y="271"/>
                    <a:pt x="666" y="265"/>
                    <a:pt x="670" y="264"/>
                  </a:cubicBezTo>
                  <a:cubicBezTo>
                    <a:pt x="671" y="264"/>
                    <a:pt x="687" y="258"/>
                    <a:pt x="687" y="256"/>
                  </a:cubicBezTo>
                  <a:cubicBezTo>
                    <a:pt x="687" y="253"/>
                    <a:pt x="681" y="253"/>
                    <a:pt x="679" y="253"/>
                  </a:cubicBezTo>
                  <a:cubicBezTo>
                    <a:pt x="673" y="253"/>
                    <a:pt x="662" y="247"/>
                    <a:pt x="662" y="241"/>
                  </a:cubicBezTo>
                  <a:cubicBezTo>
                    <a:pt x="662" y="240"/>
                    <a:pt x="664" y="238"/>
                    <a:pt x="665" y="236"/>
                  </a:cubicBezTo>
                  <a:cubicBezTo>
                    <a:pt x="664" y="236"/>
                    <a:pt x="661" y="235"/>
                    <a:pt x="659" y="235"/>
                  </a:cubicBezTo>
                  <a:cubicBezTo>
                    <a:pt x="660" y="233"/>
                    <a:pt x="669" y="232"/>
                    <a:pt x="669" y="228"/>
                  </a:cubicBezTo>
                  <a:cubicBezTo>
                    <a:pt x="669" y="223"/>
                    <a:pt x="662" y="224"/>
                    <a:pt x="657" y="224"/>
                  </a:cubicBezTo>
                  <a:cubicBezTo>
                    <a:pt x="647" y="224"/>
                    <a:pt x="642" y="231"/>
                    <a:pt x="636" y="232"/>
                  </a:cubicBezTo>
                  <a:cubicBezTo>
                    <a:pt x="638" y="226"/>
                    <a:pt x="643" y="228"/>
                    <a:pt x="648" y="223"/>
                  </a:cubicBezTo>
                  <a:cubicBezTo>
                    <a:pt x="651" y="220"/>
                    <a:pt x="649" y="218"/>
                    <a:pt x="654" y="216"/>
                  </a:cubicBezTo>
                  <a:cubicBezTo>
                    <a:pt x="662" y="214"/>
                    <a:pt x="667" y="215"/>
                    <a:pt x="676" y="215"/>
                  </a:cubicBezTo>
                  <a:cubicBezTo>
                    <a:pt x="687" y="215"/>
                    <a:pt x="694" y="219"/>
                    <a:pt x="700" y="210"/>
                  </a:cubicBezTo>
                  <a:cubicBezTo>
                    <a:pt x="704" y="206"/>
                    <a:pt x="722" y="205"/>
                    <a:pt x="722" y="198"/>
                  </a:cubicBezTo>
                  <a:cubicBezTo>
                    <a:pt x="722" y="192"/>
                    <a:pt x="720" y="190"/>
                    <a:pt x="718" y="187"/>
                  </a:cubicBezTo>
                  <a:cubicBezTo>
                    <a:pt x="717" y="187"/>
                    <a:pt x="717" y="185"/>
                    <a:pt x="717" y="183"/>
                  </a:cubicBezTo>
                  <a:cubicBezTo>
                    <a:pt x="717" y="181"/>
                    <a:pt x="717" y="181"/>
                    <a:pt x="717" y="181"/>
                  </a:cubicBezTo>
                  <a:cubicBezTo>
                    <a:pt x="709" y="184"/>
                    <a:pt x="701" y="187"/>
                    <a:pt x="695" y="187"/>
                  </a:cubicBezTo>
                  <a:cubicBezTo>
                    <a:pt x="694" y="187"/>
                    <a:pt x="693" y="187"/>
                    <a:pt x="693" y="187"/>
                  </a:cubicBezTo>
                  <a:cubicBezTo>
                    <a:pt x="697" y="184"/>
                    <a:pt x="710" y="182"/>
                    <a:pt x="711" y="178"/>
                  </a:cubicBezTo>
                  <a:cubicBezTo>
                    <a:pt x="711" y="177"/>
                    <a:pt x="710" y="177"/>
                    <a:pt x="710" y="175"/>
                  </a:cubicBezTo>
                  <a:cubicBezTo>
                    <a:pt x="704" y="176"/>
                    <a:pt x="693" y="174"/>
                    <a:pt x="693" y="166"/>
                  </a:cubicBezTo>
                  <a:cubicBezTo>
                    <a:pt x="693" y="165"/>
                    <a:pt x="693" y="165"/>
                    <a:pt x="693" y="165"/>
                  </a:cubicBezTo>
                  <a:cubicBezTo>
                    <a:pt x="685" y="165"/>
                    <a:pt x="685" y="162"/>
                    <a:pt x="682" y="160"/>
                  </a:cubicBezTo>
                  <a:cubicBezTo>
                    <a:pt x="683" y="159"/>
                    <a:pt x="685" y="158"/>
                    <a:pt x="685" y="156"/>
                  </a:cubicBezTo>
                  <a:cubicBezTo>
                    <a:pt x="685" y="153"/>
                    <a:pt x="683" y="152"/>
                    <a:pt x="683" y="149"/>
                  </a:cubicBezTo>
                  <a:cubicBezTo>
                    <a:pt x="681" y="149"/>
                    <a:pt x="674" y="144"/>
                    <a:pt x="675" y="140"/>
                  </a:cubicBezTo>
                  <a:cubicBezTo>
                    <a:pt x="678" y="135"/>
                    <a:pt x="668" y="133"/>
                    <a:pt x="667" y="127"/>
                  </a:cubicBezTo>
                  <a:cubicBezTo>
                    <a:pt x="667" y="127"/>
                    <a:pt x="665" y="125"/>
                    <a:pt x="664" y="124"/>
                  </a:cubicBezTo>
                  <a:cubicBezTo>
                    <a:pt x="662" y="126"/>
                    <a:pt x="658" y="128"/>
                    <a:pt x="658" y="131"/>
                  </a:cubicBezTo>
                  <a:cubicBezTo>
                    <a:pt x="658" y="134"/>
                    <a:pt x="651" y="143"/>
                    <a:pt x="645" y="143"/>
                  </a:cubicBezTo>
                  <a:cubicBezTo>
                    <a:pt x="641" y="143"/>
                    <a:pt x="641" y="138"/>
                    <a:pt x="638" y="138"/>
                  </a:cubicBezTo>
                  <a:cubicBezTo>
                    <a:pt x="634" y="138"/>
                    <a:pt x="633" y="126"/>
                    <a:pt x="632" y="122"/>
                  </a:cubicBezTo>
                  <a:cubicBezTo>
                    <a:pt x="631" y="115"/>
                    <a:pt x="619" y="120"/>
                    <a:pt x="619" y="112"/>
                  </a:cubicBezTo>
                  <a:cubicBezTo>
                    <a:pt x="612" y="111"/>
                    <a:pt x="611" y="103"/>
                    <a:pt x="605" y="103"/>
                  </a:cubicBezTo>
                  <a:cubicBezTo>
                    <a:pt x="602" y="103"/>
                    <a:pt x="602" y="105"/>
                    <a:pt x="598" y="105"/>
                  </a:cubicBezTo>
                  <a:cubicBezTo>
                    <a:pt x="592" y="105"/>
                    <a:pt x="588" y="101"/>
                    <a:pt x="581" y="101"/>
                  </a:cubicBezTo>
                  <a:cubicBezTo>
                    <a:pt x="578" y="101"/>
                    <a:pt x="575" y="103"/>
                    <a:pt x="575" y="107"/>
                  </a:cubicBezTo>
                  <a:cubicBezTo>
                    <a:pt x="575" y="109"/>
                    <a:pt x="583" y="113"/>
                    <a:pt x="575" y="117"/>
                  </a:cubicBezTo>
                  <a:cubicBezTo>
                    <a:pt x="572" y="119"/>
                    <a:pt x="579" y="124"/>
                    <a:pt x="580" y="127"/>
                  </a:cubicBezTo>
                  <a:cubicBezTo>
                    <a:pt x="581" y="134"/>
                    <a:pt x="574" y="136"/>
                    <a:pt x="571" y="137"/>
                  </a:cubicBezTo>
                  <a:cubicBezTo>
                    <a:pt x="576" y="146"/>
                    <a:pt x="584" y="149"/>
                    <a:pt x="584" y="164"/>
                  </a:cubicBezTo>
                  <a:cubicBezTo>
                    <a:pt x="584" y="168"/>
                    <a:pt x="571" y="178"/>
                    <a:pt x="566" y="179"/>
                  </a:cubicBezTo>
                  <a:cubicBezTo>
                    <a:pt x="574" y="183"/>
                    <a:pt x="571" y="195"/>
                    <a:pt x="574" y="199"/>
                  </a:cubicBezTo>
                  <a:cubicBezTo>
                    <a:pt x="573" y="200"/>
                    <a:pt x="570" y="202"/>
                    <a:pt x="570" y="204"/>
                  </a:cubicBezTo>
                  <a:cubicBezTo>
                    <a:pt x="567" y="204"/>
                    <a:pt x="565" y="209"/>
                    <a:pt x="563" y="207"/>
                  </a:cubicBezTo>
                  <a:cubicBezTo>
                    <a:pt x="558" y="203"/>
                    <a:pt x="550" y="195"/>
                    <a:pt x="550" y="189"/>
                  </a:cubicBezTo>
                  <a:cubicBezTo>
                    <a:pt x="550" y="181"/>
                    <a:pt x="551" y="175"/>
                    <a:pt x="545" y="171"/>
                  </a:cubicBezTo>
                  <a:cubicBezTo>
                    <a:pt x="530" y="171"/>
                    <a:pt x="530" y="171"/>
                    <a:pt x="530" y="171"/>
                  </a:cubicBezTo>
                  <a:cubicBezTo>
                    <a:pt x="521" y="167"/>
                    <a:pt x="512" y="162"/>
                    <a:pt x="502" y="158"/>
                  </a:cubicBezTo>
                  <a:cubicBezTo>
                    <a:pt x="500" y="157"/>
                    <a:pt x="495" y="154"/>
                    <a:pt x="492" y="154"/>
                  </a:cubicBezTo>
                  <a:cubicBezTo>
                    <a:pt x="488" y="154"/>
                    <a:pt x="487" y="157"/>
                    <a:pt x="483" y="157"/>
                  </a:cubicBezTo>
                  <a:cubicBezTo>
                    <a:pt x="483" y="152"/>
                    <a:pt x="480" y="139"/>
                    <a:pt x="475" y="139"/>
                  </a:cubicBezTo>
                  <a:cubicBezTo>
                    <a:pt x="472" y="139"/>
                    <a:pt x="471" y="141"/>
                    <a:pt x="469" y="141"/>
                  </a:cubicBezTo>
                  <a:cubicBezTo>
                    <a:pt x="470" y="139"/>
                    <a:pt x="469" y="138"/>
                    <a:pt x="469" y="131"/>
                  </a:cubicBezTo>
                  <a:cubicBezTo>
                    <a:pt x="469" y="122"/>
                    <a:pt x="472" y="117"/>
                    <a:pt x="477" y="112"/>
                  </a:cubicBezTo>
                  <a:cubicBezTo>
                    <a:pt x="479" y="110"/>
                    <a:pt x="483" y="101"/>
                    <a:pt x="485" y="100"/>
                  </a:cubicBezTo>
                  <a:cubicBezTo>
                    <a:pt x="488" y="99"/>
                    <a:pt x="495" y="101"/>
                    <a:pt x="495" y="96"/>
                  </a:cubicBezTo>
                  <a:cubicBezTo>
                    <a:pt x="495" y="92"/>
                    <a:pt x="486" y="92"/>
                    <a:pt x="483" y="90"/>
                  </a:cubicBezTo>
                  <a:cubicBezTo>
                    <a:pt x="485" y="91"/>
                    <a:pt x="479" y="86"/>
                    <a:pt x="497" y="92"/>
                  </a:cubicBezTo>
                  <a:cubicBezTo>
                    <a:pt x="502" y="93"/>
                    <a:pt x="499" y="87"/>
                    <a:pt x="502" y="87"/>
                  </a:cubicBezTo>
                  <a:cubicBezTo>
                    <a:pt x="502" y="87"/>
                    <a:pt x="504" y="87"/>
                    <a:pt x="507" y="87"/>
                  </a:cubicBezTo>
                  <a:cubicBezTo>
                    <a:pt x="512" y="87"/>
                    <a:pt x="513" y="81"/>
                    <a:pt x="517" y="79"/>
                  </a:cubicBezTo>
                  <a:cubicBezTo>
                    <a:pt x="517" y="75"/>
                    <a:pt x="517" y="75"/>
                    <a:pt x="517" y="75"/>
                  </a:cubicBezTo>
                  <a:cubicBezTo>
                    <a:pt x="509" y="73"/>
                    <a:pt x="503" y="75"/>
                    <a:pt x="500" y="67"/>
                  </a:cubicBezTo>
                  <a:cubicBezTo>
                    <a:pt x="500" y="67"/>
                    <a:pt x="502" y="67"/>
                    <a:pt x="504" y="67"/>
                  </a:cubicBezTo>
                  <a:cubicBezTo>
                    <a:pt x="507" y="71"/>
                    <a:pt x="510" y="73"/>
                    <a:pt x="514" y="73"/>
                  </a:cubicBezTo>
                  <a:cubicBezTo>
                    <a:pt x="518" y="73"/>
                    <a:pt x="524" y="68"/>
                    <a:pt x="524" y="65"/>
                  </a:cubicBezTo>
                  <a:cubicBezTo>
                    <a:pt x="524" y="64"/>
                    <a:pt x="521" y="60"/>
                    <a:pt x="523" y="60"/>
                  </a:cubicBezTo>
                  <a:cubicBezTo>
                    <a:pt x="528" y="60"/>
                    <a:pt x="529" y="65"/>
                    <a:pt x="533" y="65"/>
                  </a:cubicBezTo>
                  <a:cubicBezTo>
                    <a:pt x="535" y="65"/>
                    <a:pt x="536" y="63"/>
                    <a:pt x="540" y="63"/>
                  </a:cubicBezTo>
                  <a:cubicBezTo>
                    <a:pt x="539" y="62"/>
                    <a:pt x="540" y="58"/>
                    <a:pt x="543" y="62"/>
                  </a:cubicBezTo>
                  <a:cubicBezTo>
                    <a:pt x="544" y="64"/>
                    <a:pt x="556" y="54"/>
                    <a:pt x="556" y="51"/>
                  </a:cubicBezTo>
                  <a:cubicBezTo>
                    <a:pt x="556" y="49"/>
                    <a:pt x="551" y="47"/>
                    <a:pt x="551" y="46"/>
                  </a:cubicBezTo>
                  <a:cubicBezTo>
                    <a:pt x="551" y="44"/>
                    <a:pt x="548" y="41"/>
                    <a:pt x="555" y="37"/>
                  </a:cubicBezTo>
                  <a:cubicBezTo>
                    <a:pt x="556" y="35"/>
                    <a:pt x="555" y="35"/>
                    <a:pt x="555" y="31"/>
                  </a:cubicBezTo>
                  <a:cubicBezTo>
                    <a:pt x="548" y="31"/>
                    <a:pt x="549" y="26"/>
                    <a:pt x="540" y="26"/>
                  </a:cubicBezTo>
                  <a:cubicBezTo>
                    <a:pt x="538" y="26"/>
                    <a:pt x="536" y="24"/>
                    <a:pt x="534" y="24"/>
                  </a:cubicBezTo>
                  <a:cubicBezTo>
                    <a:pt x="532" y="24"/>
                    <a:pt x="529" y="26"/>
                    <a:pt x="529" y="29"/>
                  </a:cubicBezTo>
                  <a:cubicBezTo>
                    <a:pt x="529" y="32"/>
                    <a:pt x="532" y="33"/>
                    <a:pt x="532" y="35"/>
                  </a:cubicBezTo>
                  <a:cubicBezTo>
                    <a:pt x="532" y="37"/>
                    <a:pt x="527" y="37"/>
                    <a:pt x="526" y="39"/>
                  </a:cubicBezTo>
                  <a:cubicBezTo>
                    <a:pt x="524" y="43"/>
                    <a:pt x="525" y="46"/>
                    <a:pt x="521" y="50"/>
                  </a:cubicBezTo>
                  <a:cubicBezTo>
                    <a:pt x="516" y="57"/>
                    <a:pt x="509" y="46"/>
                    <a:pt x="509" y="44"/>
                  </a:cubicBezTo>
                  <a:cubicBezTo>
                    <a:pt x="509" y="41"/>
                    <a:pt x="513" y="42"/>
                    <a:pt x="513" y="38"/>
                  </a:cubicBezTo>
                  <a:cubicBezTo>
                    <a:pt x="513" y="37"/>
                    <a:pt x="507" y="30"/>
                    <a:pt x="505" y="30"/>
                  </a:cubicBezTo>
                  <a:cubicBezTo>
                    <a:pt x="498" y="30"/>
                    <a:pt x="503" y="40"/>
                    <a:pt x="496" y="40"/>
                  </a:cubicBezTo>
                  <a:cubicBezTo>
                    <a:pt x="496" y="36"/>
                    <a:pt x="495" y="34"/>
                    <a:pt x="491" y="31"/>
                  </a:cubicBezTo>
                  <a:cubicBezTo>
                    <a:pt x="491" y="30"/>
                    <a:pt x="492" y="29"/>
                    <a:pt x="493" y="29"/>
                  </a:cubicBezTo>
                  <a:cubicBezTo>
                    <a:pt x="489" y="26"/>
                    <a:pt x="484" y="29"/>
                    <a:pt x="482" y="25"/>
                  </a:cubicBezTo>
                  <a:cubicBezTo>
                    <a:pt x="483" y="24"/>
                    <a:pt x="487" y="23"/>
                    <a:pt x="487" y="20"/>
                  </a:cubicBezTo>
                  <a:cubicBezTo>
                    <a:pt x="487" y="15"/>
                    <a:pt x="481" y="16"/>
                    <a:pt x="480" y="12"/>
                  </a:cubicBezTo>
                  <a:cubicBezTo>
                    <a:pt x="480" y="5"/>
                    <a:pt x="475" y="1"/>
                    <a:pt x="466" y="0"/>
                  </a:cubicBezTo>
                  <a:cubicBezTo>
                    <a:pt x="462" y="0"/>
                    <a:pt x="464" y="3"/>
                    <a:pt x="464" y="5"/>
                  </a:cubicBezTo>
                  <a:cubicBezTo>
                    <a:pt x="461" y="6"/>
                    <a:pt x="458" y="5"/>
                    <a:pt x="458" y="9"/>
                  </a:cubicBezTo>
                  <a:cubicBezTo>
                    <a:pt x="458" y="11"/>
                    <a:pt x="460" y="12"/>
                    <a:pt x="460" y="14"/>
                  </a:cubicBezTo>
                  <a:cubicBezTo>
                    <a:pt x="460" y="17"/>
                    <a:pt x="457" y="17"/>
                    <a:pt x="457" y="20"/>
                  </a:cubicBezTo>
                  <a:cubicBezTo>
                    <a:pt x="457" y="27"/>
                    <a:pt x="472" y="23"/>
                    <a:pt x="472" y="30"/>
                  </a:cubicBezTo>
                  <a:cubicBezTo>
                    <a:pt x="472" y="32"/>
                    <a:pt x="470" y="37"/>
                    <a:pt x="470" y="37"/>
                  </a:cubicBezTo>
                  <a:cubicBezTo>
                    <a:pt x="472" y="36"/>
                    <a:pt x="473" y="36"/>
                    <a:pt x="475" y="35"/>
                  </a:cubicBezTo>
                  <a:cubicBezTo>
                    <a:pt x="478" y="44"/>
                    <a:pt x="463" y="40"/>
                    <a:pt x="463" y="51"/>
                  </a:cubicBezTo>
                  <a:cubicBezTo>
                    <a:pt x="456" y="53"/>
                    <a:pt x="461" y="45"/>
                    <a:pt x="460" y="43"/>
                  </a:cubicBezTo>
                  <a:cubicBezTo>
                    <a:pt x="459" y="42"/>
                    <a:pt x="453" y="40"/>
                    <a:pt x="449" y="40"/>
                  </a:cubicBezTo>
                  <a:cubicBezTo>
                    <a:pt x="445" y="40"/>
                    <a:pt x="444" y="43"/>
                    <a:pt x="444" y="47"/>
                  </a:cubicBezTo>
                  <a:cubicBezTo>
                    <a:pt x="440" y="47"/>
                    <a:pt x="437" y="47"/>
                    <a:pt x="424" y="47"/>
                  </a:cubicBezTo>
                  <a:cubicBezTo>
                    <a:pt x="412" y="47"/>
                    <a:pt x="398" y="43"/>
                    <a:pt x="395" y="34"/>
                  </a:cubicBezTo>
                  <a:cubicBezTo>
                    <a:pt x="391" y="35"/>
                    <a:pt x="377" y="35"/>
                    <a:pt x="377" y="40"/>
                  </a:cubicBezTo>
                  <a:cubicBezTo>
                    <a:pt x="377" y="42"/>
                    <a:pt x="378" y="43"/>
                    <a:pt x="380" y="43"/>
                  </a:cubicBezTo>
                  <a:cubicBezTo>
                    <a:pt x="384" y="43"/>
                    <a:pt x="390" y="41"/>
                    <a:pt x="392" y="39"/>
                  </a:cubicBezTo>
                  <a:cubicBezTo>
                    <a:pt x="393" y="46"/>
                    <a:pt x="382" y="40"/>
                    <a:pt x="382" y="48"/>
                  </a:cubicBezTo>
                  <a:cubicBezTo>
                    <a:pt x="382" y="50"/>
                    <a:pt x="384" y="55"/>
                    <a:pt x="383" y="55"/>
                  </a:cubicBezTo>
                  <a:cubicBezTo>
                    <a:pt x="379" y="55"/>
                    <a:pt x="378" y="50"/>
                    <a:pt x="374" y="48"/>
                  </a:cubicBezTo>
                  <a:cubicBezTo>
                    <a:pt x="370" y="47"/>
                    <a:pt x="370" y="47"/>
                    <a:pt x="370" y="47"/>
                  </a:cubicBezTo>
                  <a:cubicBezTo>
                    <a:pt x="365" y="47"/>
                    <a:pt x="361" y="47"/>
                    <a:pt x="356" y="47"/>
                  </a:cubicBezTo>
                  <a:cubicBezTo>
                    <a:pt x="351" y="47"/>
                    <a:pt x="349" y="48"/>
                    <a:pt x="344" y="48"/>
                  </a:cubicBezTo>
                  <a:cubicBezTo>
                    <a:pt x="335" y="49"/>
                    <a:pt x="335" y="45"/>
                    <a:pt x="335" y="45"/>
                  </a:cubicBezTo>
                  <a:cubicBezTo>
                    <a:pt x="335" y="43"/>
                    <a:pt x="341" y="43"/>
                    <a:pt x="343" y="42"/>
                  </a:cubicBezTo>
                  <a:cubicBezTo>
                    <a:pt x="337" y="33"/>
                    <a:pt x="338" y="34"/>
                    <a:pt x="325" y="35"/>
                  </a:cubicBezTo>
                  <a:cubicBezTo>
                    <a:pt x="311" y="36"/>
                    <a:pt x="304" y="25"/>
                    <a:pt x="290" y="25"/>
                  </a:cubicBezTo>
                  <a:cubicBezTo>
                    <a:pt x="286" y="25"/>
                    <a:pt x="284" y="28"/>
                    <a:pt x="281" y="28"/>
                  </a:cubicBezTo>
                  <a:cubicBezTo>
                    <a:pt x="278" y="28"/>
                    <a:pt x="276" y="24"/>
                    <a:pt x="275" y="22"/>
                  </a:cubicBezTo>
                  <a:cubicBezTo>
                    <a:pt x="271" y="23"/>
                    <a:pt x="271" y="28"/>
                    <a:pt x="266" y="28"/>
                  </a:cubicBezTo>
                  <a:cubicBezTo>
                    <a:pt x="262" y="28"/>
                    <a:pt x="256" y="18"/>
                    <a:pt x="254" y="18"/>
                  </a:cubicBezTo>
                  <a:cubicBezTo>
                    <a:pt x="250" y="18"/>
                    <a:pt x="251" y="24"/>
                    <a:pt x="247" y="24"/>
                  </a:cubicBezTo>
                  <a:cubicBezTo>
                    <a:pt x="245" y="24"/>
                    <a:pt x="243" y="23"/>
                    <a:pt x="243" y="21"/>
                  </a:cubicBezTo>
                  <a:cubicBezTo>
                    <a:pt x="236" y="23"/>
                    <a:pt x="233" y="23"/>
                    <a:pt x="227" y="26"/>
                  </a:cubicBezTo>
                  <a:cubicBezTo>
                    <a:pt x="224" y="26"/>
                    <a:pt x="218" y="30"/>
                    <a:pt x="216" y="29"/>
                  </a:cubicBezTo>
                  <a:cubicBezTo>
                    <a:pt x="210" y="23"/>
                    <a:pt x="211" y="30"/>
                    <a:pt x="209" y="30"/>
                  </a:cubicBezTo>
                  <a:cubicBezTo>
                    <a:pt x="195" y="31"/>
                    <a:pt x="205" y="36"/>
                    <a:pt x="203" y="36"/>
                  </a:cubicBezTo>
                  <a:cubicBezTo>
                    <a:pt x="197" y="36"/>
                    <a:pt x="187" y="35"/>
                    <a:pt x="178" y="29"/>
                  </a:cubicBezTo>
                  <a:cubicBezTo>
                    <a:pt x="177" y="29"/>
                    <a:pt x="175" y="27"/>
                    <a:pt x="175" y="26"/>
                  </a:cubicBezTo>
                  <a:cubicBezTo>
                    <a:pt x="173" y="27"/>
                    <a:pt x="173" y="27"/>
                    <a:pt x="173" y="26"/>
                  </a:cubicBezTo>
                  <a:cubicBezTo>
                    <a:pt x="173" y="27"/>
                    <a:pt x="173" y="27"/>
                    <a:pt x="173" y="27"/>
                  </a:cubicBezTo>
                  <a:cubicBezTo>
                    <a:pt x="165" y="25"/>
                    <a:pt x="165" y="22"/>
                    <a:pt x="158" y="22"/>
                  </a:cubicBezTo>
                  <a:cubicBezTo>
                    <a:pt x="154" y="22"/>
                    <a:pt x="151" y="24"/>
                    <a:pt x="147" y="24"/>
                  </a:cubicBezTo>
                  <a:cubicBezTo>
                    <a:pt x="140" y="24"/>
                    <a:pt x="126" y="23"/>
                    <a:pt x="121" y="19"/>
                  </a:cubicBezTo>
                  <a:cubicBezTo>
                    <a:pt x="104" y="19"/>
                    <a:pt x="104" y="19"/>
                    <a:pt x="104" y="19"/>
                  </a:cubicBezTo>
                  <a:cubicBezTo>
                    <a:pt x="100" y="15"/>
                    <a:pt x="100" y="15"/>
                    <a:pt x="97" y="15"/>
                  </a:cubicBezTo>
                  <a:cubicBezTo>
                    <a:pt x="86" y="15"/>
                    <a:pt x="86" y="15"/>
                    <a:pt x="86" y="15"/>
                  </a:cubicBezTo>
                  <a:cubicBezTo>
                    <a:pt x="84" y="11"/>
                    <a:pt x="83" y="13"/>
                    <a:pt x="80" y="12"/>
                  </a:cubicBezTo>
                  <a:cubicBezTo>
                    <a:pt x="79" y="14"/>
                    <a:pt x="77" y="15"/>
                    <a:pt x="75" y="14"/>
                  </a:cubicBezTo>
                  <a:cubicBezTo>
                    <a:pt x="75" y="13"/>
                    <a:pt x="76" y="13"/>
                    <a:pt x="77" y="11"/>
                  </a:cubicBezTo>
                  <a:cubicBezTo>
                    <a:pt x="74" y="10"/>
                    <a:pt x="73" y="8"/>
                    <a:pt x="70" y="8"/>
                  </a:cubicBezTo>
                  <a:cubicBezTo>
                    <a:pt x="66" y="8"/>
                    <a:pt x="64" y="13"/>
                    <a:pt x="60" y="14"/>
                  </a:cubicBezTo>
                  <a:cubicBezTo>
                    <a:pt x="57" y="15"/>
                    <a:pt x="55" y="13"/>
                    <a:pt x="52" y="14"/>
                  </a:cubicBezTo>
                  <a:cubicBezTo>
                    <a:pt x="40" y="18"/>
                    <a:pt x="29" y="27"/>
                    <a:pt x="23" y="35"/>
                  </a:cubicBezTo>
                  <a:cubicBezTo>
                    <a:pt x="10" y="35"/>
                    <a:pt x="10" y="35"/>
                    <a:pt x="10" y="35"/>
                  </a:cubicBezTo>
                  <a:cubicBezTo>
                    <a:pt x="10" y="35"/>
                    <a:pt x="7" y="42"/>
                    <a:pt x="7" y="42"/>
                  </a:cubicBezTo>
                  <a:cubicBezTo>
                    <a:pt x="7" y="43"/>
                    <a:pt x="16" y="46"/>
                    <a:pt x="19" y="47"/>
                  </a:cubicBezTo>
                  <a:cubicBezTo>
                    <a:pt x="21" y="48"/>
                    <a:pt x="24" y="55"/>
                    <a:pt x="25" y="56"/>
                  </a:cubicBezTo>
                  <a:cubicBezTo>
                    <a:pt x="32" y="59"/>
                    <a:pt x="37" y="60"/>
                    <a:pt x="39" y="67"/>
                  </a:cubicBezTo>
                  <a:cubicBezTo>
                    <a:pt x="36" y="68"/>
                    <a:pt x="36" y="68"/>
                    <a:pt x="33" y="68"/>
                  </a:cubicBezTo>
                  <a:cubicBezTo>
                    <a:pt x="28" y="68"/>
                    <a:pt x="24" y="71"/>
                    <a:pt x="24" y="63"/>
                  </a:cubicBezTo>
                  <a:cubicBezTo>
                    <a:pt x="20" y="63"/>
                    <a:pt x="20" y="63"/>
                    <a:pt x="20" y="63"/>
                  </a:cubicBezTo>
                  <a:cubicBezTo>
                    <a:pt x="15" y="67"/>
                    <a:pt x="6" y="69"/>
                    <a:pt x="0" y="73"/>
                  </a:cubicBezTo>
                  <a:cubicBezTo>
                    <a:pt x="1" y="75"/>
                    <a:pt x="3" y="76"/>
                    <a:pt x="7" y="76"/>
                  </a:cubicBezTo>
                  <a:cubicBezTo>
                    <a:pt x="6" y="77"/>
                    <a:pt x="6" y="77"/>
                    <a:pt x="6" y="77"/>
                  </a:cubicBezTo>
                  <a:cubicBezTo>
                    <a:pt x="6" y="79"/>
                    <a:pt x="9" y="79"/>
                    <a:pt x="9" y="83"/>
                  </a:cubicBezTo>
                  <a:cubicBezTo>
                    <a:pt x="11" y="83"/>
                    <a:pt x="16" y="83"/>
                    <a:pt x="21" y="83"/>
                  </a:cubicBezTo>
                  <a:cubicBezTo>
                    <a:pt x="24" y="83"/>
                    <a:pt x="26" y="85"/>
                    <a:pt x="30" y="85"/>
                  </a:cubicBezTo>
                  <a:cubicBezTo>
                    <a:pt x="35" y="85"/>
                    <a:pt x="37" y="82"/>
                    <a:pt x="41" y="82"/>
                  </a:cubicBezTo>
                  <a:cubicBezTo>
                    <a:pt x="42" y="82"/>
                    <a:pt x="41" y="82"/>
                    <a:pt x="45" y="82"/>
                  </a:cubicBezTo>
                  <a:cubicBezTo>
                    <a:pt x="45" y="85"/>
                    <a:pt x="45" y="85"/>
                    <a:pt x="45" y="85"/>
                  </a:cubicBezTo>
                  <a:cubicBezTo>
                    <a:pt x="41" y="85"/>
                    <a:pt x="43" y="84"/>
                    <a:pt x="41" y="86"/>
                  </a:cubicBezTo>
                  <a:cubicBezTo>
                    <a:pt x="41" y="86"/>
                    <a:pt x="44" y="90"/>
                    <a:pt x="44" y="91"/>
                  </a:cubicBezTo>
                  <a:cubicBezTo>
                    <a:pt x="44" y="94"/>
                    <a:pt x="29" y="100"/>
                    <a:pt x="27" y="100"/>
                  </a:cubicBezTo>
                  <a:cubicBezTo>
                    <a:pt x="22" y="100"/>
                    <a:pt x="10" y="106"/>
                    <a:pt x="10" y="113"/>
                  </a:cubicBezTo>
                  <a:cubicBezTo>
                    <a:pt x="10" y="116"/>
                    <a:pt x="17" y="117"/>
                    <a:pt x="19" y="122"/>
                  </a:cubicBezTo>
                  <a:cubicBezTo>
                    <a:pt x="18" y="122"/>
                    <a:pt x="16" y="123"/>
                    <a:pt x="15" y="123"/>
                  </a:cubicBezTo>
                  <a:cubicBezTo>
                    <a:pt x="17" y="125"/>
                    <a:pt x="28" y="133"/>
                    <a:pt x="30" y="133"/>
                  </a:cubicBezTo>
                  <a:cubicBezTo>
                    <a:pt x="31" y="133"/>
                    <a:pt x="33" y="130"/>
                    <a:pt x="35" y="130"/>
                  </a:cubicBezTo>
                  <a:cubicBezTo>
                    <a:pt x="37" y="130"/>
                    <a:pt x="37" y="132"/>
                    <a:pt x="37" y="133"/>
                  </a:cubicBezTo>
                  <a:cubicBezTo>
                    <a:pt x="37" y="135"/>
                    <a:pt x="37" y="135"/>
                    <a:pt x="37" y="138"/>
                  </a:cubicBezTo>
                  <a:cubicBezTo>
                    <a:pt x="37" y="139"/>
                    <a:pt x="38" y="144"/>
                    <a:pt x="39" y="144"/>
                  </a:cubicBezTo>
                  <a:cubicBezTo>
                    <a:pt x="40" y="144"/>
                    <a:pt x="41" y="143"/>
                    <a:pt x="42" y="143"/>
                  </a:cubicBezTo>
                  <a:cubicBezTo>
                    <a:pt x="44" y="143"/>
                    <a:pt x="43" y="143"/>
                    <a:pt x="45" y="143"/>
                  </a:cubicBezTo>
                  <a:cubicBezTo>
                    <a:pt x="45" y="139"/>
                    <a:pt x="45" y="140"/>
                    <a:pt x="45" y="139"/>
                  </a:cubicBezTo>
                  <a:cubicBezTo>
                    <a:pt x="49" y="142"/>
                    <a:pt x="51" y="143"/>
                    <a:pt x="56" y="145"/>
                  </a:cubicBezTo>
                  <a:cubicBezTo>
                    <a:pt x="57" y="143"/>
                    <a:pt x="57" y="142"/>
                    <a:pt x="58" y="140"/>
                  </a:cubicBezTo>
                  <a:cubicBezTo>
                    <a:pt x="60" y="141"/>
                    <a:pt x="61" y="142"/>
                    <a:pt x="64" y="142"/>
                  </a:cubicBezTo>
                  <a:cubicBezTo>
                    <a:pt x="67" y="142"/>
                    <a:pt x="69" y="139"/>
                    <a:pt x="72" y="139"/>
                  </a:cubicBezTo>
                  <a:cubicBezTo>
                    <a:pt x="76" y="139"/>
                    <a:pt x="76" y="139"/>
                    <a:pt x="76" y="139"/>
                  </a:cubicBezTo>
                  <a:cubicBezTo>
                    <a:pt x="70" y="143"/>
                    <a:pt x="70" y="149"/>
                    <a:pt x="65" y="153"/>
                  </a:cubicBezTo>
                  <a:cubicBezTo>
                    <a:pt x="60" y="156"/>
                    <a:pt x="51" y="160"/>
                    <a:pt x="47" y="165"/>
                  </a:cubicBezTo>
                  <a:cubicBezTo>
                    <a:pt x="44" y="169"/>
                    <a:pt x="40" y="166"/>
                    <a:pt x="36" y="169"/>
                  </a:cubicBezTo>
                  <a:cubicBezTo>
                    <a:pt x="34" y="170"/>
                    <a:pt x="32" y="175"/>
                    <a:pt x="29" y="176"/>
                  </a:cubicBezTo>
                  <a:cubicBezTo>
                    <a:pt x="25" y="178"/>
                    <a:pt x="21" y="177"/>
                    <a:pt x="18" y="181"/>
                  </a:cubicBezTo>
                  <a:cubicBezTo>
                    <a:pt x="28" y="184"/>
                    <a:pt x="32" y="174"/>
                    <a:pt x="40" y="173"/>
                  </a:cubicBezTo>
                  <a:cubicBezTo>
                    <a:pt x="47" y="172"/>
                    <a:pt x="55" y="169"/>
                    <a:pt x="58" y="166"/>
                  </a:cubicBezTo>
                  <a:cubicBezTo>
                    <a:pt x="62" y="162"/>
                    <a:pt x="70" y="160"/>
                    <a:pt x="73" y="156"/>
                  </a:cubicBezTo>
                  <a:cubicBezTo>
                    <a:pt x="75" y="153"/>
                    <a:pt x="76" y="151"/>
                    <a:pt x="79" y="150"/>
                  </a:cubicBezTo>
                  <a:cubicBezTo>
                    <a:pt x="84" y="148"/>
                    <a:pt x="89" y="146"/>
                    <a:pt x="89" y="141"/>
                  </a:cubicBezTo>
                  <a:cubicBezTo>
                    <a:pt x="89" y="140"/>
                    <a:pt x="89" y="139"/>
                    <a:pt x="89" y="138"/>
                  </a:cubicBezTo>
                  <a:cubicBezTo>
                    <a:pt x="89" y="130"/>
                    <a:pt x="104" y="119"/>
                    <a:pt x="109" y="119"/>
                  </a:cubicBezTo>
                  <a:cubicBezTo>
                    <a:pt x="110" y="119"/>
                    <a:pt x="110" y="119"/>
                    <a:pt x="112" y="119"/>
                  </a:cubicBezTo>
                  <a:cubicBezTo>
                    <a:pt x="112" y="119"/>
                    <a:pt x="112" y="120"/>
                    <a:pt x="112" y="121"/>
                  </a:cubicBezTo>
                  <a:cubicBezTo>
                    <a:pt x="105" y="123"/>
                    <a:pt x="102" y="126"/>
                    <a:pt x="102" y="131"/>
                  </a:cubicBezTo>
                  <a:cubicBezTo>
                    <a:pt x="102" y="132"/>
                    <a:pt x="101" y="132"/>
                    <a:pt x="102" y="134"/>
                  </a:cubicBezTo>
                  <a:cubicBezTo>
                    <a:pt x="102" y="134"/>
                    <a:pt x="100" y="134"/>
                    <a:pt x="100" y="135"/>
                  </a:cubicBezTo>
                  <a:cubicBezTo>
                    <a:pt x="100" y="136"/>
                    <a:pt x="102" y="137"/>
                    <a:pt x="103" y="137"/>
                  </a:cubicBezTo>
                  <a:cubicBezTo>
                    <a:pt x="108" y="137"/>
                    <a:pt x="122" y="129"/>
                    <a:pt x="125" y="124"/>
                  </a:cubicBezTo>
                  <a:cubicBezTo>
                    <a:pt x="124" y="123"/>
                    <a:pt x="124" y="123"/>
                    <a:pt x="123" y="121"/>
                  </a:cubicBezTo>
                  <a:cubicBezTo>
                    <a:pt x="125" y="120"/>
                    <a:pt x="130" y="118"/>
                    <a:pt x="132" y="117"/>
                  </a:cubicBezTo>
                  <a:cubicBezTo>
                    <a:pt x="136" y="125"/>
                    <a:pt x="146" y="127"/>
                    <a:pt x="154" y="127"/>
                  </a:cubicBezTo>
                  <a:cubicBezTo>
                    <a:pt x="166" y="127"/>
                    <a:pt x="166" y="127"/>
                    <a:pt x="166" y="127"/>
                  </a:cubicBezTo>
                  <a:cubicBezTo>
                    <a:pt x="173" y="131"/>
                    <a:pt x="181" y="132"/>
                    <a:pt x="186" y="136"/>
                  </a:cubicBezTo>
                  <a:cubicBezTo>
                    <a:pt x="189" y="138"/>
                    <a:pt x="192" y="145"/>
                    <a:pt x="197" y="145"/>
                  </a:cubicBezTo>
                  <a:cubicBezTo>
                    <a:pt x="199" y="145"/>
                    <a:pt x="200" y="143"/>
                    <a:pt x="200" y="141"/>
                  </a:cubicBezTo>
                  <a:cubicBezTo>
                    <a:pt x="202" y="143"/>
                    <a:pt x="204" y="145"/>
                    <a:pt x="207" y="145"/>
                  </a:cubicBezTo>
                  <a:cubicBezTo>
                    <a:pt x="208" y="143"/>
                    <a:pt x="210" y="145"/>
                    <a:pt x="211" y="146"/>
                  </a:cubicBezTo>
                  <a:cubicBezTo>
                    <a:pt x="211" y="147"/>
                    <a:pt x="209" y="148"/>
                    <a:pt x="209" y="151"/>
                  </a:cubicBezTo>
                  <a:cubicBezTo>
                    <a:pt x="209" y="153"/>
                    <a:pt x="211" y="155"/>
                    <a:pt x="212" y="155"/>
                  </a:cubicBezTo>
                  <a:cubicBezTo>
                    <a:pt x="215" y="155"/>
                    <a:pt x="213" y="152"/>
                    <a:pt x="217" y="152"/>
                  </a:cubicBezTo>
                  <a:cubicBezTo>
                    <a:pt x="217" y="152"/>
                    <a:pt x="217" y="153"/>
                    <a:pt x="217" y="155"/>
                  </a:cubicBezTo>
                  <a:cubicBezTo>
                    <a:pt x="217" y="156"/>
                    <a:pt x="214" y="157"/>
                    <a:pt x="214" y="158"/>
                  </a:cubicBezTo>
                  <a:cubicBezTo>
                    <a:pt x="214" y="160"/>
                    <a:pt x="215" y="162"/>
                    <a:pt x="218" y="162"/>
                  </a:cubicBezTo>
                  <a:cubicBezTo>
                    <a:pt x="222" y="162"/>
                    <a:pt x="225" y="162"/>
                    <a:pt x="225" y="165"/>
                  </a:cubicBezTo>
                  <a:cubicBezTo>
                    <a:pt x="225" y="167"/>
                    <a:pt x="225" y="167"/>
                    <a:pt x="225" y="169"/>
                  </a:cubicBezTo>
                  <a:cubicBezTo>
                    <a:pt x="225" y="169"/>
                    <a:pt x="225" y="170"/>
                    <a:pt x="226" y="170"/>
                  </a:cubicBezTo>
                  <a:cubicBezTo>
                    <a:pt x="224" y="169"/>
                    <a:pt x="223" y="167"/>
                    <a:pt x="223" y="164"/>
                  </a:cubicBezTo>
                  <a:cubicBezTo>
                    <a:pt x="218" y="163"/>
                    <a:pt x="217" y="163"/>
                    <a:pt x="217" y="168"/>
                  </a:cubicBezTo>
                  <a:cubicBezTo>
                    <a:pt x="220" y="166"/>
                    <a:pt x="218" y="168"/>
                    <a:pt x="222" y="168"/>
                  </a:cubicBezTo>
                  <a:cubicBezTo>
                    <a:pt x="221" y="169"/>
                    <a:pt x="222" y="171"/>
                    <a:pt x="222" y="173"/>
                  </a:cubicBezTo>
                  <a:cubicBezTo>
                    <a:pt x="222" y="173"/>
                    <a:pt x="225" y="178"/>
                    <a:pt x="227" y="178"/>
                  </a:cubicBezTo>
                  <a:cubicBezTo>
                    <a:pt x="228" y="178"/>
                    <a:pt x="228" y="177"/>
                    <a:pt x="228" y="175"/>
                  </a:cubicBezTo>
                  <a:cubicBezTo>
                    <a:pt x="228" y="174"/>
                    <a:pt x="228" y="172"/>
                    <a:pt x="227" y="171"/>
                  </a:cubicBezTo>
                  <a:cubicBezTo>
                    <a:pt x="229" y="173"/>
                    <a:pt x="232" y="175"/>
                    <a:pt x="235" y="175"/>
                  </a:cubicBezTo>
                  <a:cubicBezTo>
                    <a:pt x="236" y="175"/>
                    <a:pt x="236" y="175"/>
                    <a:pt x="238" y="175"/>
                  </a:cubicBezTo>
                  <a:cubicBezTo>
                    <a:pt x="238" y="176"/>
                    <a:pt x="239" y="177"/>
                    <a:pt x="239" y="178"/>
                  </a:cubicBezTo>
                  <a:cubicBezTo>
                    <a:pt x="239" y="181"/>
                    <a:pt x="238" y="187"/>
                    <a:pt x="241" y="188"/>
                  </a:cubicBezTo>
                  <a:cubicBezTo>
                    <a:pt x="243" y="189"/>
                    <a:pt x="245" y="189"/>
                    <a:pt x="246" y="190"/>
                  </a:cubicBezTo>
                  <a:cubicBezTo>
                    <a:pt x="248" y="192"/>
                    <a:pt x="246" y="195"/>
                    <a:pt x="249" y="197"/>
                  </a:cubicBezTo>
                  <a:cubicBezTo>
                    <a:pt x="249" y="197"/>
                    <a:pt x="255" y="201"/>
                    <a:pt x="255" y="201"/>
                  </a:cubicBezTo>
                  <a:cubicBezTo>
                    <a:pt x="256" y="206"/>
                    <a:pt x="257" y="213"/>
                    <a:pt x="265" y="213"/>
                  </a:cubicBezTo>
                  <a:cubicBezTo>
                    <a:pt x="266" y="217"/>
                    <a:pt x="274" y="214"/>
                    <a:pt x="276" y="220"/>
                  </a:cubicBezTo>
                  <a:cubicBezTo>
                    <a:pt x="276" y="222"/>
                    <a:pt x="282" y="223"/>
                    <a:pt x="284" y="225"/>
                  </a:cubicBezTo>
                  <a:cubicBezTo>
                    <a:pt x="285" y="226"/>
                    <a:pt x="286" y="227"/>
                    <a:pt x="287" y="227"/>
                  </a:cubicBezTo>
                  <a:cubicBezTo>
                    <a:pt x="287" y="227"/>
                    <a:pt x="287" y="227"/>
                    <a:pt x="287" y="227"/>
                  </a:cubicBezTo>
                  <a:cubicBezTo>
                    <a:pt x="288" y="227"/>
                    <a:pt x="290" y="230"/>
                    <a:pt x="290" y="232"/>
                  </a:cubicBezTo>
                  <a:cubicBezTo>
                    <a:pt x="290" y="234"/>
                    <a:pt x="288" y="237"/>
                    <a:pt x="286" y="238"/>
                  </a:cubicBezTo>
                  <a:cubicBezTo>
                    <a:pt x="285" y="236"/>
                    <a:pt x="283" y="234"/>
                    <a:pt x="280" y="234"/>
                  </a:cubicBezTo>
                  <a:cubicBezTo>
                    <a:pt x="279" y="234"/>
                    <a:pt x="276" y="234"/>
                    <a:pt x="276" y="236"/>
                  </a:cubicBezTo>
                  <a:cubicBezTo>
                    <a:pt x="276" y="241"/>
                    <a:pt x="282" y="243"/>
                    <a:pt x="282" y="248"/>
                  </a:cubicBezTo>
                  <a:cubicBezTo>
                    <a:pt x="282" y="255"/>
                    <a:pt x="276" y="267"/>
                    <a:pt x="278" y="273"/>
                  </a:cubicBezTo>
                  <a:cubicBezTo>
                    <a:pt x="280" y="279"/>
                    <a:pt x="278" y="287"/>
                    <a:pt x="281" y="292"/>
                  </a:cubicBezTo>
                  <a:cubicBezTo>
                    <a:pt x="279" y="293"/>
                    <a:pt x="277" y="294"/>
                    <a:pt x="278" y="296"/>
                  </a:cubicBezTo>
                  <a:cubicBezTo>
                    <a:pt x="282" y="303"/>
                    <a:pt x="287" y="313"/>
                    <a:pt x="292" y="314"/>
                  </a:cubicBezTo>
                  <a:cubicBezTo>
                    <a:pt x="291" y="323"/>
                    <a:pt x="297" y="326"/>
                    <a:pt x="300" y="334"/>
                  </a:cubicBezTo>
                  <a:cubicBezTo>
                    <a:pt x="301" y="335"/>
                    <a:pt x="300" y="339"/>
                    <a:pt x="302" y="339"/>
                  </a:cubicBezTo>
                  <a:cubicBezTo>
                    <a:pt x="310" y="343"/>
                    <a:pt x="322" y="347"/>
                    <a:pt x="325" y="355"/>
                  </a:cubicBezTo>
                  <a:cubicBezTo>
                    <a:pt x="325" y="355"/>
                    <a:pt x="325" y="355"/>
                    <a:pt x="325" y="355"/>
                  </a:cubicBezTo>
                  <a:cubicBezTo>
                    <a:pt x="325" y="360"/>
                    <a:pt x="328" y="362"/>
                    <a:pt x="331" y="366"/>
                  </a:cubicBezTo>
                  <a:cubicBezTo>
                    <a:pt x="332" y="368"/>
                    <a:pt x="332" y="375"/>
                    <a:pt x="334" y="376"/>
                  </a:cubicBezTo>
                  <a:cubicBezTo>
                    <a:pt x="338" y="379"/>
                    <a:pt x="342" y="384"/>
                    <a:pt x="345" y="389"/>
                  </a:cubicBezTo>
                  <a:cubicBezTo>
                    <a:pt x="347" y="391"/>
                    <a:pt x="342" y="391"/>
                    <a:pt x="341" y="391"/>
                  </a:cubicBezTo>
                  <a:cubicBezTo>
                    <a:pt x="343" y="394"/>
                    <a:pt x="348" y="393"/>
                    <a:pt x="351" y="396"/>
                  </a:cubicBezTo>
                  <a:cubicBezTo>
                    <a:pt x="353" y="399"/>
                    <a:pt x="357" y="401"/>
                    <a:pt x="357" y="404"/>
                  </a:cubicBezTo>
                  <a:cubicBezTo>
                    <a:pt x="357" y="410"/>
                    <a:pt x="357" y="410"/>
                    <a:pt x="357" y="410"/>
                  </a:cubicBezTo>
                  <a:cubicBezTo>
                    <a:pt x="357" y="411"/>
                    <a:pt x="358" y="411"/>
                    <a:pt x="360" y="412"/>
                  </a:cubicBezTo>
                  <a:cubicBezTo>
                    <a:pt x="362" y="413"/>
                    <a:pt x="365" y="419"/>
                    <a:pt x="369" y="419"/>
                  </a:cubicBezTo>
                  <a:cubicBezTo>
                    <a:pt x="369" y="420"/>
                    <a:pt x="372" y="423"/>
                    <a:pt x="372" y="423"/>
                  </a:cubicBezTo>
                  <a:cubicBezTo>
                    <a:pt x="373" y="423"/>
                    <a:pt x="374" y="421"/>
                    <a:pt x="374" y="420"/>
                  </a:cubicBezTo>
                  <a:cubicBezTo>
                    <a:pt x="374" y="418"/>
                    <a:pt x="371" y="414"/>
                    <a:pt x="370" y="416"/>
                  </a:cubicBezTo>
                  <a:cubicBezTo>
                    <a:pt x="365" y="413"/>
                    <a:pt x="364" y="408"/>
                    <a:pt x="362" y="402"/>
                  </a:cubicBezTo>
                  <a:cubicBezTo>
                    <a:pt x="361" y="397"/>
                    <a:pt x="356" y="395"/>
                    <a:pt x="355" y="390"/>
                  </a:cubicBezTo>
                  <a:cubicBezTo>
                    <a:pt x="353" y="386"/>
                    <a:pt x="353" y="384"/>
                    <a:pt x="350" y="380"/>
                  </a:cubicBezTo>
                  <a:cubicBezTo>
                    <a:pt x="348" y="378"/>
                    <a:pt x="345" y="378"/>
                    <a:pt x="343" y="375"/>
                  </a:cubicBezTo>
                  <a:cubicBezTo>
                    <a:pt x="341" y="371"/>
                    <a:pt x="339" y="368"/>
                    <a:pt x="339" y="363"/>
                  </a:cubicBezTo>
                  <a:cubicBezTo>
                    <a:pt x="339" y="362"/>
                    <a:pt x="339" y="361"/>
                    <a:pt x="339" y="360"/>
                  </a:cubicBezTo>
                  <a:cubicBezTo>
                    <a:pt x="342" y="363"/>
                    <a:pt x="346" y="363"/>
                    <a:pt x="350" y="365"/>
                  </a:cubicBezTo>
                  <a:cubicBezTo>
                    <a:pt x="352" y="366"/>
                    <a:pt x="351" y="371"/>
                    <a:pt x="353" y="373"/>
                  </a:cubicBezTo>
                  <a:cubicBezTo>
                    <a:pt x="355" y="375"/>
                    <a:pt x="355" y="379"/>
                    <a:pt x="357" y="381"/>
                  </a:cubicBezTo>
                  <a:cubicBezTo>
                    <a:pt x="359" y="383"/>
                    <a:pt x="361" y="386"/>
                    <a:pt x="364" y="389"/>
                  </a:cubicBezTo>
                  <a:cubicBezTo>
                    <a:pt x="365" y="388"/>
                    <a:pt x="365" y="388"/>
                    <a:pt x="367" y="389"/>
                  </a:cubicBezTo>
                  <a:cubicBezTo>
                    <a:pt x="367" y="394"/>
                    <a:pt x="374" y="394"/>
                    <a:pt x="376" y="398"/>
                  </a:cubicBezTo>
                  <a:cubicBezTo>
                    <a:pt x="377" y="401"/>
                    <a:pt x="375" y="403"/>
                    <a:pt x="377" y="405"/>
                  </a:cubicBezTo>
                  <a:cubicBezTo>
                    <a:pt x="380" y="407"/>
                    <a:pt x="383" y="408"/>
                    <a:pt x="385" y="411"/>
                  </a:cubicBezTo>
                  <a:cubicBezTo>
                    <a:pt x="390" y="415"/>
                    <a:pt x="398" y="422"/>
                    <a:pt x="401" y="430"/>
                  </a:cubicBezTo>
                  <a:cubicBezTo>
                    <a:pt x="401" y="432"/>
                    <a:pt x="403" y="433"/>
                    <a:pt x="403" y="435"/>
                  </a:cubicBezTo>
                  <a:cubicBezTo>
                    <a:pt x="403" y="438"/>
                    <a:pt x="401" y="439"/>
                    <a:pt x="401" y="442"/>
                  </a:cubicBezTo>
                  <a:cubicBezTo>
                    <a:pt x="401" y="444"/>
                    <a:pt x="402" y="446"/>
                    <a:pt x="404" y="446"/>
                  </a:cubicBezTo>
                  <a:cubicBezTo>
                    <a:pt x="405" y="449"/>
                    <a:pt x="412" y="451"/>
                    <a:pt x="415" y="454"/>
                  </a:cubicBezTo>
                  <a:cubicBezTo>
                    <a:pt x="415" y="454"/>
                    <a:pt x="416" y="454"/>
                    <a:pt x="417" y="455"/>
                  </a:cubicBezTo>
                  <a:cubicBezTo>
                    <a:pt x="420" y="457"/>
                    <a:pt x="422" y="456"/>
                    <a:pt x="425" y="457"/>
                  </a:cubicBezTo>
                  <a:cubicBezTo>
                    <a:pt x="428" y="459"/>
                    <a:pt x="429" y="462"/>
                    <a:pt x="432" y="463"/>
                  </a:cubicBezTo>
                  <a:cubicBezTo>
                    <a:pt x="434" y="463"/>
                    <a:pt x="436" y="462"/>
                    <a:pt x="438" y="463"/>
                  </a:cubicBezTo>
                  <a:cubicBezTo>
                    <a:pt x="441" y="464"/>
                    <a:pt x="448" y="470"/>
                    <a:pt x="451" y="470"/>
                  </a:cubicBezTo>
                  <a:cubicBezTo>
                    <a:pt x="453" y="470"/>
                    <a:pt x="454" y="469"/>
                    <a:pt x="456" y="470"/>
                  </a:cubicBezTo>
                  <a:cubicBezTo>
                    <a:pt x="457" y="471"/>
                    <a:pt x="459" y="472"/>
                    <a:pt x="461" y="472"/>
                  </a:cubicBezTo>
                  <a:cubicBezTo>
                    <a:pt x="465" y="472"/>
                    <a:pt x="465" y="468"/>
                    <a:pt x="469" y="468"/>
                  </a:cubicBezTo>
                  <a:cubicBezTo>
                    <a:pt x="471" y="468"/>
                    <a:pt x="472" y="467"/>
                    <a:pt x="474" y="471"/>
                  </a:cubicBezTo>
                  <a:cubicBezTo>
                    <a:pt x="476" y="471"/>
                    <a:pt x="476" y="471"/>
                    <a:pt x="476" y="471"/>
                  </a:cubicBezTo>
                  <a:cubicBezTo>
                    <a:pt x="482" y="471"/>
                    <a:pt x="483" y="478"/>
                    <a:pt x="490" y="482"/>
                  </a:cubicBezTo>
                  <a:cubicBezTo>
                    <a:pt x="494" y="484"/>
                    <a:pt x="497" y="483"/>
                    <a:pt x="502" y="485"/>
                  </a:cubicBezTo>
                  <a:cubicBezTo>
                    <a:pt x="505" y="486"/>
                    <a:pt x="507" y="488"/>
                    <a:pt x="511" y="488"/>
                  </a:cubicBezTo>
                  <a:cubicBezTo>
                    <a:pt x="513" y="488"/>
                    <a:pt x="514" y="487"/>
                    <a:pt x="516" y="487"/>
                  </a:cubicBezTo>
                  <a:cubicBezTo>
                    <a:pt x="516" y="487"/>
                    <a:pt x="516" y="487"/>
                    <a:pt x="517" y="487"/>
                  </a:cubicBezTo>
                  <a:cubicBezTo>
                    <a:pt x="518" y="491"/>
                    <a:pt x="522" y="494"/>
                    <a:pt x="526" y="498"/>
                  </a:cubicBezTo>
                  <a:cubicBezTo>
                    <a:pt x="527" y="499"/>
                    <a:pt x="528" y="500"/>
                    <a:pt x="529" y="502"/>
                  </a:cubicBezTo>
                  <a:cubicBezTo>
                    <a:pt x="530" y="505"/>
                    <a:pt x="528" y="507"/>
                    <a:pt x="531" y="511"/>
                  </a:cubicBezTo>
                  <a:cubicBezTo>
                    <a:pt x="533" y="511"/>
                    <a:pt x="533" y="511"/>
                    <a:pt x="533" y="511"/>
                  </a:cubicBezTo>
                  <a:cubicBezTo>
                    <a:pt x="533" y="511"/>
                    <a:pt x="533" y="510"/>
                    <a:pt x="533" y="509"/>
                  </a:cubicBezTo>
                  <a:cubicBezTo>
                    <a:pt x="533" y="509"/>
                    <a:pt x="541" y="514"/>
                    <a:pt x="542" y="515"/>
                  </a:cubicBezTo>
                  <a:cubicBezTo>
                    <a:pt x="543" y="517"/>
                    <a:pt x="543" y="519"/>
                    <a:pt x="546" y="520"/>
                  </a:cubicBezTo>
                  <a:cubicBezTo>
                    <a:pt x="546" y="520"/>
                    <a:pt x="547" y="521"/>
                    <a:pt x="547" y="521"/>
                  </a:cubicBezTo>
                  <a:cubicBezTo>
                    <a:pt x="549" y="521"/>
                    <a:pt x="552" y="520"/>
                    <a:pt x="554" y="521"/>
                  </a:cubicBezTo>
                  <a:cubicBezTo>
                    <a:pt x="556" y="523"/>
                    <a:pt x="558" y="527"/>
                    <a:pt x="562" y="527"/>
                  </a:cubicBezTo>
                  <a:cubicBezTo>
                    <a:pt x="563" y="527"/>
                    <a:pt x="565" y="526"/>
                    <a:pt x="565" y="524"/>
                  </a:cubicBezTo>
                  <a:cubicBezTo>
                    <a:pt x="565" y="524"/>
                    <a:pt x="563" y="523"/>
                    <a:pt x="563" y="522"/>
                  </a:cubicBezTo>
                  <a:cubicBezTo>
                    <a:pt x="563" y="520"/>
                    <a:pt x="570" y="516"/>
                    <a:pt x="571" y="516"/>
                  </a:cubicBezTo>
                  <a:cubicBezTo>
                    <a:pt x="574" y="516"/>
                    <a:pt x="574" y="519"/>
                    <a:pt x="577" y="520"/>
                  </a:cubicBezTo>
                  <a:cubicBezTo>
                    <a:pt x="576" y="521"/>
                    <a:pt x="575" y="521"/>
                    <a:pt x="575" y="522"/>
                  </a:cubicBezTo>
                  <a:cubicBezTo>
                    <a:pt x="575" y="523"/>
                    <a:pt x="578" y="524"/>
                    <a:pt x="578" y="524"/>
                  </a:cubicBezTo>
                  <a:cubicBezTo>
                    <a:pt x="578" y="524"/>
                    <a:pt x="578" y="524"/>
                    <a:pt x="579" y="524"/>
                  </a:cubicBezTo>
                  <a:cubicBezTo>
                    <a:pt x="578" y="524"/>
                    <a:pt x="578" y="525"/>
                    <a:pt x="578" y="525"/>
                  </a:cubicBezTo>
                  <a:cubicBezTo>
                    <a:pt x="578" y="529"/>
                    <a:pt x="582" y="529"/>
                    <a:pt x="582" y="533"/>
                  </a:cubicBezTo>
                  <a:cubicBezTo>
                    <a:pt x="582" y="536"/>
                    <a:pt x="580" y="537"/>
                    <a:pt x="580" y="539"/>
                  </a:cubicBezTo>
                  <a:cubicBezTo>
                    <a:pt x="580" y="541"/>
                    <a:pt x="581" y="542"/>
                    <a:pt x="581" y="544"/>
                  </a:cubicBezTo>
                  <a:cubicBezTo>
                    <a:pt x="581" y="545"/>
                    <a:pt x="581" y="545"/>
                    <a:pt x="581" y="545"/>
                  </a:cubicBezTo>
                  <a:cubicBezTo>
                    <a:pt x="581" y="547"/>
                    <a:pt x="581" y="547"/>
                    <a:pt x="581" y="547"/>
                  </a:cubicBezTo>
                  <a:cubicBezTo>
                    <a:pt x="581" y="548"/>
                    <a:pt x="582" y="549"/>
                    <a:pt x="583" y="549"/>
                  </a:cubicBezTo>
                  <a:cubicBezTo>
                    <a:pt x="582" y="556"/>
                    <a:pt x="576" y="554"/>
                    <a:pt x="574" y="559"/>
                  </a:cubicBezTo>
                  <a:cubicBezTo>
                    <a:pt x="572" y="563"/>
                    <a:pt x="571" y="569"/>
                    <a:pt x="564" y="569"/>
                  </a:cubicBezTo>
                  <a:cubicBezTo>
                    <a:pt x="565" y="579"/>
                    <a:pt x="560" y="578"/>
                    <a:pt x="560" y="583"/>
                  </a:cubicBezTo>
                  <a:cubicBezTo>
                    <a:pt x="560" y="586"/>
                    <a:pt x="560" y="591"/>
                    <a:pt x="563" y="591"/>
                  </a:cubicBezTo>
                  <a:cubicBezTo>
                    <a:pt x="565" y="591"/>
                    <a:pt x="565" y="590"/>
                    <a:pt x="567" y="591"/>
                  </a:cubicBezTo>
                  <a:cubicBezTo>
                    <a:pt x="566" y="595"/>
                    <a:pt x="562" y="595"/>
                    <a:pt x="560" y="599"/>
                  </a:cubicBezTo>
                  <a:cubicBezTo>
                    <a:pt x="559" y="600"/>
                    <a:pt x="557" y="603"/>
                    <a:pt x="557" y="606"/>
                  </a:cubicBezTo>
                  <a:cubicBezTo>
                    <a:pt x="557" y="610"/>
                    <a:pt x="560" y="614"/>
                    <a:pt x="563" y="617"/>
                  </a:cubicBezTo>
                  <a:cubicBezTo>
                    <a:pt x="564" y="618"/>
                    <a:pt x="566" y="617"/>
                    <a:pt x="566" y="619"/>
                  </a:cubicBezTo>
                  <a:cubicBezTo>
                    <a:pt x="567" y="620"/>
                    <a:pt x="567" y="623"/>
                    <a:pt x="569" y="625"/>
                  </a:cubicBezTo>
                  <a:cubicBezTo>
                    <a:pt x="570" y="626"/>
                    <a:pt x="571" y="625"/>
                    <a:pt x="572" y="627"/>
                  </a:cubicBezTo>
                  <a:cubicBezTo>
                    <a:pt x="574" y="631"/>
                    <a:pt x="575" y="634"/>
                    <a:pt x="577" y="639"/>
                  </a:cubicBezTo>
                  <a:cubicBezTo>
                    <a:pt x="579" y="644"/>
                    <a:pt x="583" y="648"/>
                    <a:pt x="585" y="654"/>
                  </a:cubicBezTo>
                  <a:cubicBezTo>
                    <a:pt x="586" y="657"/>
                    <a:pt x="589" y="659"/>
                    <a:pt x="589" y="662"/>
                  </a:cubicBezTo>
                  <a:cubicBezTo>
                    <a:pt x="589" y="665"/>
                    <a:pt x="588" y="667"/>
                    <a:pt x="590" y="669"/>
                  </a:cubicBezTo>
                  <a:cubicBezTo>
                    <a:pt x="594" y="673"/>
                    <a:pt x="597" y="676"/>
                    <a:pt x="604" y="678"/>
                  </a:cubicBezTo>
                  <a:cubicBezTo>
                    <a:pt x="607" y="679"/>
                    <a:pt x="608" y="680"/>
                    <a:pt x="611" y="683"/>
                  </a:cubicBezTo>
                  <a:cubicBezTo>
                    <a:pt x="614" y="685"/>
                    <a:pt x="616" y="685"/>
                    <a:pt x="619" y="687"/>
                  </a:cubicBezTo>
                  <a:cubicBezTo>
                    <a:pt x="623" y="689"/>
                    <a:pt x="627" y="692"/>
                    <a:pt x="629" y="698"/>
                  </a:cubicBezTo>
                  <a:cubicBezTo>
                    <a:pt x="630" y="700"/>
                    <a:pt x="631" y="713"/>
                    <a:pt x="631" y="716"/>
                  </a:cubicBezTo>
                  <a:cubicBezTo>
                    <a:pt x="631" y="719"/>
                    <a:pt x="629" y="725"/>
                    <a:pt x="629" y="729"/>
                  </a:cubicBezTo>
                  <a:cubicBezTo>
                    <a:pt x="629" y="731"/>
                    <a:pt x="629" y="731"/>
                    <a:pt x="629" y="739"/>
                  </a:cubicBezTo>
                  <a:cubicBezTo>
                    <a:pt x="629" y="741"/>
                    <a:pt x="629" y="745"/>
                    <a:pt x="629" y="746"/>
                  </a:cubicBezTo>
                  <a:cubicBezTo>
                    <a:pt x="629" y="747"/>
                    <a:pt x="629" y="748"/>
                    <a:pt x="629" y="749"/>
                  </a:cubicBezTo>
                  <a:cubicBezTo>
                    <a:pt x="629" y="756"/>
                    <a:pt x="623" y="762"/>
                    <a:pt x="623" y="771"/>
                  </a:cubicBezTo>
                  <a:cubicBezTo>
                    <a:pt x="623" y="774"/>
                    <a:pt x="620" y="777"/>
                    <a:pt x="621" y="781"/>
                  </a:cubicBezTo>
                  <a:cubicBezTo>
                    <a:pt x="621" y="798"/>
                    <a:pt x="621" y="798"/>
                    <a:pt x="621" y="798"/>
                  </a:cubicBezTo>
                  <a:cubicBezTo>
                    <a:pt x="620" y="804"/>
                    <a:pt x="620" y="808"/>
                    <a:pt x="618" y="813"/>
                  </a:cubicBezTo>
                  <a:cubicBezTo>
                    <a:pt x="618" y="814"/>
                    <a:pt x="617" y="814"/>
                    <a:pt x="616" y="814"/>
                  </a:cubicBezTo>
                  <a:cubicBezTo>
                    <a:pt x="615" y="816"/>
                    <a:pt x="615" y="819"/>
                    <a:pt x="614" y="821"/>
                  </a:cubicBezTo>
                  <a:cubicBezTo>
                    <a:pt x="612" y="824"/>
                    <a:pt x="609" y="829"/>
                    <a:pt x="609" y="834"/>
                  </a:cubicBezTo>
                  <a:cubicBezTo>
                    <a:pt x="609" y="836"/>
                    <a:pt x="609" y="842"/>
                    <a:pt x="610" y="842"/>
                  </a:cubicBezTo>
                  <a:cubicBezTo>
                    <a:pt x="610" y="842"/>
                    <a:pt x="611" y="843"/>
                    <a:pt x="611" y="845"/>
                  </a:cubicBezTo>
                  <a:cubicBezTo>
                    <a:pt x="611" y="846"/>
                    <a:pt x="610" y="846"/>
                    <a:pt x="609" y="846"/>
                  </a:cubicBezTo>
                  <a:cubicBezTo>
                    <a:pt x="608" y="850"/>
                    <a:pt x="606" y="852"/>
                    <a:pt x="606" y="856"/>
                  </a:cubicBezTo>
                  <a:cubicBezTo>
                    <a:pt x="606" y="859"/>
                    <a:pt x="608" y="864"/>
                    <a:pt x="610" y="864"/>
                  </a:cubicBezTo>
                  <a:cubicBezTo>
                    <a:pt x="611" y="864"/>
                    <a:pt x="612" y="862"/>
                    <a:pt x="614" y="862"/>
                  </a:cubicBezTo>
                  <a:cubicBezTo>
                    <a:pt x="615" y="861"/>
                    <a:pt x="613" y="862"/>
                    <a:pt x="617" y="862"/>
                  </a:cubicBezTo>
                  <a:cubicBezTo>
                    <a:pt x="617" y="865"/>
                    <a:pt x="617" y="865"/>
                    <a:pt x="617" y="865"/>
                  </a:cubicBezTo>
                  <a:cubicBezTo>
                    <a:pt x="609" y="899"/>
                    <a:pt x="609" y="899"/>
                    <a:pt x="609" y="899"/>
                  </a:cubicBezTo>
                  <a:cubicBezTo>
                    <a:pt x="605" y="899"/>
                    <a:pt x="606" y="893"/>
                    <a:pt x="602" y="893"/>
                  </a:cubicBezTo>
                  <a:cubicBezTo>
                    <a:pt x="601" y="893"/>
                    <a:pt x="600" y="895"/>
                    <a:pt x="600" y="895"/>
                  </a:cubicBezTo>
                  <a:cubicBezTo>
                    <a:pt x="601" y="895"/>
                    <a:pt x="601" y="895"/>
                    <a:pt x="601" y="895"/>
                  </a:cubicBezTo>
                  <a:cubicBezTo>
                    <a:pt x="601" y="899"/>
                    <a:pt x="601" y="899"/>
                    <a:pt x="601" y="899"/>
                  </a:cubicBezTo>
                  <a:cubicBezTo>
                    <a:pt x="601" y="902"/>
                    <a:pt x="603" y="905"/>
                    <a:pt x="603" y="907"/>
                  </a:cubicBezTo>
                  <a:cubicBezTo>
                    <a:pt x="603" y="911"/>
                    <a:pt x="598" y="912"/>
                    <a:pt x="598" y="916"/>
                  </a:cubicBezTo>
                  <a:cubicBezTo>
                    <a:pt x="598" y="920"/>
                    <a:pt x="601" y="928"/>
                    <a:pt x="601" y="933"/>
                  </a:cubicBezTo>
                  <a:cubicBezTo>
                    <a:pt x="601" y="934"/>
                    <a:pt x="601" y="935"/>
                    <a:pt x="601" y="936"/>
                  </a:cubicBezTo>
                  <a:cubicBezTo>
                    <a:pt x="601" y="941"/>
                    <a:pt x="607" y="940"/>
                    <a:pt x="607" y="946"/>
                  </a:cubicBezTo>
                  <a:cubicBezTo>
                    <a:pt x="607" y="947"/>
                    <a:pt x="606" y="948"/>
                    <a:pt x="605" y="950"/>
                  </a:cubicBezTo>
                  <a:cubicBezTo>
                    <a:pt x="606" y="950"/>
                    <a:pt x="606" y="950"/>
                    <a:pt x="607" y="951"/>
                  </a:cubicBezTo>
                  <a:cubicBezTo>
                    <a:pt x="607" y="953"/>
                    <a:pt x="603" y="953"/>
                    <a:pt x="603" y="955"/>
                  </a:cubicBezTo>
                  <a:cubicBezTo>
                    <a:pt x="603" y="955"/>
                    <a:pt x="604" y="956"/>
                    <a:pt x="605" y="957"/>
                  </a:cubicBezTo>
                  <a:cubicBezTo>
                    <a:pt x="608" y="960"/>
                    <a:pt x="610" y="964"/>
                    <a:pt x="616" y="964"/>
                  </a:cubicBezTo>
                  <a:cubicBezTo>
                    <a:pt x="616" y="965"/>
                    <a:pt x="617" y="967"/>
                    <a:pt x="618" y="967"/>
                  </a:cubicBezTo>
                  <a:cubicBezTo>
                    <a:pt x="620" y="967"/>
                    <a:pt x="621" y="967"/>
                    <a:pt x="623" y="967"/>
                  </a:cubicBezTo>
                  <a:cubicBezTo>
                    <a:pt x="623" y="971"/>
                    <a:pt x="628" y="971"/>
                    <a:pt x="631" y="972"/>
                  </a:cubicBezTo>
                  <a:cubicBezTo>
                    <a:pt x="635" y="973"/>
                    <a:pt x="633" y="979"/>
                    <a:pt x="638" y="979"/>
                  </a:cubicBezTo>
                  <a:cubicBezTo>
                    <a:pt x="640" y="979"/>
                    <a:pt x="642" y="979"/>
                    <a:pt x="645" y="979"/>
                  </a:cubicBezTo>
                  <a:cubicBezTo>
                    <a:pt x="645" y="979"/>
                    <a:pt x="646" y="979"/>
                    <a:pt x="647" y="979"/>
                  </a:cubicBezTo>
                  <a:cubicBezTo>
                    <a:pt x="648" y="979"/>
                    <a:pt x="648" y="979"/>
                    <a:pt x="649" y="979"/>
                  </a:cubicBezTo>
                  <a:cubicBezTo>
                    <a:pt x="651" y="979"/>
                    <a:pt x="657" y="974"/>
                    <a:pt x="660" y="974"/>
                  </a:cubicBezTo>
                  <a:cubicBezTo>
                    <a:pt x="662" y="974"/>
                    <a:pt x="663" y="974"/>
                    <a:pt x="664" y="973"/>
                  </a:cubicBezTo>
                  <a:cubicBezTo>
                    <a:pt x="658" y="970"/>
                    <a:pt x="652" y="968"/>
                    <a:pt x="647" y="963"/>
                  </a:cubicBezTo>
                  <a:cubicBezTo>
                    <a:pt x="644" y="960"/>
                    <a:pt x="644" y="949"/>
                    <a:pt x="640" y="947"/>
                  </a:cubicBezTo>
                  <a:cubicBezTo>
                    <a:pt x="639" y="947"/>
                    <a:pt x="637" y="944"/>
                    <a:pt x="637" y="942"/>
                  </a:cubicBezTo>
                  <a:cubicBezTo>
                    <a:pt x="637" y="937"/>
                    <a:pt x="638" y="934"/>
                    <a:pt x="640" y="931"/>
                  </a:cubicBezTo>
                  <a:cubicBezTo>
                    <a:pt x="643" y="929"/>
                    <a:pt x="646" y="931"/>
                    <a:pt x="648" y="928"/>
                  </a:cubicBezTo>
                  <a:cubicBezTo>
                    <a:pt x="649" y="925"/>
                    <a:pt x="648" y="922"/>
                    <a:pt x="650" y="920"/>
                  </a:cubicBezTo>
                  <a:cubicBezTo>
                    <a:pt x="653" y="917"/>
                    <a:pt x="659" y="916"/>
                    <a:pt x="659" y="910"/>
                  </a:cubicBezTo>
                  <a:cubicBezTo>
                    <a:pt x="659" y="903"/>
                    <a:pt x="649" y="906"/>
                    <a:pt x="649" y="897"/>
                  </a:cubicBezTo>
                  <a:cubicBezTo>
                    <a:pt x="649" y="893"/>
                    <a:pt x="652" y="890"/>
                    <a:pt x="656" y="889"/>
                  </a:cubicBezTo>
                  <a:cubicBezTo>
                    <a:pt x="657" y="889"/>
                    <a:pt x="661" y="889"/>
                    <a:pt x="662" y="886"/>
                  </a:cubicBezTo>
                  <a:cubicBezTo>
                    <a:pt x="663" y="880"/>
                    <a:pt x="663" y="876"/>
                    <a:pt x="667" y="872"/>
                  </a:cubicBezTo>
                  <a:cubicBezTo>
                    <a:pt x="666" y="872"/>
                    <a:pt x="665" y="871"/>
                    <a:pt x="665" y="869"/>
                  </a:cubicBezTo>
                  <a:cubicBezTo>
                    <a:pt x="667" y="869"/>
                    <a:pt x="668" y="871"/>
                    <a:pt x="671" y="871"/>
                  </a:cubicBezTo>
                  <a:cubicBezTo>
                    <a:pt x="671" y="871"/>
                    <a:pt x="673" y="869"/>
                    <a:pt x="673" y="868"/>
                  </a:cubicBezTo>
                  <a:cubicBezTo>
                    <a:pt x="673" y="867"/>
                    <a:pt x="672" y="867"/>
                    <a:pt x="671" y="866"/>
                  </a:cubicBezTo>
                  <a:cubicBezTo>
                    <a:pt x="670" y="866"/>
                    <a:pt x="669" y="867"/>
                    <a:pt x="668" y="867"/>
                  </a:cubicBezTo>
                  <a:cubicBezTo>
                    <a:pt x="666" y="867"/>
                    <a:pt x="663" y="861"/>
                    <a:pt x="663" y="858"/>
                  </a:cubicBezTo>
                  <a:cubicBezTo>
                    <a:pt x="663" y="857"/>
                    <a:pt x="664" y="856"/>
                    <a:pt x="665" y="856"/>
                  </a:cubicBezTo>
                  <a:cubicBezTo>
                    <a:pt x="670" y="856"/>
                    <a:pt x="671" y="859"/>
                    <a:pt x="676" y="859"/>
                  </a:cubicBezTo>
                  <a:cubicBezTo>
                    <a:pt x="677" y="859"/>
                    <a:pt x="681" y="857"/>
                    <a:pt x="681" y="856"/>
                  </a:cubicBezTo>
                  <a:cubicBezTo>
                    <a:pt x="681" y="855"/>
                    <a:pt x="681" y="854"/>
                    <a:pt x="681" y="854"/>
                  </a:cubicBezTo>
                  <a:cubicBezTo>
                    <a:pt x="681" y="851"/>
                    <a:pt x="680" y="844"/>
                    <a:pt x="683" y="841"/>
                  </a:cubicBezTo>
                  <a:cubicBezTo>
                    <a:pt x="685" y="839"/>
                    <a:pt x="692" y="841"/>
                    <a:pt x="696" y="840"/>
                  </a:cubicBezTo>
                  <a:cubicBezTo>
                    <a:pt x="702" y="838"/>
                    <a:pt x="706" y="839"/>
                    <a:pt x="710" y="836"/>
                  </a:cubicBezTo>
                  <a:cubicBezTo>
                    <a:pt x="712" y="833"/>
                    <a:pt x="714" y="832"/>
                    <a:pt x="716" y="829"/>
                  </a:cubicBezTo>
                  <a:cubicBezTo>
                    <a:pt x="717" y="827"/>
                    <a:pt x="717" y="825"/>
                    <a:pt x="717" y="823"/>
                  </a:cubicBezTo>
                  <a:cubicBezTo>
                    <a:pt x="717" y="820"/>
                    <a:pt x="713" y="820"/>
                    <a:pt x="713" y="818"/>
                  </a:cubicBezTo>
                  <a:cubicBezTo>
                    <a:pt x="712" y="815"/>
                    <a:pt x="712" y="812"/>
                    <a:pt x="710" y="811"/>
                  </a:cubicBezTo>
                  <a:cubicBezTo>
                    <a:pt x="709" y="810"/>
                    <a:pt x="706" y="809"/>
                    <a:pt x="706" y="807"/>
                  </a:cubicBezTo>
                  <a:cubicBezTo>
                    <a:pt x="706" y="806"/>
                    <a:pt x="707" y="806"/>
                    <a:pt x="708" y="806"/>
                  </a:cubicBezTo>
                  <a:cubicBezTo>
                    <a:pt x="711" y="806"/>
                    <a:pt x="714" y="808"/>
                    <a:pt x="717" y="808"/>
                  </a:cubicBezTo>
                  <a:cubicBezTo>
                    <a:pt x="719" y="808"/>
                    <a:pt x="724" y="811"/>
                    <a:pt x="728" y="811"/>
                  </a:cubicBezTo>
                  <a:cubicBezTo>
                    <a:pt x="738" y="811"/>
                    <a:pt x="740" y="800"/>
                    <a:pt x="744" y="793"/>
                  </a:cubicBezTo>
                  <a:cubicBezTo>
                    <a:pt x="748" y="787"/>
                    <a:pt x="753" y="786"/>
                    <a:pt x="757" y="780"/>
                  </a:cubicBezTo>
                  <a:cubicBezTo>
                    <a:pt x="759" y="777"/>
                    <a:pt x="757" y="775"/>
                    <a:pt x="761" y="773"/>
                  </a:cubicBezTo>
                  <a:cubicBezTo>
                    <a:pt x="761" y="773"/>
                    <a:pt x="761" y="773"/>
                    <a:pt x="761" y="773"/>
                  </a:cubicBezTo>
                  <a:cubicBezTo>
                    <a:pt x="761" y="768"/>
                    <a:pt x="765" y="764"/>
                    <a:pt x="769" y="762"/>
                  </a:cubicBezTo>
                  <a:cubicBezTo>
                    <a:pt x="769" y="751"/>
                    <a:pt x="769" y="751"/>
                    <a:pt x="769" y="751"/>
                  </a:cubicBezTo>
                  <a:cubicBezTo>
                    <a:pt x="769" y="747"/>
                    <a:pt x="769" y="744"/>
                    <a:pt x="772" y="741"/>
                  </a:cubicBezTo>
                  <a:cubicBezTo>
                    <a:pt x="773" y="739"/>
                    <a:pt x="776" y="739"/>
                    <a:pt x="778" y="736"/>
                  </a:cubicBezTo>
                  <a:cubicBezTo>
                    <a:pt x="782" y="730"/>
                    <a:pt x="788" y="733"/>
                    <a:pt x="793" y="727"/>
                  </a:cubicBezTo>
                  <a:cubicBezTo>
                    <a:pt x="794" y="727"/>
                    <a:pt x="794" y="726"/>
                    <a:pt x="796" y="725"/>
                  </a:cubicBezTo>
                  <a:cubicBezTo>
                    <a:pt x="799" y="723"/>
                    <a:pt x="802" y="724"/>
                    <a:pt x="807" y="724"/>
                  </a:cubicBezTo>
                  <a:cubicBezTo>
                    <a:pt x="810" y="724"/>
                    <a:pt x="815" y="720"/>
                    <a:pt x="817" y="718"/>
                  </a:cubicBezTo>
                  <a:cubicBezTo>
                    <a:pt x="817" y="717"/>
                    <a:pt x="817" y="714"/>
                    <a:pt x="818" y="713"/>
                  </a:cubicBezTo>
                  <a:cubicBezTo>
                    <a:pt x="821" y="708"/>
                    <a:pt x="822" y="706"/>
                    <a:pt x="826" y="701"/>
                  </a:cubicBezTo>
                  <a:cubicBezTo>
                    <a:pt x="826" y="700"/>
                    <a:pt x="827" y="695"/>
                    <a:pt x="827" y="693"/>
                  </a:cubicBezTo>
                  <a:cubicBezTo>
                    <a:pt x="827" y="691"/>
                    <a:pt x="829" y="689"/>
                    <a:pt x="830" y="688"/>
                  </a:cubicBezTo>
                  <a:cubicBezTo>
                    <a:pt x="830" y="687"/>
                    <a:pt x="831" y="686"/>
                    <a:pt x="831" y="685"/>
                  </a:cubicBezTo>
                  <a:cubicBezTo>
                    <a:pt x="831" y="682"/>
                    <a:pt x="832" y="678"/>
                    <a:pt x="832" y="674"/>
                  </a:cubicBezTo>
                  <a:cubicBezTo>
                    <a:pt x="832" y="669"/>
                    <a:pt x="829" y="661"/>
                    <a:pt x="832" y="658"/>
                  </a:cubicBezTo>
                  <a:cubicBezTo>
                    <a:pt x="835" y="656"/>
                    <a:pt x="837" y="655"/>
                    <a:pt x="840" y="652"/>
                  </a:cubicBezTo>
                  <a:cubicBezTo>
                    <a:pt x="841" y="650"/>
                    <a:pt x="842" y="649"/>
                    <a:pt x="843" y="647"/>
                  </a:cubicBezTo>
                  <a:cubicBezTo>
                    <a:pt x="849" y="638"/>
                    <a:pt x="859" y="634"/>
                    <a:pt x="859" y="617"/>
                  </a:cubicBezTo>
                  <a:cubicBezTo>
                    <a:pt x="859" y="612"/>
                    <a:pt x="857" y="607"/>
                    <a:pt x="853" y="606"/>
                  </a:cubicBezTo>
                  <a:close/>
                  <a:moveTo>
                    <a:pt x="566" y="281"/>
                  </a:moveTo>
                  <a:cubicBezTo>
                    <a:pt x="567" y="280"/>
                    <a:pt x="568" y="280"/>
                    <a:pt x="568" y="279"/>
                  </a:cubicBezTo>
                  <a:cubicBezTo>
                    <a:pt x="568" y="280"/>
                    <a:pt x="567" y="280"/>
                    <a:pt x="566" y="281"/>
                  </a:cubicBezTo>
                  <a:close/>
                  <a:moveTo>
                    <a:pt x="569" y="272"/>
                  </a:moveTo>
                  <a:cubicBezTo>
                    <a:pt x="574" y="270"/>
                    <a:pt x="584" y="267"/>
                    <a:pt x="590" y="267"/>
                  </a:cubicBezTo>
                  <a:cubicBezTo>
                    <a:pt x="590" y="276"/>
                    <a:pt x="575" y="274"/>
                    <a:pt x="569" y="274"/>
                  </a:cubicBezTo>
                  <a:cubicBezTo>
                    <a:pt x="568" y="274"/>
                    <a:pt x="568" y="274"/>
                    <a:pt x="566" y="274"/>
                  </a:cubicBezTo>
                  <a:cubicBezTo>
                    <a:pt x="566" y="274"/>
                    <a:pt x="567" y="275"/>
                    <a:pt x="567" y="275"/>
                  </a:cubicBezTo>
                  <a:cubicBezTo>
                    <a:pt x="567" y="275"/>
                    <a:pt x="566" y="274"/>
                    <a:pt x="566" y="273"/>
                  </a:cubicBezTo>
                  <a:cubicBezTo>
                    <a:pt x="566" y="272"/>
                    <a:pt x="568" y="272"/>
                    <a:pt x="569" y="272"/>
                  </a:cubicBezTo>
                  <a:close/>
                  <a:moveTo>
                    <a:pt x="565" y="281"/>
                  </a:moveTo>
                  <a:cubicBezTo>
                    <a:pt x="560" y="284"/>
                    <a:pt x="552" y="287"/>
                    <a:pt x="547" y="287"/>
                  </a:cubicBezTo>
                  <a:cubicBezTo>
                    <a:pt x="545" y="287"/>
                    <a:pt x="544" y="284"/>
                    <a:pt x="544" y="282"/>
                  </a:cubicBezTo>
                  <a:cubicBezTo>
                    <a:pt x="545" y="283"/>
                    <a:pt x="546" y="284"/>
                    <a:pt x="548" y="284"/>
                  </a:cubicBezTo>
                  <a:cubicBezTo>
                    <a:pt x="550" y="284"/>
                    <a:pt x="550" y="283"/>
                    <a:pt x="551" y="282"/>
                  </a:cubicBezTo>
                  <a:cubicBezTo>
                    <a:pt x="553" y="280"/>
                    <a:pt x="556" y="280"/>
                    <a:pt x="559" y="280"/>
                  </a:cubicBezTo>
                  <a:cubicBezTo>
                    <a:pt x="562" y="280"/>
                    <a:pt x="564" y="282"/>
                    <a:pt x="565" y="281"/>
                  </a:cubicBezTo>
                  <a:close/>
                  <a:moveTo>
                    <a:pt x="504" y="234"/>
                  </a:moveTo>
                  <a:cubicBezTo>
                    <a:pt x="507" y="233"/>
                    <a:pt x="507" y="234"/>
                    <a:pt x="510" y="233"/>
                  </a:cubicBezTo>
                  <a:cubicBezTo>
                    <a:pt x="512" y="232"/>
                    <a:pt x="511" y="228"/>
                    <a:pt x="513" y="228"/>
                  </a:cubicBezTo>
                  <a:cubicBezTo>
                    <a:pt x="516" y="228"/>
                    <a:pt x="518" y="233"/>
                    <a:pt x="519" y="234"/>
                  </a:cubicBezTo>
                  <a:cubicBezTo>
                    <a:pt x="519" y="233"/>
                    <a:pt x="519" y="231"/>
                    <a:pt x="519" y="231"/>
                  </a:cubicBezTo>
                  <a:cubicBezTo>
                    <a:pt x="520" y="231"/>
                    <a:pt x="520" y="231"/>
                    <a:pt x="521" y="231"/>
                  </a:cubicBezTo>
                  <a:cubicBezTo>
                    <a:pt x="522" y="231"/>
                    <a:pt x="532" y="238"/>
                    <a:pt x="532" y="239"/>
                  </a:cubicBezTo>
                  <a:cubicBezTo>
                    <a:pt x="533" y="242"/>
                    <a:pt x="532" y="243"/>
                    <a:pt x="534" y="245"/>
                  </a:cubicBezTo>
                  <a:cubicBezTo>
                    <a:pt x="539" y="250"/>
                    <a:pt x="546" y="251"/>
                    <a:pt x="552" y="251"/>
                  </a:cubicBezTo>
                  <a:cubicBezTo>
                    <a:pt x="558" y="251"/>
                    <a:pt x="558" y="251"/>
                    <a:pt x="558" y="251"/>
                  </a:cubicBezTo>
                  <a:cubicBezTo>
                    <a:pt x="560" y="255"/>
                    <a:pt x="564" y="256"/>
                    <a:pt x="564" y="259"/>
                  </a:cubicBezTo>
                  <a:cubicBezTo>
                    <a:pt x="564" y="261"/>
                    <a:pt x="563" y="263"/>
                    <a:pt x="562" y="263"/>
                  </a:cubicBezTo>
                  <a:cubicBezTo>
                    <a:pt x="559" y="263"/>
                    <a:pt x="556" y="260"/>
                    <a:pt x="555" y="259"/>
                  </a:cubicBezTo>
                  <a:cubicBezTo>
                    <a:pt x="554" y="263"/>
                    <a:pt x="552" y="274"/>
                    <a:pt x="549" y="274"/>
                  </a:cubicBezTo>
                  <a:cubicBezTo>
                    <a:pt x="547" y="272"/>
                    <a:pt x="547" y="270"/>
                    <a:pt x="546" y="267"/>
                  </a:cubicBezTo>
                  <a:cubicBezTo>
                    <a:pt x="544" y="267"/>
                    <a:pt x="544" y="268"/>
                    <a:pt x="541" y="268"/>
                  </a:cubicBezTo>
                  <a:cubicBezTo>
                    <a:pt x="542" y="265"/>
                    <a:pt x="544" y="263"/>
                    <a:pt x="544" y="260"/>
                  </a:cubicBezTo>
                  <a:cubicBezTo>
                    <a:pt x="544" y="257"/>
                    <a:pt x="536" y="253"/>
                    <a:pt x="534" y="253"/>
                  </a:cubicBezTo>
                  <a:cubicBezTo>
                    <a:pt x="530" y="253"/>
                    <a:pt x="535" y="259"/>
                    <a:pt x="526" y="259"/>
                  </a:cubicBezTo>
                  <a:cubicBezTo>
                    <a:pt x="524" y="259"/>
                    <a:pt x="525" y="266"/>
                    <a:pt x="525" y="269"/>
                  </a:cubicBezTo>
                  <a:cubicBezTo>
                    <a:pt x="525" y="269"/>
                    <a:pt x="525" y="274"/>
                    <a:pt x="525" y="276"/>
                  </a:cubicBezTo>
                  <a:cubicBezTo>
                    <a:pt x="525" y="279"/>
                    <a:pt x="523" y="286"/>
                    <a:pt x="519" y="286"/>
                  </a:cubicBezTo>
                  <a:cubicBezTo>
                    <a:pt x="517" y="286"/>
                    <a:pt x="514" y="284"/>
                    <a:pt x="514" y="282"/>
                  </a:cubicBezTo>
                  <a:cubicBezTo>
                    <a:pt x="514" y="276"/>
                    <a:pt x="515" y="264"/>
                    <a:pt x="519" y="259"/>
                  </a:cubicBezTo>
                  <a:cubicBezTo>
                    <a:pt x="517" y="259"/>
                    <a:pt x="516" y="261"/>
                    <a:pt x="514" y="262"/>
                  </a:cubicBezTo>
                  <a:cubicBezTo>
                    <a:pt x="514" y="258"/>
                    <a:pt x="522" y="251"/>
                    <a:pt x="527" y="251"/>
                  </a:cubicBezTo>
                  <a:cubicBezTo>
                    <a:pt x="529" y="251"/>
                    <a:pt x="533" y="253"/>
                    <a:pt x="537" y="251"/>
                  </a:cubicBezTo>
                  <a:cubicBezTo>
                    <a:pt x="537" y="249"/>
                    <a:pt x="537" y="249"/>
                    <a:pt x="537" y="249"/>
                  </a:cubicBezTo>
                  <a:cubicBezTo>
                    <a:pt x="533" y="249"/>
                    <a:pt x="530" y="246"/>
                    <a:pt x="525" y="246"/>
                  </a:cubicBezTo>
                  <a:cubicBezTo>
                    <a:pt x="522" y="246"/>
                    <a:pt x="522" y="249"/>
                    <a:pt x="519" y="249"/>
                  </a:cubicBezTo>
                  <a:cubicBezTo>
                    <a:pt x="517" y="249"/>
                    <a:pt x="515" y="247"/>
                    <a:pt x="515" y="247"/>
                  </a:cubicBezTo>
                  <a:cubicBezTo>
                    <a:pt x="511" y="247"/>
                    <a:pt x="511" y="247"/>
                    <a:pt x="511" y="247"/>
                  </a:cubicBezTo>
                  <a:cubicBezTo>
                    <a:pt x="512" y="243"/>
                    <a:pt x="513" y="244"/>
                    <a:pt x="513" y="240"/>
                  </a:cubicBezTo>
                  <a:cubicBezTo>
                    <a:pt x="510" y="241"/>
                    <a:pt x="506" y="245"/>
                    <a:pt x="503" y="245"/>
                  </a:cubicBezTo>
                  <a:cubicBezTo>
                    <a:pt x="501" y="245"/>
                    <a:pt x="501" y="248"/>
                    <a:pt x="497" y="248"/>
                  </a:cubicBezTo>
                  <a:cubicBezTo>
                    <a:pt x="495" y="248"/>
                    <a:pt x="494" y="247"/>
                    <a:pt x="494" y="245"/>
                  </a:cubicBezTo>
                  <a:cubicBezTo>
                    <a:pt x="492" y="246"/>
                    <a:pt x="491" y="247"/>
                    <a:pt x="490" y="247"/>
                  </a:cubicBezTo>
                  <a:cubicBezTo>
                    <a:pt x="486" y="247"/>
                    <a:pt x="486" y="247"/>
                    <a:pt x="486" y="247"/>
                  </a:cubicBezTo>
                  <a:cubicBezTo>
                    <a:pt x="491" y="239"/>
                    <a:pt x="498" y="238"/>
                    <a:pt x="504" y="234"/>
                  </a:cubicBezTo>
                  <a:close/>
                  <a:moveTo>
                    <a:pt x="582" y="520"/>
                  </a:moveTo>
                  <a:cubicBezTo>
                    <a:pt x="582" y="520"/>
                    <a:pt x="582" y="520"/>
                    <a:pt x="583" y="520"/>
                  </a:cubicBezTo>
                  <a:cubicBezTo>
                    <a:pt x="582" y="520"/>
                    <a:pt x="582" y="520"/>
                    <a:pt x="582" y="5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dirty="0">
                <a:solidFill>
                  <a:sysClr val="windowText" lastClr="000000"/>
                </a:solidFill>
              </a:endParaRPr>
            </a:p>
          </p:txBody>
        </p:sp>
        <p:sp>
          <p:nvSpPr>
            <p:cNvPr id="140" name="Freeform 104">
              <a:extLst>
                <a:ext uri="{FF2B5EF4-FFF2-40B4-BE49-F238E27FC236}">
                  <a16:creationId xmlns:a16="http://schemas.microsoft.com/office/drawing/2014/main" id="{EEDCDEA7-67ED-44A5-9F54-40370EEF9F60}"/>
                </a:ext>
              </a:extLst>
            </p:cNvPr>
            <p:cNvSpPr>
              <a:spLocks/>
            </p:cNvSpPr>
            <p:nvPr/>
          </p:nvSpPr>
          <p:spPr bwMode="auto">
            <a:xfrm>
              <a:off x="1770" y="22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41" name="Freeform 105">
              <a:extLst>
                <a:ext uri="{FF2B5EF4-FFF2-40B4-BE49-F238E27FC236}">
                  <a16:creationId xmlns:a16="http://schemas.microsoft.com/office/drawing/2014/main" id="{E4075388-435B-46C9-8836-C0FB68B6071A}"/>
                </a:ext>
              </a:extLst>
            </p:cNvPr>
            <p:cNvSpPr>
              <a:spLocks/>
            </p:cNvSpPr>
            <p:nvPr/>
          </p:nvSpPr>
          <p:spPr bwMode="auto">
            <a:xfrm>
              <a:off x="2364" y="2410"/>
              <a:ext cx="7" cy="10"/>
            </a:xfrm>
            <a:custGeom>
              <a:avLst/>
              <a:gdLst>
                <a:gd name="T0" fmla="*/ 0 w 3"/>
                <a:gd name="T1" fmla="*/ 0 h 4"/>
                <a:gd name="T2" fmla="*/ 2 w 3"/>
                <a:gd name="T3" fmla="*/ 4 h 4"/>
                <a:gd name="T4" fmla="*/ 3 w 3"/>
                <a:gd name="T5" fmla="*/ 3 h 4"/>
                <a:gd name="T6" fmla="*/ 1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cubicBezTo>
                    <a:pt x="0" y="2"/>
                    <a:pt x="0" y="4"/>
                    <a:pt x="2" y="4"/>
                  </a:cubicBezTo>
                  <a:cubicBezTo>
                    <a:pt x="2" y="4"/>
                    <a:pt x="3" y="3"/>
                    <a:pt x="3" y="3"/>
                  </a:cubicBezTo>
                  <a:cubicBezTo>
                    <a:pt x="3" y="1"/>
                    <a:pt x="2" y="0"/>
                    <a:pt x="1" y="0"/>
                  </a:cubicBezTo>
                  <a:cubicBezTo>
                    <a:pt x="0" y="0"/>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42" name="Freeform 106">
              <a:extLst>
                <a:ext uri="{FF2B5EF4-FFF2-40B4-BE49-F238E27FC236}">
                  <a16:creationId xmlns:a16="http://schemas.microsoft.com/office/drawing/2014/main" id="{843227C1-9A39-4C5E-AA76-9F83DF4BD612}"/>
                </a:ext>
              </a:extLst>
            </p:cNvPr>
            <p:cNvSpPr>
              <a:spLocks/>
            </p:cNvSpPr>
            <p:nvPr/>
          </p:nvSpPr>
          <p:spPr bwMode="auto">
            <a:xfrm>
              <a:off x="2354" y="2380"/>
              <a:ext cx="14" cy="4"/>
            </a:xfrm>
            <a:custGeom>
              <a:avLst/>
              <a:gdLst>
                <a:gd name="T0" fmla="*/ 3 w 6"/>
                <a:gd name="T1" fmla="*/ 0 h 2"/>
                <a:gd name="T2" fmla="*/ 0 w 6"/>
                <a:gd name="T3" fmla="*/ 2 h 2"/>
                <a:gd name="T4" fmla="*/ 6 w 6"/>
                <a:gd name="T5" fmla="*/ 2 h 2"/>
                <a:gd name="T6" fmla="*/ 3 w 6"/>
                <a:gd name="T7" fmla="*/ 0 h 2"/>
              </a:gdLst>
              <a:ahLst/>
              <a:cxnLst>
                <a:cxn ang="0">
                  <a:pos x="T0" y="T1"/>
                </a:cxn>
                <a:cxn ang="0">
                  <a:pos x="T2" y="T3"/>
                </a:cxn>
                <a:cxn ang="0">
                  <a:pos x="T4" y="T5"/>
                </a:cxn>
                <a:cxn ang="0">
                  <a:pos x="T6" y="T7"/>
                </a:cxn>
              </a:cxnLst>
              <a:rect l="0" t="0" r="r" b="b"/>
              <a:pathLst>
                <a:path w="6" h="2">
                  <a:moveTo>
                    <a:pt x="3" y="0"/>
                  </a:moveTo>
                  <a:cubicBezTo>
                    <a:pt x="2" y="0"/>
                    <a:pt x="1" y="1"/>
                    <a:pt x="0" y="2"/>
                  </a:cubicBezTo>
                  <a:cubicBezTo>
                    <a:pt x="2" y="2"/>
                    <a:pt x="4" y="2"/>
                    <a:pt x="6" y="2"/>
                  </a:cubicBezTo>
                  <a:cubicBezTo>
                    <a:pt x="6" y="1"/>
                    <a:pt x="5" y="0"/>
                    <a:pt x="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43" name="Freeform 107">
              <a:extLst>
                <a:ext uri="{FF2B5EF4-FFF2-40B4-BE49-F238E27FC236}">
                  <a16:creationId xmlns:a16="http://schemas.microsoft.com/office/drawing/2014/main" id="{A03393AF-B655-4806-BD4C-2DD6111A0333}"/>
                </a:ext>
              </a:extLst>
            </p:cNvPr>
            <p:cNvSpPr>
              <a:spLocks/>
            </p:cNvSpPr>
            <p:nvPr/>
          </p:nvSpPr>
          <p:spPr bwMode="auto">
            <a:xfrm>
              <a:off x="2378" y="2387"/>
              <a:ext cx="4" cy="4"/>
            </a:xfrm>
            <a:custGeom>
              <a:avLst/>
              <a:gdLst>
                <a:gd name="T0" fmla="*/ 0 w 2"/>
                <a:gd name="T1" fmla="*/ 0 h 2"/>
                <a:gd name="T2" fmla="*/ 2 w 2"/>
                <a:gd name="T3" fmla="*/ 1 h 2"/>
                <a:gd name="T4" fmla="*/ 0 w 2"/>
                <a:gd name="T5" fmla="*/ 0 h 2"/>
              </a:gdLst>
              <a:ahLst/>
              <a:cxnLst>
                <a:cxn ang="0">
                  <a:pos x="T0" y="T1"/>
                </a:cxn>
                <a:cxn ang="0">
                  <a:pos x="T2" y="T3"/>
                </a:cxn>
                <a:cxn ang="0">
                  <a:pos x="T4" y="T5"/>
                </a:cxn>
              </a:cxnLst>
              <a:rect l="0" t="0" r="r" b="b"/>
              <a:pathLst>
                <a:path w="2" h="2">
                  <a:moveTo>
                    <a:pt x="0" y="0"/>
                  </a:moveTo>
                  <a:cubicBezTo>
                    <a:pt x="0" y="0"/>
                    <a:pt x="1" y="2"/>
                    <a:pt x="2" y="1"/>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44" name="Freeform 108">
              <a:extLst>
                <a:ext uri="{FF2B5EF4-FFF2-40B4-BE49-F238E27FC236}">
                  <a16:creationId xmlns:a16="http://schemas.microsoft.com/office/drawing/2014/main" id="{B7F66AB1-D0C6-4A62-B4C4-9F8B122C3C7F}"/>
                </a:ext>
              </a:extLst>
            </p:cNvPr>
            <p:cNvSpPr>
              <a:spLocks/>
            </p:cNvSpPr>
            <p:nvPr/>
          </p:nvSpPr>
          <p:spPr bwMode="auto">
            <a:xfrm>
              <a:off x="2432" y="2467"/>
              <a:ext cx="12" cy="7"/>
            </a:xfrm>
            <a:custGeom>
              <a:avLst/>
              <a:gdLst>
                <a:gd name="T0" fmla="*/ 5 w 5"/>
                <a:gd name="T1" fmla="*/ 2 h 3"/>
                <a:gd name="T2" fmla="*/ 5 w 5"/>
                <a:gd name="T3" fmla="*/ 0 h 3"/>
                <a:gd name="T4" fmla="*/ 0 w 5"/>
                <a:gd name="T5" fmla="*/ 2 h 3"/>
                <a:gd name="T6" fmla="*/ 0 w 5"/>
                <a:gd name="T7" fmla="*/ 3 h 3"/>
                <a:gd name="T8" fmla="*/ 1 w 5"/>
                <a:gd name="T9" fmla="*/ 3 h 3"/>
                <a:gd name="T10" fmla="*/ 5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5" y="2"/>
                  </a:moveTo>
                  <a:cubicBezTo>
                    <a:pt x="5" y="0"/>
                    <a:pt x="5" y="0"/>
                    <a:pt x="5" y="0"/>
                  </a:cubicBezTo>
                  <a:cubicBezTo>
                    <a:pt x="4" y="1"/>
                    <a:pt x="2" y="2"/>
                    <a:pt x="0" y="2"/>
                  </a:cubicBezTo>
                  <a:cubicBezTo>
                    <a:pt x="0" y="2"/>
                    <a:pt x="0" y="3"/>
                    <a:pt x="0" y="3"/>
                  </a:cubicBezTo>
                  <a:cubicBezTo>
                    <a:pt x="0" y="3"/>
                    <a:pt x="1" y="3"/>
                    <a:pt x="1" y="3"/>
                  </a:cubicBezTo>
                  <a:cubicBezTo>
                    <a:pt x="2" y="3"/>
                    <a:pt x="4" y="3"/>
                    <a:pt x="5"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45" name="Freeform 109">
              <a:extLst>
                <a:ext uri="{FF2B5EF4-FFF2-40B4-BE49-F238E27FC236}">
                  <a16:creationId xmlns:a16="http://schemas.microsoft.com/office/drawing/2014/main" id="{B2C8F2A0-6CF2-43AD-ABC8-D6C9909F2A4A}"/>
                </a:ext>
              </a:extLst>
            </p:cNvPr>
            <p:cNvSpPr>
              <a:spLocks/>
            </p:cNvSpPr>
            <p:nvPr/>
          </p:nvSpPr>
          <p:spPr bwMode="auto">
            <a:xfrm>
              <a:off x="1474" y="1790"/>
              <a:ext cx="29" cy="43"/>
            </a:xfrm>
            <a:custGeom>
              <a:avLst/>
              <a:gdLst>
                <a:gd name="T0" fmla="*/ 10 w 12"/>
                <a:gd name="T1" fmla="*/ 9 h 18"/>
                <a:gd name="T2" fmla="*/ 8 w 12"/>
                <a:gd name="T3" fmla="*/ 9 h 18"/>
                <a:gd name="T4" fmla="*/ 8 w 12"/>
                <a:gd name="T5" fmla="*/ 0 h 18"/>
                <a:gd name="T6" fmla="*/ 3 w 12"/>
                <a:gd name="T7" fmla="*/ 0 h 18"/>
                <a:gd name="T8" fmla="*/ 0 w 12"/>
                <a:gd name="T9" fmla="*/ 2 h 18"/>
                <a:gd name="T10" fmla="*/ 6 w 12"/>
                <a:gd name="T11" fmla="*/ 9 h 18"/>
                <a:gd name="T12" fmla="*/ 10 w 12"/>
                <a:gd name="T13" fmla="*/ 18 h 18"/>
                <a:gd name="T14" fmla="*/ 10 w 12"/>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0" y="9"/>
                  </a:moveTo>
                  <a:cubicBezTo>
                    <a:pt x="10" y="9"/>
                    <a:pt x="8" y="10"/>
                    <a:pt x="8" y="9"/>
                  </a:cubicBezTo>
                  <a:cubicBezTo>
                    <a:pt x="7" y="5"/>
                    <a:pt x="8" y="5"/>
                    <a:pt x="8" y="0"/>
                  </a:cubicBezTo>
                  <a:cubicBezTo>
                    <a:pt x="5" y="1"/>
                    <a:pt x="7" y="0"/>
                    <a:pt x="3" y="0"/>
                  </a:cubicBezTo>
                  <a:cubicBezTo>
                    <a:pt x="2" y="0"/>
                    <a:pt x="0" y="0"/>
                    <a:pt x="0" y="2"/>
                  </a:cubicBezTo>
                  <a:cubicBezTo>
                    <a:pt x="0" y="5"/>
                    <a:pt x="3" y="8"/>
                    <a:pt x="6" y="9"/>
                  </a:cubicBezTo>
                  <a:cubicBezTo>
                    <a:pt x="6" y="12"/>
                    <a:pt x="7" y="15"/>
                    <a:pt x="10" y="18"/>
                  </a:cubicBezTo>
                  <a:cubicBezTo>
                    <a:pt x="12" y="15"/>
                    <a:pt x="10" y="12"/>
                    <a:pt x="10"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46" name="Freeform 110">
              <a:extLst>
                <a:ext uri="{FF2B5EF4-FFF2-40B4-BE49-F238E27FC236}">
                  <a16:creationId xmlns:a16="http://schemas.microsoft.com/office/drawing/2014/main" id="{F4E339AB-4329-48EB-BA2A-55EAC2575600}"/>
                </a:ext>
              </a:extLst>
            </p:cNvPr>
            <p:cNvSpPr>
              <a:spLocks/>
            </p:cNvSpPr>
            <p:nvPr/>
          </p:nvSpPr>
          <p:spPr bwMode="auto">
            <a:xfrm>
              <a:off x="1734" y="1387"/>
              <a:ext cx="282" cy="150"/>
            </a:xfrm>
            <a:custGeom>
              <a:avLst/>
              <a:gdLst>
                <a:gd name="T0" fmla="*/ 110 w 119"/>
                <a:gd name="T1" fmla="*/ 49 h 63"/>
                <a:gd name="T2" fmla="*/ 119 w 119"/>
                <a:gd name="T3" fmla="*/ 47 h 63"/>
                <a:gd name="T4" fmla="*/ 96 w 119"/>
                <a:gd name="T5" fmla="*/ 31 h 63"/>
                <a:gd name="T6" fmla="*/ 90 w 119"/>
                <a:gd name="T7" fmla="*/ 12 h 63"/>
                <a:gd name="T8" fmla="*/ 94 w 119"/>
                <a:gd name="T9" fmla="*/ 4 h 63"/>
                <a:gd name="T10" fmla="*/ 87 w 119"/>
                <a:gd name="T11" fmla="*/ 0 h 63"/>
                <a:gd name="T12" fmla="*/ 80 w 119"/>
                <a:gd name="T13" fmla="*/ 3 h 63"/>
                <a:gd name="T14" fmla="*/ 80 w 119"/>
                <a:gd name="T15" fmla="*/ 6 h 63"/>
                <a:gd name="T16" fmla="*/ 74 w 119"/>
                <a:gd name="T17" fmla="*/ 6 h 63"/>
                <a:gd name="T18" fmla="*/ 70 w 119"/>
                <a:gd name="T19" fmla="*/ 9 h 63"/>
                <a:gd name="T20" fmla="*/ 75 w 119"/>
                <a:gd name="T21" fmla="*/ 24 h 63"/>
                <a:gd name="T22" fmla="*/ 72 w 119"/>
                <a:gd name="T23" fmla="*/ 26 h 63"/>
                <a:gd name="T24" fmla="*/ 68 w 119"/>
                <a:gd name="T25" fmla="*/ 17 h 63"/>
                <a:gd name="T26" fmla="*/ 60 w 119"/>
                <a:gd name="T27" fmla="*/ 11 h 63"/>
                <a:gd name="T28" fmla="*/ 56 w 119"/>
                <a:gd name="T29" fmla="*/ 11 h 63"/>
                <a:gd name="T30" fmla="*/ 57 w 119"/>
                <a:gd name="T31" fmla="*/ 15 h 63"/>
                <a:gd name="T32" fmla="*/ 50 w 119"/>
                <a:gd name="T33" fmla="*/ 17 h 63"/>
                <a:gd name="T34" fmla="*/ 40 w 119"/>
                <a:gd name="T35" fmla="*/ 10 h 63"/>
                <a:gd name="T36" fmla="*/ 33 w 119"/>
                <a:gd name="T37" fmla="*/ 14 h 63"/>
                <a:gd name="T38" fmla="*/ 29 w 119"/>
                <a:gd name="T39" fmla="*/ 6 h 63"/>
                <a:gd name="T40" fmla="*/ 0 w 119"/>
                <a:gd name="T41" fmla="*/ 26 h 63"/>
                <a:gd name="T42" fmla="*/ 7 w 119"/>
                <a:gd name="T43" fmla="*/ 30 h 63"/>
                <a:gd name="T44" fmla="*/ 15 w 119"/>
                <a:gd name="T45" fmla="*/ 30 h 63"/>
                <a:gd name="T46" fmla="*/ 6 w 119"/>
                <a:gd name="T47" fmla="*/ 35 h 63"/>
                <a:gd name="T48" fmla="*/ 23 w 119"/>
                <a:gd name="T49" fmla="*/ 39 h 63"/>
                <a:gd name="T50" fmla="*/ 35 w 119"/>
                <a:gd name="T51" fmla="*/ 39 h 63"/>
                <a:gd name="T52" fmla="*/ 41 w 119"/>
                <a:gd name="T53" fmla="*/ 41 h 63"/>
                <a:gd name="T54" fmla="*/ 33 w 119"/>
                <a:gd name="T55" fmla="*/ 42 h 63"/>
                <a:gd name="T56" fmla="*/ 11 w 119"/>
                <a:gd name="T57" fmla="*/ 47 h 63"/>
                <a:gd name="T58" fmla="*/ 22 w 119"/>
                <a:gd name="T59" fmla="*/ 55 h 63"/>
                <a:gd name="T60" fmla="*/ 34 w 119"/>
                <a:gd name="T61" fmla="*/ 57 h 63"/>
                <a:gd name="T62" fmla="*/ 39 w 119"/>
                <a:gd name="T63" fmla="*/ 63 h 63"/>
                <a:gd name="T64" fmla="*/ 59 w 119"/>
                <a:gd name="T65" fmla="*/ 63 h 63"/>
                <a:gd name="T66" fmla="*/ 75 w 119"/>
                <a:gd name="T67" fmla="*/ 58 h 63"/>
                <a:gd name="T68" fmla="*/ 81 w 119"/>
                <a:gd name="T69" fmla="*/ 54 h 63"/>
                <a:gd name="T70" fmla="*/ 100 w 119"/>
                <a:gd name="T71" fmla="*/ 60 h 63"/>
                <a:gd name="T72" fmla="*/ 113 w 119"/>
                <a:gd name="T73" fmla="*/ 56 h 63"/>
                <a:gd name="T74" fmla="*/ 110 w 119"/>
                <a:gd name="T75" fmla="*/ 53 h 63"/>
                <a:gd name="T76" fmla="*/ 107 w 119"/>
                <a:gd name="T77" fmla="*/ 51 h 63"/>
                <a:gd name="T78" fmla="*/ 110 w 119"/>
                <a:gd name="T79"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63">
                  <a:moveTo>
                    <a:pt x="110" y="49"/>
                  </a:moveTo>
                  <a:cubicBezTo>
                    <a:pt x="114" y="49"/>
                    <a:pt x="115" y="50"/>
                    <a:pt x="119" y="47"/>
                  </a:cubicBezTo>
                  <a:cubicBezTo>
                    <a:pt x="115" y="43"/>
                    <a:pt x="96" y="38"/>
                    <a:pt x="96" y="31"/>
                  </a:cubicBezTo>
                  <a:cubicBezTo>
                    <a:pt x="96" y="25"/>
                    <a:pt x="90" y="20"/>
                    <a:pt x="90" y="12"/>
                  </a:cubicBezTo>
                  <a:cubicBezTo>
                    <a:pt x="90" y="10"/>
                    <a:pt x="94" y="8"/>
                    <a:pt x="94" y="4"/>
                  </a:cubicBezTo>
                  <a:cubicBezTo>
                    <a:pt x="94" y="1"/>
                    <a:pt x="91" y="0"/>
                    <a:pt x="87" y="0"/>
                  </a:cubicBezTo>
                  <a:cubicBezTo>
                    <a:pt x="83" y="0"/>
                    <a:pt x="80" y="1"/>
                    <a:pt x="80" y="3"/>
                  </a:cubicBezTo>
                  <a:cubicBezTo>
                    <a:pt x="80" y="4"/>
                    <a:pt x="80" y="5"/>
                    <a:pt x="80" y="6"/>
                  </a:cubicBezTo>
                  <a:cubicBezTo>
                    <a:pt x="76" y="7"/>
                    <a:pt x="78" y="6"/>
                    <a:pt x="74" y="6"/>
                  </a:cubicBezTo>
                  <a:cubicBezTo>
                    <a:pt x="72" y="6"/>
                    <a:pt x="70" y="7"/>
                    <a:pt x="70" y="9"/>
                  </a:cubicBezTo>
                  <a:cubicBezTo>
                    <a:pt x="70" y="11"/>
                    <a:pt x="73" y="21"/>
                    <a:pt x="75" y="24"/>
                  </a:cubicBezTo>
                  <a:cubicBezTo>
                    <a:pt x="74" y="25"/>
                    <a:pt x="74" y="26"/>
                    <a:pt x="72" y="26"/>
                  </a:cubicBezTo>
                  <a:cubicBezTo>
                    <a:pt x="68" y="26"/>
                    <a:pt x="69" y="20"/>
                    <a:pt x="68" y="17"/>
                  </a:cubicBezTo>
                  <a:cubicBezTo>
                    <a:pt x="67" y="15"/>
                    <a:pt x="64" y="11"/>
                    <a:pt x="60" y="11"/>
                  </a:cubicBezTo>
                  <a:cubicBezTo>
                    <a:pt x="56" y="11"/>
                    <a:pt x="56" y="11"/>
                    <a:pt x="56" y="11"/>
                  </a:cubicBezTo>
                  <a:cubicBezTo>
                    <a:pt x="56" y="11"/>
                    <a:pt x="56" y="13"/>
                    <a:pt x="57" y="15"/>
                  </a:cubicBezTo>
                  <a:cubicBezTo>
                    <a:pt x="54" y="16"/>
                    <a:pt x="52" y="16"/>
                    <a:pt x="50" y="17"/>
                  </a:cubicBezTo>
                  <a:cubicBezTo>
                    <a:pt x="48" y="13"/>
                    <a:pt x="46" y="10"/>
                    <a:pt x="40" y="10"/>
                  </a:cubicBezTo>
                  <a:cubicBezTo>
                    <a:pt x="36" y="10"/>
                    <a:pt x="34" y="13"/>
                    <a:pt x="33" y="14"/>
                  </a:cubicBezTo>
                  <a:cubicBezTo>
                    <a:pt x="32" y="13"/>
                    <a:pt x="32" y="6"/>
                    <a:pt x="29" y="6"/>
                  </a:cubicBezTo>
                  <a:cubicBezTo>
                    <a:pt x="21" y="6"/>
                    <a:pt x="0" y="14"/>
                    <a:pt x="0" y="26"/>
                  </a:cubicBezTo>
                  <a:cubicBezTo>
                    <a:pt x="0" y="27"/>
                    <a:pt x="4" y="30"/>
                    <a:pt x="7" y="30"/>
                  </a:cubicBezTo>
                  <a:cubicBezTo>
                    <a:pt x="10" y="30"/>
                    <a:pt x="11" y="29"/>
                    <a:pt x="15" y="30"/>
                  </a:cubicBezTo>
                  <a:cubicBezTo>
                    <a:pt x="12" y="32"/>
                    <a:pt x="6" y="30"/>
                    <a:pt x="6" y="35"/>
                  </a:cubicBezTo>
                  <a:cubicBezTo>
                    <a:pt x="6" y="41"/>
                    <a:pt x="18" y="39"/>
                    <a:pt x="23" y="39"/>
                  </a:cubicBezTo>
                  <a:cubicBezTo>
                    <a:pt x="25" y="39"/>
                    <a:pt x="31" y="39"/>
                    <a:pt x="35" y="39"/>
                  </a:cubicBezTo>
                  <a:cubicBezTo>
                    <a:pt x="37" y="39"/>
                    <a:pt x="39" y="40"/>
                    <a:pt x="41" y="41"/>
                  </a:cubicBezTo>
                  <a:cubicBezTo>
                    <a:pt x="38" y="42"/>
                    <a:pt x="37" y="42"/>
                    <a:pt x="33" y="42"/>
                  </a:cubicBezTo>
                  <a:cubicBezTo>
                    <a:pt x="24" y="42"/>
                    <a:pt x="17" y="43"/>
                    <a:pt x="11" y="47"/>
                  </a:cubicBezTo>
                  <a:cubicBezTo>
                    <a:pt x="13" y="50"/>
                    <a:pt x="17" y="55"/>
                    <a:pt x="22" y="55"/>
                  </a:cubicBezTo>
                  <a:cubicBezTo>
                    <a:pt x="25" y="55"/>
                    <a:pt x="32" y="55"/>
                    <a:pt x="34" y="57"/>
                  </a:cubicBezTo>
                  <a:cubicBezTo>
                    <a:pt x="37" y="59"/>
                    <a:pt x="35" y="63"/>
                    <a:pt x="39" y="63"/>
                  </a:cubicBezTo>
                  <a:cubicBezTo>
                    <a:pt x="45" y="63"/>
                    <a:pt x="49" y="63"/>
                    <a:pt x="59" y="63"/>
                  </a:cubicBezTo>
                  <a:cubicBezTo>
                    <a:pt x="64" y="59"/>
                    <a:pt x="69" y="61"/>
                    <a:pt x="75" y="58"/>
                  </a:cubicBezTo>
                  <a:cubicBezTo>
                    <a:pt x="79" y="56"/>
                    <a:pt x="77" y="54"/>
                    <a:pt x="81" y="54"/>
                  </a:cubicBezTo>
                  <a:cubicBezTo>
                    <a:pt x="88" y="54"/>
                    <a:pt x="91" y="60"/>
                    <a:pt x="100" y="60"/>
                  </a:cubicBezTo>
                  <a:cubicBezTo>
                    <a:pt x="105" y="60"/>
                    <a:pt x="111" y="60"/>
                    <a:pt x="113" y="56"/>
                  </a:cubicBezTo>
                  <a:cubicBezTo>
                    <a:pt x="112" y="55"/>
                    <a:pt x="111" y="55"/>
                    <a:pt x="110" y="53"/>
                  </a:cubicBezTo>
                  <a:cubicBezTo>
                    <a:pt x="109" y="53"/>
                    <a:pt x="107" y="53"/>
                    <a:pt x="107" y="51"/>
                  </a:cubicBezTo>
                  <a:cubicBezTo>
                    <a:pt x="107" y="49"/>
                    <a:pt x="108" y="49"/>
                    <a:pt x="110" y="4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47" name="Freeform 111">
              <a:extLst>
                <a:ext uri="{FF2B5EF4-FFF2-40B4-BE49-F238E27FC236}">
                  <a16:creationId xmlns:a16="http://schemas.microsoft.com/office/drawing/2014/main" id="{8F9B0777-42CD-41B0-B653-5392ED4E4864}"/>
                </a:ext>
              </a:extLst>
            </p:cNvPr>
            <p:cNvSpPr>
              <a:spLocks/>
            </p:cNvSpPr>
            <p:nvPr/>
          </p:nvSpPr>
          <p:spPr bwMode="auto">
            <a:xfrm>
              <a:off x="1630" y="1361"/>
              <a:ext cx="159" cy="105"/>
            </a:xfrm>
            <a:custGeom>
              <a:avLst/>
              <a:gdLst>
                <a:gd name="T0" fmla="*/ 11 w 67"/>
                <a:gd name="T1" fmla="*/ 38 h 44"/>
                <a:gd name="T2" fmla="*/ 15 w 67"/>
                <a:gd name="T3" fmla="*/ 42 h 44"/>
                <a:gd name="T4" fmla="*/ 18 w 67"/>
                <a:gd name="T5" fmla="*/ 44 h 44"/>
                <a:gd name="T6" fmla="*/ 35 w 67"/>
                <a:gd name="T7" fmla="*/ 37 h 44"/>
                <a:gd name="T8" fmla="*/ 52 w 67"/>
                <a:gd name="T9" fmla="*/ 20 h 44"/>
                <a:gd name="T10" fmla="*/ 67 w 67"/>
                <a:gd name="T11" fmla="*/ 15 h 44"/>
                <a:gd name="T12" fmla="*/ 51 w 67"/>
                <a:gd name="T13" fmla="*/ 5 h 44"/>
                <a:gd name="T14" fmla="*/ 43 w 67"/>
                <a:gd name="T15" fmla="*/ 6 h 44"/>
                <a:gd name="T16" fmla="*/ 31 w 67"/>
                <a:gd name="T17" fmla="*/ 1 h 44"/>
                <a:gd name="T18" fmla="*/ 22 w 67"/>
                <a:gd name="T19" fmla="*/ 3 h 44"/>
                <a:gd name="T20" fmla="*/ 8 w 67"/>
                <a:gd name="T21" fmla="*/ 3 h 44"/>
                <a:gd name="T22" fmla="*/ 12 w 67"/>
                <a:gd name="T23" fmla="*/ 11 h 44"/>
                <a:gd name="T24" fmla="*/ 0 w 67"/>
                <a:gd name="T25" fmla="*/ 33 h 44"/>
                <a:gd name="T26" fmla="*/ 11 w 67"/>
                <a:gd name="T27"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44">
                  <a:moveTo>
                    <a:pt x="11" y="38"/>
                  </a:moveTo>
                  <a:cubicBezTo>
                    <a:pt x="12" y="39"/>
                    <a:pt x="13" y="42"/>
                    <a:pt x="15" y="42"/>
                  </a:cubicBezTo>
                  <a:cubicBezTo>
                    <a:pt x="16" y="42"/>
                    <a:pt x="16" y="44"/>
                    <a:pt x="18" y="44"/>
                  </a:cubicBezTo>
                  <a:cubicBezTo>
                    <a:pt x="20" y="44"/>
                    <a:pt x="35" y="39"/>
                    <a:pt x="35" y="37"/>
                  </a:cubicBezTo>
                  <a:cubicBezTo>
                    <a:pt x="35" y="32"/>
                    <a:pt x="45" y="22"/>
                    <a:pt x="52" y="20"/>
                  </a:cubicBezTo>
                  <a:cubicBezTo>
                    <a:pt x="55" y="19"/>
                    <a:pt x="67" y="18"/>
                    <a:pt x="67" y="15"/>
                  </a:cubicBezTo>
                  <a:cubicBezTo>
                    <a:pt x="67" y="10"/>
                    <a:pt x="56" y="5"/>
                    <a:pt x="51" y="5"/>
                  </a:cubicBezTo>
                  <a:cubicBezTo>
                    <a:pt x="48" y="5"/>
                    <a:pt x="45" y="8"/>
                    <a:pt x="43" y="6"/>
                  </a:cubicBezTo>
                  <a:cubicBezTo>
                    <a:pt x="38" y="6"/>
                    <a:pt x="36" y="3"/>
                    <a:pt x="31" y="1"/>
                  </a:cubicBezTo>
                  <a:cubicBezTo>
                    <a:pt x="27" y="0"/>
                    <a:pt x="24" y="3"/>
                    <a:pt x="22" y="3"/>
                  </a:cubicBezTo>
                  <a:cubicBezTo>
                    <a:pt x="16" y="3"/>
                    <a:pt x="14" y="1"/>
                    <a:pt x="8" y="3"/>
                  </a:cubicBezTo>
                  <a:cubicBezTo>
                    <a:pt x="8" y="6"/>
                    <a:pt x="12" y="9"/>
                    <a:pt x="12" y="11"/>
                  </a:cubicBezTo>
                  <a:cubicBezTo>
                    <a:pt x="12" y="19"/>
                    <a:pt x="0" y="25"/>
                    <a:pt x="0" y="33"/>
                  </a:cubicBezTo>
                  <a:cubicBezTo>
                    <a:pt x="0" y="36"/>
                    <a:pt x="9" y="35"/>
                    <a:pt x="11" y="3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48" name="Freeform 112">
              <a:extLst>
                <a:ext uri="{FF2B5EF4-FFF2-40B4-BE49-F238E27FC236}">
                  <a16:creationId xmlns:a16="http://schemas.microsoft.com/office/drawing/2014/main" id="{FD779336-D75C-4FED-AC38-B011093DD8C7}"/>
                </a:ext>
              </a:extLst>
            </p:cNvPr>
            <p:cNvSpPr>
              <a:spLocks noEditPoints="1"/>
            </p:cNvSpPr>
            <p:nvPr/>
          </p:nvSpPr>
          <p:spPr bwMode="auto">
            <a:xfrm>
              <a:off x="1756" y="1290"/>
              <a:ext cx="187" cy="78"/>
            </a:xfrm>
            <a:custGeom>
              <a:avLst/>
              <a:gdLst>
                <a:gd name="T0" fmla="*/ 14 w 79"/>
                <a:gd name="T1" fmla="*/ 8 h 33"/>
                <a:gd name="T2" fmla="*/ 13 w 79"/>
                <a:gd name="T3" fmla="*/ 8 h 33"/>
                <a:gd name="T4" fmla="*/ 8 w 79"/>
                <a:gd name="T5" fmla="*/ 11 h 33"/>
                <a:gd name="T6" fmla="*/ 11 w 79"/>
                <a:gd name="T7" fmla="*/ 12 h 33"/>
                <a:gd name="T8" fmla="*/ 10 w 79"/>
                <a:gd name="T9" fmla="*/ 12 h 33"/>
                <a:gd name="T10" fmla="*/ 6 w 79"/>
                <a:gd name="T11" fmla="*/ 12 h 33"/>
                <a:gd name="T12" fmla="*/ 6 w 79"/>
                <a:gd name="T13" fmla="*/ 15 h 33"/>
                <a:gd name="T14" fmla="*/ 8 w 79"/>
                <a:gd name="T15" fmla="*/ 16 h 33"/>
                <a:gd name="T16" fmla="*/ 6 w 79"/>
                <a:gd name="T17" fmla="*/ 16 h 33"/>
                <a:gd name="T18" fmla="*/ 0 w 79"/>
                <a:gd name="T19" fmla="*/ 18 h 33"/>
                <a:gd name="T20" fmla="*/ 0 w 79"/>
                <a:gd name="T21" fmla="*/ 21 h 33"/>
                <a:gd name="T22" fmla="*/ 3 w 79"/>
                <a:gd name="T23" fmla="*/ 25 h 33"/>
                <a:gd name="T24" fmla="*/ 11 w 79"/>
                <a:gd name="T25" fmla="*/ 26 h 33"/>
                <a:gd name="T26" fmla="*/ 21 w 79"/>
                <a:gd name="T27" fmla="*/ 25 h 33"/>
                <a:gd name="T28" fmla="*/ 23 w 79"/>
                <a:gd name="T29" fmla="*/ 22 h 33"/>
                <a:gd name="T30" fmla="*/ 27 w 79"/>
                <a:gd name="T31" fmla="*/ 27 h 33"/>
                <a:gd name="T32" fmla="*/ 21 w 79"/>
                <a:gd name="T33" fmla="*/ 30 h 33"/>
                <a:gd name="T34" fmla="*/ 27 w 79"/>
                <a:gd name="T35" fmla="*/ 33 h 33"/>
                <a:gd name="T36" fmla="*/ 42 w 79"/>
                <a:gd name="T37" fmla="*/ 30 h 33"/>
                <a:gd name="T38" fmla="*/ 57 w 79"/>
                <a:gd name="T39" fmla="*/ 26 h 33"/>
                <a:gd name="T40" fmla="*/ 72 w 79"/>
                <a:gd name="T41" fmla="*/ 26 h 33"/>
                <a:gd name="T42" fmla="*/ 79 w 79"/>
                <a:gd name="T43" fmla="*/ 16 h 33"/>
                <a:gd name="T44" fmla="*/ 74 w 79"/>
                <a:gd name="T45" fmla="*/ 10 h 33"/>
                <a:gd name="T46" fmla="*/ 68 w 79"/>
                <a:gd name="T47" fmla="*/ 13 h 33"/>
                <a:gd name="T48" fmla="*/ 59 w 79"/>
                <a:gd name="T49" fmla="*/ 4 h 33"/>
                <a:gd name="T50" fmla="*/ 59 w 79"/>
                <a:gd name="T51" fmla="*/ 1 h 33"/>
                <a:gd name="T52" fmla="*/ 55 w 79"/>
                <a:gd name="T53" fmla="*/ 0 h 33"/>
                <a:gd name="T54" fmla="*/ 48 w 79"/>
                <a:gd name="T55" fmla="*/ 7 h 33"/>
                <a:gd name="T56" fmla="*/ 54 w 79"/>
                <a:gd name="T57" fmla="*/ 10 h 33"/>
                <a:gd name="T58" fmla="*/ 54 w 79"/>
                <a:gd name="T59" fmla="*/ 13 h 33"/>
                <a:gd name="T60" fmla="*/ 51 w 79"/>
                <a:gd name="T61" fmla="*/ 14 h 33"/>
                <a:gd name="T62" fmla="*/ 55 w 79"/>
                <a:gd name="T63" fmla="*/ 15 h 33"/>
                <a:gd name="T64" fmla="*/ 50 w 79"/>
                <a:gd name="T65" fmla="*/ 17 h 33"/>
                <a:gd name="T66" fmla="*/ 28 w 79"/>
                <a:gd name="T67" fmla="*/ 8 h 33"/>
                <a:gd name="T68" fmla="*/ 23 w 79"/>
                <a:gd name="T69" fmla="*/ 8 h 33"/>
                <a:gd name="T70" fmla="*/ 19 w 79"/>
                <a:gd name="T71" fmla="*/ 5 h 33"/>
                <a:gd name="T72" fmla="*/ 12 w 79"/>
                <a:gd name="T73" fmla="*/ 5 h 33"/>
                <a:gd name="T74" fmla="*/ 14 w 79"/>
                <a:gd name="T75" fmla="*/ 8 h 33"/>
                <a:gd name="T76" fmla="*/ 20 w 79"/>
                <a:gd name="T77" fmla="*/ 13 h 33"/>
                <a:gd name="T78" fmla="*/ 16 w 79"/>
                <a:gd name="T79" fmla="*/ 13 h 33"/>
                <a:gd name="T80" fmla="*/ 20 w 79"/>
                <a:gd name="T81"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33">
                  <a:moveTo>
                    <a:pt x="14" y="8"/>
                  </a:moveTo>
                  <a:cubicBezTo>
                    <a:pt x="13" y="8"/>
                    <a:pt x="13" y="8"/>
                    <a:pt x="13" y="8"/>
                  </a:cubicBezTo>
                  <a:cubicBezTo>
                    <a:pt x="11" y="8"/>
                    <a:pt x="9" y="9"/>
                    <a:pt x="8" y="11"/>
                  </a:cubicBezTo>
                  <a:cubicBezTo>
                    <a:pt x="9" y="11"/>
                    <a:pt x="10" y="12"/>
                    <a:pt x="11" y="12"/>
                  </a:cubicBezTo>
                  <a:cubicBezTo>
                    <a:pt x="10" y="12"/>
                    <a:pt x="10" y="12"/>
                    <a:pt x="10" y="12"/>
                  </a:cubicBezTo>
                  <a:cubicBezTo>
                    <a:pt x="6" y="12"/>
                    <a:pt x="6" y="12"/>
                    <a:pt x="6" y="12"/>
                  </a:cubicBezTo>
                  <a:cubicBezTo>
                    <a:pt x="6" y="15"/>
                    <a:pt x="6" y="15"/>
                    <a:pt x="6" y="15"/>
                  </a:cubicBezTo>
                  <a:cubicBezTo>
                    <a:pt x="6" y="15"/>
                    <a:pt x="7" y="16"/>
                    <a:pt x="8" y="16"/>
                  </a:cubicBezTo>
                  <a:cubicBezTo>
                    <a:pt x="8" y="16"/>
                    <a:pt x="7" y="16"/>
                    <a:pt x="6" y="16"/>
                  </a:cubicBezTo>
                  <a:cubicBezTo>
                    <a:pt x="4" y="16"/>
                    <a:pt x="2" y="17"/>
                    <a:pt x="0" y="18"/>
                  </a:cubicBezTo>
                  <a:cubicBezTo>
                    <a:pt x="1" y="19"/>
                    <a:pt x="0" y="19"/>
                    <a:pt x="0" y="21"/>
                  </a:cubicBezTo>
                  <a:cubicBezTo>
                    <a:pt x="0" y="23"/>
                    <a:pt x="2" y="25"/>
                    <a:pt x="3" y="25"/>
                  </a:cubicBezTo>
                  <a:cubicBezTo>
                    <a:pt x="5" y="25"/>
                    <a:pt x="8" y="26"/>
                    <a:pt x="11" y="26"/>
                  </a:cubicBezTo>
                  <a:cubicBezTo>
                    <a:pt x="14" y="26"/>
                    <a:pt x="17" y="25"/>
                    <a:pt x="21" y="25"/>
                  </a:cubicBezTo>
                  <a:cubicBezTo>
                    <a:pt x="21" y="23"/>
                    <a:pt x="22" y="22"/>
                    <a:pt x="23" y="22"/>
                  </a:cubicBezTo>
                  <a:cubicBezTo>
                    <a:pt x="24" y="24"/>
                    <a:pt x="26" y="25"/>
                    <a:pt x="27" y="27"/>
                  </a:cubicBezTo>
                  <a:cubicBezTo>
                    <a:pt x="24" y="27"/>
                    <a:pt x="21" y="26"/>
                    <a:pt x="21" y="30"/>
                  </a:cubicBezTo>
                  <a:cubicBezTo>
                    <a:pt x="21" y="31"/>
                    <a:pt x="25" y="33"/>
                    <a:pt x="27" y="33"/>
                  </a:cubicBezTo>
                  <a:cubicBezTo>
                    <a:pt x="33" y="33"/>
                    <a:pt x="37" y="31"/>
                    <a:pt x="42" y="30"/>
                  </a:cubicBezTo>
                  <a:cubicBezTo>
                    <a:pt x="43" y="29"/>
                    <a:pt x="57" y="26"/>
                    <a:pt x="57" y="26"/>
                  </a:cubicBezTo>
                  <a:cubicBezTo>
                    <a:pt x="57" y="25"/>
                    <a:pt x="71" y="27"/>
                    <a:pt x="72" y="26"/>
                  </a:cubicBezTo>
                  <a:cubicBezTo>
                    <a:pt x="74" y="26"/>
                    <a:pt x="79" y="19"/>
                    <a:pt x="79" y="16"/>
                  </a:cubicBezTo>
                  <a:cubicBezTo>
                    <a:pt x="79" y="13"/>
                    <a:pt x="77" y="10"/>
                    <a:pt x="74" y="10"/>
                  </a:cubicBezTo>
                  <a:cubicBezTo>
                    <a:pt x="71" y="10"/>
                    <a:pt x="70" y="13"/>
                    <a:pt x="68" y="13"/>
                  </a:cubicBezTo>
                  <a:cubicBezTo>
                    <a:pt x="64" y="13"/>
                    <a:pt x="59" y="8"/>
                    <a:pt x="59" y="4"/>
                  </a:cubicBezTo>
                  <a:cubicBezTo>
                    <a:pt x="59" y="4"/>
                    <a:pt x="59" y="3"/>
                    <a:pt x="59" y="1"/>
                  </a:cubicBezTo>
                  <a:cubicBezTo>
                    <a:pt x="58" y="1"/>
                    <a:pt x="56" y="1"/>
                    <a:pt x="55" y="0"/>
                  </a:cubicBezTo>
                  <a:cubicBezTo>
                    <a:pt x="53" y="1"/>
                    <a:pt x="48" y="3"/>
                    <a:pt x="48" y="7"/>
                  </a:cubicBezTo>
                  <a:cubicBezTo>
                    <a:pt x="48" y="9"/>
                    <a:pt x="50" y="10"/>
                    <a:pt x="54" y="10"/>
                  </a:cubicBezTo>
                  <a:cubicBezTo>
                    <a:pt x="54" y="13"/>
                    <a:pt x="54" y="13"/>
                    <a:pt x="54" y="13"/>
                  </a:cubicBezTo>
                  <a:cubicBezTo>
                    <a:pt x="50" y="13"/>
                    <a:pt x="51" y="14"/>
                    <a:pt x="51" y="14"/>
                  </a:cubicBezTo>
                  <a:cubicBezTo>
                    <a:pt x="52" y="15"/>
                    <a:pt x="53" y="15"/>
                    <a:pt x="55" y="15"/>
                  </a:cubicBezTo>
                  <a:cubicBezTo>
                    <a:pt x="54" y="17"/>
                    <a:pt x="53" y="17"/>
                    <a:pt x="50" y="17"/>
                  </a:cubicBezTo>
                  <a:cubicBezTo>
                    <a:pt x="40" y="17"/>
                    <a:pt x="35" y="8"/>
                    <a:pt x="28" y="8"/>
                  </a:cubicBezTo>
                  <a:cubicBezTo>
                    <a:pt x="28" y="8"/>
                    <a:pt x="26" y="8"/>
                    <a:pt x="23" y="8"/>
                  </a:cubicBezTo>
                  <a:cubicBezTo>
                    <a:pt x="23" y="8"/>
                    <a:pt x="20" y="5"/>
                    <a:pt x="19" y="5"/>
                  </a:cubicBezTo>
                  <a:cubicBezTo>
                    <a:pt x="17" y="5"/>
                    <a:pt x="16" y="5"/>
                    <a:pt x="12" y="5"/>
                  </a:cubicBezTo>
                  <a:cubicBezTo>
                    <a:pt x="12" y="7"/>
                    <a:pt x="13" y="8"/>
                    <a:pt x="14" y="8"/>
                  </a:cubicBezTo>
                  <a:close/>
                  <a:moveTo>
                    <a:pt x="20" y="13"/>
                  </a:moveTo>
                  <a:cubicBezTo>
                    <a:pt x="19" y="13"/>
                    <a:pt x="18" y="13"/>
                    <a:pt x="16" y="13"/>
                  </a:cubicBezTo>
                  <a:cubicBezTo>
                    <a:pt x="17" y="13"/>
                    <a:pt x="19" y="13"/>
                    <a:pt x="20"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49" name="Freeform 113">
              <a:extLst>
                <a:ext uri="{FF2B5EF4-FFF2-40B4-BE49-F238E27FC236}">
                  <a16:creationId xmlns:a16="http://schemas.microsoft.com/office/drawing/2014/main" id="{E5FF5889-64CC-464D-B926-4D4365B9E2FF}"/>
                </a:ext>
              </a:extLst>
            </p:cNvPr>
            <p:cNvSpPr>
              <a:spLocks/>
            </p:cNvSpPr>
            <p:nvPr/>
          </p:nvSpPr>
          <p:spPr bwMode="auto">
            <a:xfrm>
              <a:off x="1730" y="1316"/>
              <a:ext cx="23" cy="19"/>
            </a:xfrm>
            <a:custGeom>
              <a:avLst/>
              <a:gdLst>
                <a:gd name="T0" fmla="*/ 0 w 10"/>
                <a:gd name="T1" fmla="*/ 6 h 8"/>
                <a:gd name="T2" fmla="*/ 4 w 10"/>
                <a:gd name="T3" fmla="*/ 8 h 8"/>
                <a:gd name="T4" fmla="*/ 10 w 10"/>
                <a:gd name="T5" fmla="*/ 0 h 8"/>
                <a:gd name="T6" fmla="*/ 0 w 10"/>
                <a:gd name="T7" fmla="*/ 6 h 8"/>
              </a:gdLst>
              <a:ahLst/>
              <a:cxnLst>
                <a:cxn ang="0">
                  <a:pos x="T0" y="T1"/>
                </a:cxn>
                <a:cxn ang="0">
                  <a:pos x="T2" y="T3"/>
                </a:cxn>
                <a:cxn ang="0">
                  <a:pos x="T4" y="T5"/>
                </a:cxn>
                <a:cxn ang="0">
                  <a:pos x="T6" y="T7"/>
                </a:cxn>
              </a:cxnLst>
              <a:rect l="0" t="0" r="r" b="b"/>
              <a:pathLst>
                <a:path w="10" h="8">
                  <a:moveTo>
                    <a:pt x="0" y="6"/>
                  </a:moveTo>
                  <a:cubicBezTo>
                    <a:pt x="0" y="7"/>
                    <a:pt x="2" y="8"/>
                    <a:pt x="4" y="8"/>
                  </a:cubicBezTo>
                  <a:cubicBezTo>
                    <a:pt x="7" y="8"/>
                    <a:pt x="10" y="4"/>
                    <a:pt x="10" y="0"/>
                  </a:cubicBezTo>
                  <a:cubicBezTo>
                    <a:pt x="8" y="0"/>
                    <a:pt x="0" y="2"/>
                    <a:pt x="0"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50" name="Freeform 114">
              <a:extLst>
                <a:ext uri="{FF2B5EF4-FFF2-40B4-BE49-F238E27FC236}">
                  <a16:creationId xmlns:a16="http://schemas.microsoft.com/office/drawing/2014/main" id="{40DF8372-825A-4890-8C20-B44DD2328CD2}"/>
                </a:ext>
              </a:extLst>
            </p:cNvPr>
            <p:cNvSpPr>
              <a:spLocks/>
            </p:cNvSpPr>
            <p:nvPr/>
          </p:nvSpPr>
          <p:spPr bwMode="auto">
            <a:xfrm>
              <a:off x="1796" y="1290"/>
              <a:ext cx="19" cy="7"/>
            </a:xfrm>
            <a:custGeom>
              <a:avLst/>
              <a:gdLst>
                <a:gd name="T0" fmla="*/ 3 w 8"/>
                <a:gd name="T1" fmla="*/ 3 h 3"/>
                <a:gd name="T2" fmla="*/ 8 w 8"/>
                <a:gd name="T3" fmla="*/ 3 h 3"/>
                <a:gd name="T4" fmla="*/ 8 w 8"/>
                <a:gd name="T5" fmla="*/ 0 h 3"/>
                <a:gd name="T6" fmla="*/ 0 w 8"/>
                <a:gd name="T7" fmla="*/ 0 h 3"/>
                <a:gd name="T8" fmla="*/ 3 w 8"/>
                <a:gd name="T9" fmla="*/ 3 h 3"/>
              </a:gdLst>
              <a:ahLst/>
              <a:cxnLst>
                <a:cxn ang="0">
                  <a:pos x="T0" y="T1"/>
                </a:cxn>
                <a:cxn ang="0">
                  <a:pos x="T2" y="T3"/>
                </a:cxn>
                <a:cxn ang="0">
                  <a:pos x="T4" y="T5"/>
                </a:cxn>
                <a:cxn ang="0">
                  <a:pos x="T6" y="T7"/>
                </a:cxn>
                <a:cxn ang="0">
                  <a:pos x="T8" y="T9"/>
                </a:cxn>
              </a:cxnLst>
              <a:rect l="0" t="0" r="r" b="b"/>
              <a:pathLst>
                <a:path w="8" h="3">
                  <a:moveTo>
                    <a:pt x="3" y="3"/>
                  </a:moveTo>
                  <a:cubicBezTo>
                    <a:pt x="3" y="3"/>
                    <a:pt x="8" y="3"/>
                    <a:pt x="8" y="3"/>
                  </a:cubicBezTo>
                  <a:cubicBezTo>
                    <a:pt x="8" y="0"/>
                    <a:pt x="8" y="0"/>
                    <a:pt x="8" y="0"/>
                  </a:cubicBezTo>
                  <a:cubicBezTo>
                    <a:pt x="0" y="0"/>
                    <a:pt x="0" y="0"/>
                    <a:pt x="0" y="0"/>
                  </a:cubicBezTo>
                  <a:cubicBezTo>
                    <a:pt x="0" y="2"/>
                    <a:pt x="2" y="3"/>
                    <a:pt x="3"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51" name="Freeform 115">
              <a:extLst>
                <a:ext uri="{FF2B5EF4-FFF2-40B4-BE49-F238E27FC236}">
                  <a16:creationId xmlns:a16="http://schemas.microsoft.com/office/drawing/2014/main" id="{9F3E1806-C822-43E9-8769-6BCDA5DAE0AA}"/>
                </a:ext>
              </a:extLst>
            </p:cNvPr>
            <p:cNvSpPr>
              <a:spLocks/>
            </p:cNvSpPr>
            <p:nvPr/>
          </p:nvSpPr>
          <p:spPr bwMode="auto">
            <a:xfrm>
              <a:off x="1675" y="1267"/>
              <a:ext cx="107" cy="59"/>
            </a:xfrm>
            <a:custGeom>
              <a:avLst/>
              <a:gdLst>
                <a:gd name="T0" fmla="*/ 6 w 45"/>
                <a:gd name="T1" fmla="*/ 21 h 25"/>
                <a:gd name="T2" fmla="*/ 13 w 45"/>
                <a:gd name="T3" fmla="*/ 21 h 25"/>
                <a:gd name="T4" fmla="*/ 16 w 45"/>
                <a:gd name="T5" fmla="*/ 25 h 25"/>
                <a:gd name="T6" fmla="*/ 21 w 45"/>
                <a:gd name="T7" fmla="*/ 20 h 25"/>
                <a:gd name="T8" fmla="*/ 29 w 45"/>
                <a:gd name="T9" fmla="*/ 13 h 25"/>
                <a:gd name="T10" fmla="*/ 34 w 45"/>
                <a:gd name="T11" fmla="*/ 19 h 25"/>
                <a:gd name="T12" fmla="*/ 44 w 45"/>
                <a:gd name="T13" fmla="*/ 12 h 25"/>
                <a:gd name="T14" fmla="*/ 42 w 45"/>
                <a:gd name="T15" fmla="*/ 7 h 25"/>
                <a:gd name="T16" fmla="*/ 45 w 45"/>
                <a:gd name="T17" fmla="*/ 4 h 25"/>
                <a:gd name="T18" fmla="*/ 32 w 45"/>
                <a:gd name="T19" fmla="*/ 3 h 25"/>
                <a:gd name="T20" fmla="*/ 28 w 45"/>
                <a:gd name="T21" fmla="*/ 3 h 25"/>
                <a:gd name="T22" fmla="*/ 16 w 45"/>
                <a:gd name="T23" fmla="*/ 11 h 25"/>
                <a:gd name="T24" fmla="*/ 5 w 45"/>
                <a:gd name="T25" fmla="*/ 16 h 25"/>
                <a:gd name="T26" fmla="*/ 0 w 45"/>
                <a:gd name="T27" fmla="*/ 20 h 25"/>
                <a:gd name="T28" fmla="*/ 2 w 45"/>
                <a:gd name="T29" fmla="*/ 23 h 25"/>
                <a:gd name="T30" fmla="*/ 6 w 45"/>
                <a:gd name="T3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25">
                  <a:moveTo>
                    <a:pt x="6" y="21"/>
                  </a:moveTo>
                  <a:cubicBezTo>
                    <a:pt x="8" y="21"/>
                    <a:pt x="10" y="23"/>
                    <a:pt x="13" y="21"/>
                  </a:cubicBezTo>
                  <a:cubicBezTo>
                    <a:pt x="13" y="22"/>
                    <a:pt x="15" y="25"/>
                    <a:pt x="16" y="25"/>
                  </a:cubicBezTo>
                  <a:cubicBezTo>
                    <a:pt x="19" y="25"/>
                    <a:pt x="21" y="22"/>
                    <a:pt x="21" y="20"/>
                  </a:cubicBezTo>
                  <a:cubicBezTo>
                    <a:pt x="25" y="20"/>
                    <a:pt x="28" y="17"/>
                    <a:pt x="29" y="13"/>
                  </a:cubicBezTo>
                  <a:cubicBezTo>
                    <a:pt x="31" y="14"/>
                    <a:pt x="31" y="19"/>
                    <a:pt x="34" y="19"/>
                  </a:cubicBezTo>
                  <a:cubicBezTo>
                    <a:pt x="44" y="12"/>
                    <a:pt x="44" y="12"/>
                    <a:pt x="44" y="12"/>
                  </a:cubicBezTo>
                  <a:cubicBezTo>
                    <a:pt x="44" y="10"/>
                    <a:pt x="43" y="10"/>
                    <a:pt x="42" y="7"/>
                  </a:cubicBezTo>
                  <a:cubicBezTo>
                    <a:pt x="44" y="7"/>
                    <a:pt x="45" y="5"/>
                    <a:pt x="45" y="4"/>
                  </a:cubicBezTo>
                  <a:cubicBezTo>
                    <a:pt x="45" y="0"/>
                    <a:pt x="32" y="3"/>
                    <a:pt x="32" y="3"/>
                  </a:cubicBezTo>
                  <a:cubicBezTo>
                    <a:pt x="30" y="3"/>
                    <a:pt x="30" y="3"/>
                    <a:pt x="28" y="3"/>
                  </a:cubicBezTo>
                  <a:cubicBezTo>
                    <a:pt x="21" y="3"/>
                    <a:pt x="20" y="9"/>
                    <a:pt x="16" y="11"/>
                  </a:cubicBezTo>
                  <a:cubicBezTo>
                    <a:pt x="12" y="14"/>
                    <a:pt x="9" y="14"/>
                    <a:pt x="5" y="16"/>
                  </a:cubicBezTo>
                  <a:cubicBezTo>
                    <a:pt x="4" y="16"/>
                    <a:pt x="0" y="19"/>
                    <a:pt x="0" y="20"/>
                  </a:cubicBezTo>
                  <a:cubicBezTo>
                    <a:pt x="0" y="21"/>
                    <a:pt x="2" y="22"/>
                    <a:pt x="2" y="23"/>
                  </a:cubicBezTo>
                  <a:cubicBezTo>
                    <a:pt x="4" y="23"/>
                    <a:pt x="5" y="21"/>
                    <a:pt x="6"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52" name="Freeform 116">
              <a:extLst>
                <a:ext uri="{FF2B5EF4-FFF2-40B4-BE49-F238E27FC236}">
                  <a16:creationId xmlns:a16="http://schemas.microsoft.com/office/drawing/2014/main" id="{4EF87DCD-5323-4C06-974B-866D022ACD4B}"/>
                </a:ext>
              </a:extLst>
            </p:cNvPr>
            <p:cNvSpPr>
              <a:spLocks/>
            </p:cNvSpPr>
            <p:nvPr/>
          </p:nvSpPr>
          <p:spPr bwMode="auto">
            <a:xfrm>
              <a:off x="1820" y="1226"/>
              <a:ext cx="61" cy="19"/>
            </a:xfrm>
            <a:custGeom>
              <a:avLst/>
              <a:gdLst>
                <a:gd name="T0" fmla="*/ 10 w 26"/>
                <a:gd name="T1" fmla="*/ 7 h 8"/>
                <a:gd name="T2" fmla="*/ 20 w 26"/>
                <a:gd name="T3" fmla="*/ 7 h 8"/>
                <a:gd name="T4" fmla="*/ 26 w 26"/>
                <a:gd name="T5" fmla="*/ 6 h 8"/>
                <a:gd name="T6" fmla="*/ 16 w 26"/>
                <a:gd name="T7" fmla="*/ 0 h 8"/>
                <a:gd name="T8" fmla="*/ 0 w 26"/>
                <a:gd name="T9" fmla="*/ 8 h 8"/>
                <a:gd name="T10" fmla="*/ 4 w 26"/>
                <a:gd name="T11" fmla="*/ 6 h 8"/>
                <a:gd name="T12" fmla="*/ 10 w 26"/>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26" h="8">
                  <a:moveTo>
                    <a:pt x="10" y="7"/>
                  </a:moveTo>
                  <a:cubicBezTo>
                    <a:pt x="15" y="7"/>
                    <a:pt x="13" y="7"/>
                    <a:pt x="20" y="7"/>
                  </a:cubicBezTo>
                  <a:cubicBezTo>
                    <a:pt x="22" y="7"/>
                    <a:pt x="24" y="6"/>
                    <a:pt x="26" y="6"/>
                  </a:cubicBezTo>
                  <a:cubicBezTo>
                    <a:pt x="25" y="3"/>
                    <a:pt x="21" y="0"/>
                    <a:pt x="16" y="0"/>
                  </a:cubicBezTo>
                  <a:cubicBezTo>
                    <a:pt x="13" y="0"/>
                    <a:pt x="0" y="5"/>
                    <a:pt x="0" y="8"/>
                  </a:cubicBezTo>
                  <a:cubicBezTo>
                    <a:pt x="1" y="8"/>
                    <a:pt x="2" y="6"/>
                    <a:pt x="4" y="6"/>
                  </a:cubicBezTo>
                  <a:cubicBezTo>
                    <a:pt x="6" y="6"/>
                    <a:pt x="7" y="7"/>
                    <a:pt x="10"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53" name="Freeform 117">
              <a:extLst>
                <a:ext uri="{FF2B5EF4-FFF2-40B4-BE49-F238E27FC236}">
                  <a16:creationId xmlns:a16="http://schemas.microsoft.com/office/drawing/2014/main" id="{7A5E1F2B-05EB-422C-8EAF-98B1C971CAC3}"/>
                </a:ext>
              </a:extLst>
            </p:cNvPr>
            <p:cNvSpPr>
              <a:spLocks/>
            </p:cNvSpPr>
            <p:nvPr/>
          </p:nvSpPr>
          <p:spPr bwMode="auto">
            <a:xfrm>
              <a:off x="1820" y="1250"/>
              <a:ext cx="54" cy="28"/>
            </a:xfrm>
            <a:custGeom>
              <a:avLst/>
              <a:gdLst>
                <a:gd name="T0" fmla="*/ 19 w 23"/>
                <a:gd name="T1" fmla="*/ 0 h 12"/>
                <a:gd name="T2" fmla="*/ 0 w 23"/>
                <a:gd name="T3" fmla="*/ 5 h 12"/>
                <a:gd name="T4" fmla="*/ 7 w 23"/>
                <a:gd name="T5" fmla="*/ 12 h 12"/>
                <a:gd name="T6" fmla="*/ 20 w 23"/>
                <a:gd name="T7" fmla="*/ 5 h 12"/>
                <a:gd name="T8" fmla="*/ 13 w 23"/>
                <a:gd name="T9" fmla="*/ 5 h 12"/>
                <a:gd name="T10" fmla="*/ 23 w 23"/>
                <a:gd name="T11" fmla="*/ 2 h 12"/>
                <a:gd name="T12" fmla="*/ 19 w 2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3" h="12">
                  <a:moveTo>
                    <a:pt x="19" y="0"/>
                  </a:moveTo>
                  <a:cubicBezTo>
                    <a:pt x="14" y="0"/>
                    <a:pt x="0" y="0"/>
                    <a:pt x="0" y="5"/>
                  </a:cubicBezTo>
                  <a:cubicBezTo>
                    <a:pt x="0" y="7"/>
                    <a:pt x="4" y="12"/>
                    <a:pt x="7" y="12"/>
                  </a:cubicBezTo>
                  <a:cubicBezTo>
                    <a:pt x="12" y="12"/>
                    <a:pt x="20" y="9"/>
                    <a:pt x="20" y="5"/>
                  </a:cubicBezTo>
                  <a:cubicBezTo>
                    <a:pt x="13" y="5"/>
                    <a:pt x="13" y="5"/>
                    <a:pt x="13" y="5"/>
                  </a:cubicBezTo>
                  <a:cubicBezTo>
                    <a:pt x="17" y="5"/>
                    <a:pt x="20" y="4"/>
                    <a:pt x="23" y="2"/>
                  </a:cubicBezTo>
                  <a:cubicBezTo>
                    <a:pt x="22" y="1"/>
                    <a:pt x="21" y="0"/>
                    <a:pt x="1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54" name="Freeform 118">
              <a:extLst>
                <a:ext uri="{FF2B5EF4-FFF2-40B4-BE49-F238E27FC236}">
                  <a16:creationId xmlns:a16="http://schemas.microsoft.com/office/drawing/2014/main" id="{2751330F-9DA1-4FBF-84B0-618459AC2E01}"/>
                </a:ext>
              </a:extLst>
            </p:cNvPr>
            <p:cNvSpPr>
              <a:spLocks/>
            </p:cNvSpPr>
            <p:nvPr/>
          </p:nvSpPr>
          <p:spPr bwMode="auto">
            <a:xfrm>
              <a:off x="1793" y="1245"/>
              <a:ext cx="19" cy="22"/>
            </a:xfrm>
            <a:custGeom>
              <a:avLst/>
              <a:gdLst>
                <a:gd name="T0" fmla="*/ 5 w 8"/>
                <a:gd name="T1" fmla="*/ 9 h 9"/>
                <a:gd name="T2" fmla="*/ 8 w 8"/>
                <a:gd name="T3" fmla="*/ 6 h 9"/>
                <a:gd name="T4" fmla="*/ 0 w 8"/>
                <a:gd name="T5" fmla="*/ 6 h 9"/>
                <a:gd name="T6" fmla="*/ 5 w 8"/>
                <a:gd name="T7" fmla="*/ 9 h 9"/>
              </a:gdLst>
              <a:ahLst/>
              <a:cxnLst>
                <a:cxn ang="0">
                  <a:pos x="T0" y="T1"/>
                </a:cxn>
                <a:cxn ang="0">
                  <a:pos x="T2" y="T3"/>
                </a:cxn>
                <a:cxn ang="0">
                  <a:pos x="T4" y="T5"/>
                </a:cxn>
                <a:cxn ang="0">
                  <a:pos x="T6" y="T7"/>
                </a:cxn>
              </a:cxnLst>
              <a:rect l="0" t="0" r="r" b="b"/>
              <a:pathLst>
                <a:path w="8" h="9">
                  <a:moveTo>
                    <a:pt x="5" y="9"/>
                  </a:moveTo>
                  <a:cubicBezTo>
                    <a:pt x="6" y="9"/>
                    <a:pt x="7" y="8"/>
                    <a:pt x="8" y="6"/>
                  </a:cubicBezTo>
                  <a:cubicBezTo>
                    <a:pt x="7" y="6"/>
                    <a:pt x="0" y="0"/>
                    <a:pt x="0" y="6"/>
                  </a:cubicBezTo>
                  <a:cubicBezTo>
                    <a:pt x="0" y="7"/>
                    <a:pt x="3" y="9"/>
                    <a:pt x="5"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55" name="Freeform 119">
              <a:extLst>
                <a:ext uri="{FF2B5EF4-FFF2-40B4-BE49-F238E27FC236}">
                  <a16:creationId xmlns:a16="http://schemas.microsoft.com/office/drawing/2014/main" id="{292F2076-CA6E-4988-A319-45006DC0EB00}"/>
                </a:ext>
              </a:extLst>
            </p:cNvPr>
            <p:cNvSpPr>
              <a:spLocks/>
            </p:cNvSpPr>
            <p:nvPr/>
          </p:nvSpPr>
          <p:spPr bwMode="auto">
            <a:xfrm>
              <a:off x="1997" y="1385"/>
              <a:ext cx="87" cy="76"/>
            </a:xfrm>
            <a:custGeom>
              <a:avLst/>
              <a:gdLst>
                <a:gd name="T0" fmla="*/ 32 w 37"/>
                <a:gd name="T1" fmla="*/ 15 h 32"/>
                <a:gd name="T2" fmla="*/ 32 w 37"/>
                <a:gd name="T3" fmla="*/ 12 h 32"/>
                <a:gd name="T4" fmla="*/ 24 w 37"/>
                <a:gd name="T5" fmla="*/ 12 h 32"/>
                <a:gd name="T6" fmla="*/ 31 w 37"/>
                <a:gd name="T7" fmla="*/ 3 h 32"/>
                <a:gd name="T8" fmla="*/ 29 w 37"/>
                <a:gd name="T9" fmla="*/ 0 h 32"/>
                <a:gd name="T10" fmla="*/ 20 w 37"/>
                <a:gd name="T11" fmla="*/ 0 h 32"/>
                <a:gd name="T12" fmla="*/ 6 w 37"/>
                <a:gd name="T13" fmla="*/ 3 h 32"/>
                <a:gd name="T14" fmla="*/ 5 w 37"/>
                <a:gd name="T15" fmla="*/ 5 h 32"/>
                <a:gd name="T16" fmla="*/ 12 w 37"/>
                <a:gd name="T17" fmla="*/ 8 h 32"/>
                <a:gd name="T18" fmla="*/ 12 w 37"/>
                <a:gd name="T19" fmla="*/ 16 h 32"/>
                <a:gd name="T20" fmla="*/ 8 w 37"/>
                <a:gd name="T21" fmla="*/ 16 h 32"/>
                <a:gd name="T22" fmla="*/ 0 w 37"/>
                <a:gd name="T23" fmla="*/ 12 h 32"/>
                <a:gd name="T24" fmla="*/ 0 w 37"/>
                <a:gd name="T25" fmla="*/ 16 h 32"/>
                <a:gd name="T26" fmla="*/ 19 w 37"/>
                <a:gd name="T27" fmla="*/ 28 h 32"/>
                <a:gd name="T28" fmla="*/ 24 w 37"/>
                <a:gd name="T29" fmla="*/ 32 h 32"/>
                <a:gd name="T30" fmla="*/ 28 w 37"/>
                <a:gd name="T31" fmla="*/ 28 h 32"/>
                <a:gd name="T32" fmla="*/ 37 w 37"/>
                <a:gd name="T33" fmla="*/ 16 h 32"/>
                <a:gd name="T34" fmla="*/ 32 w 37"/>
                <a:gd name="T35"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2">
                  <a:moveTo>
                    <a:pt x="32" y="15"/>
                  </a:moveTo>
                  <a:cubicBezTo>
                    <a:pt x="32" y="13"/>
                    <a:pt x="32" y="15"/>
                    <a:pt x="32" y="12"/>
                  </a:cubicBezTo>
                  <a:cubicBezTo>
                    <a:pt x="32" y="9"/>
                    <a:pt x="26" y="11"/>
                    <a:pt x="24" y="12"/>
                  </a:cubicBezTo>
                  <a:cubicBezTo>
                    <a:pt x="25" y="10"/>
                    <a:pt x="31" y="7"/>
                    <a:pt x="31" y="3"/>
                  </a:cubicBezTo>
                  <a:cubicBezTo>
                    <a:pt x="31" y="2"/>
                    <a:pt x="30" y="0"/>
                    <a:pt x="29" y="0"/>
                  </a:cubicBezTo>
                  <a:cubicBezTo>
                    <a:pt x="29" y="0"/>
                    <a:pt x="24" y="0"/>
                    <a:pt x="20" y="0"/>
                  </a:cubicBezTo>
                  <a:cubicBezTo>
                    <a:pt x="15" y="0"/>
                    <a:pt x="10" y="0"/>
                    <a:pt x="6" y="3"/>
                  </a:cubicBezTo>
                  <a:cubicBezTo>
                    <a:pt x="6" y="4"/>
                    <a:pt x="5" y="5"/>
                    <a:pt x="5" y="5"/>
                  </a:cubicBezTo>
                  <a:cubicBezTo>
                    <a:pt x="5" y="8"/>
                    <a:pt x="8" y="8"/>
                    <a:pt x="12" y="8"/>
                  </a:cubicBezTo>
                  <a:cubicBezTo>
                    <a:pt x="12" y="16"/>
                    <a:pt x="12" y="16"/>
                    <a:pt x="12" y="16"/>
                  </a:cubicBezTo>
                  <a:cubicBezTo>
                    <a:pt x="12" y="16"/>
                    <a:pt x="11" y="16"/>
                    <a:pt x="8" y="16"/>
                  </a:cubicBezTo>
                  <a:cubicBezTo>
                    <a:pt x="5" y="16"/>
                    <a:pt x="0" y="12"/>
                    <a:pt x="0" y="12"/>
                  </a:cubicBezTo>
                  <a:cubicBezTo>
                    <a:pt x="0" y="16"/>
                    <a:pt x="0" y="16"/>
                    <a:pt x="0" y="16"/>
                  </a:cubicBezTo>
                  <a:cubicBezTo>
                    <a:pt x="4" y="22"/>
                    <a:pt x="13" y="21"/>
                    <a:pt x="19" y="28"/>
                  </a:cubicBezTo>
                  <a:cubicBezTo>
                    <a:pt x="20" y="29"/>
                    <a:pt x="20" y="32"/>
                    <a:pt x="24" y="32"/>
                  </a:cubicBezTo>
                  <a:cubicBezTo>
                    <a:pt x="26" y="32"/>
                    <a:pt x="26" y="29"/>
                    <a:pt x="28" y="28"/>
                  </a:cubicBezTo>
                  <a:cubicBezTo>
                    <a:pt x="35" y="25"/>
                    <a:pt x="36" y="29"/>
                    <a:pt x="37" y="16"/>
                  </a:cubicBezTo>
                  <a:cubicBezTo>
                    <a:pt x="36" y="16"/>
                    <a:pt x="32" y="15"/>
                    <a:pt x="32"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56" name="Freeform 120">
              <a:extLst>
                <a:ext uri="{FF2B5EF4-FFF2-40B4-BE49-F238E27FC236}">
                  <a16:creationId xmlns:a16="http://schemas.microsoft.com/office/drawing/2014/main" id="{83F1367A-A980-4B92-87C3-C38783CCAEDA}"/>
                </a:ext>
              </a:extLst>
            </p:cNvPr>
            <p:cNvSpPr>
              <a:spLocks/>
            </p:cNvSpPr>
            <p:nvPr/>
          </p:nvSpPr>
          <p:spPr bwMode="auto">
            <a:xfrm>
              <a:off x="1959" y="1297"/>
              <a:ext cx="102" cy="55"/>
            </a:xfrm>
            <a:custGeom>
              <a:avLst/>
              <a:gdLst>
                <a:gd name="T0" fmla="*/ 0 w 43"/>
                <a:gd name="T1" fmla="*/ 7 h 23"/>
                <a:gd name="T2" fmla="*/ 6 w 43"/>
                <a:gd name="T3" fmla="*/ 10 h 23"/>
                <a:gd name="T4" fmla="*/ 7 w 43"/>
                <a:gd name="T5" fmla="*/ 13 h 23"/>
                <a:gd name="T6" fmla="*/ 10 w 43"/>
                <a:gd name="T7" fmla="*/ 13 h 23"/>
                <a:gd name="T8" fmla="*/ 13 w 43"/>
                <a:gd name="T9" fmla="*/ 15 h 23"/>
                <a:gd name="T10" fmla="*/ 30 w 43"/>
                <a:gd name="T11" fmla="*/ 12 h 23"/>
                <a:gd name="T12" fmla="*/ 32 w 43"/>
                <a:gd name="T13" fmla="*/ 13 h 23"/>
                <a:gd name="T14" fmla="*/ 27 w 43"/>
                <a:gd name="T15" fmla="*/ 16 h 23"/>
                <a:gd name="T16" fmla="*/ 27 w 43"/>
                <a:gd name="T17" fmla="*/ 18 h 23"/>
                <a:gd name="T18" fmla="*/ 25 w 43"/>
                <a:gd name="T19" fmla="*/ 21 h 23"/>
                <a:gd name="T20" fmla="*/ 32 w 43"/>
                <a:gd name="T21" fmla="*/ 22 h 23"/>
                <a:gd name="T22" fmla="*/ 41 w 43"/>
                <a:gd name="T23" fmla="*/ 20 h 23"/>
                <a:gd name="T24" fmla="*/ 43 w 43"/>
                <a:gd name="T25" fmla="*/ 6 h 23"/>
                <a:gd name="T26" fmla="*/ 39 w 43"/>
                <a:gd name="T27" fmla="*/ 1 h 23"/>
                <a:gd name="T28" fmla="*/ 34 w 43"/>
                <a:gd name="T29" fmla="*/ 2 h 23"/>
                <a:gd name="T30" fmla="*/ 24 w 43"/>
                <a:gd name="T31" fmla="*/ 0 h 23"/>
                <a:gd name="T32" fmla="*/ 20 w 43"/>
                <a:gd name="T33" fmla="*/ 0 h 23"/>
                <a:gd name="T34" fmla="*/ 28 w 43"/>
                <a:gd name="T35" fmla="*/ 3 h 23"/>
                <a:gd name="T36" fmla="*/ 28 w 43"/>
                <a:gd name="T37" fmla="*/ 8 h 23"/>
                <a:gd name="T38" fmla="*/ 16 w 43"/>
                <a:gd name="T39" fmla="*/ 3 h 23"/>
                <a:gd name="T40" fmla="*/ 16 w 43"/>
                <a:gd name="T41" fmla="*/ 6 h 23"/>
                <a:gd name="T42" fmla="*/ 20 w 43"/>
                <a:gd name="T43" fmla="*/ 10 h 23"/>
                <a:gd name="T44" fmla="*/ 3 w 43"/>
                <a:gd name="T45" fmla="*/ 1 h 23"/>
                <a:gd name="T46" fmla="*/ 0 w 43"/>
                <a:gd name="T47" fmla="*/ 1 h 23"/>
                <a:gd name="T48" fmla="*/ 1 w 43"/>
                <a:gd name="T49" fmla="*/ 4 h 23"/>
                <a:gd name="T50" fmla="*/ 0 w 43"/>
                <a:gd name="T51" fmla="*/ 3 h 23"/>
                <a:gd name="T52" fmla="*/ 0 w 43"/>
                <a:gd name="T5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 h="23">
                  <a:moveTo>
                    <a:pt x="0" y="7"/>
                  </a:moveTo>
                  <a:cubicBezTo>
                    <a:pt x="4" y="8"/>
                    <a:pt x="4" y="11"/>
                    <a:pt x="6" y="10"/>
                  </a:cubicBezTo>
                  <a:cubicBezTo>
                    <a:pt x="7" y="13"/>
                    <a:pt x="7" y="13"/>
                    <a:pt x="7" y="13"/>
                  </a:cubicBezTo>
                  <a:cubicBezTo>
                    <a:pt x="10" y="13"/>
                    <a:pt x="10" y="13"/>
                    <a:pt x="10" y="13"/>
                  </a:cubicBezTo>
                  <a:cubicBezTo>
                    <a:pt x="10" y="13"/>
                    <a:pt x="12" y="15"/>
                    <a:pt x="13" y="15"/>
                  </a:cubicBezTo>
                  <a:cubicBezTo>
                    <a:pt x="18" y="15"/>
                    <a:pt x="26" y="12"/>
                    <a:pt x="30" y="12"/>
                  </a:cubicBezTo>
                  <a:cubicBezTo>
                    <a:pt x="31" y="12"/>
                    <a:pt x="32" y="12"/>
                    <a:pt x="32" y="13"/>
                  </a:cubicBezTo>
                  <a:cubicBezTo>
                    <a:pt x="31" y="14"/>
                    <a:pt x="27" y="14"/>
                    <a:pt x="27" y="16"/>
                  </a:cubicBezTo>
                  <a:cubicBezTo>
                    <a:pt x="26" y="17"/>
                    <a:pt x="26" y="18"/>
                    <a:pt x="27" y="18"/>
                  </a:cubicBezTo>
                  <a:cubicBezTo>
                    <a:pt x="26" y="19"/>
                    <a:pt x="25" y="20"/>
                    <a:pt x="25" y="21"/>
                  </a:cubicBezTo>
                  <a:cubicBezTo>
                    <a:pt x="25" y="23"/>
                    <a:pt x="31" y="22"/>
                    <a:pt x="32" y="22"/>
                  </a:cubicBezTo>
                  <a:cubicBezTo>
                    <a:pt x="33" y="22"/>
                    <a:pt x="38" y="22"/>
                    <a:pt x="41" y="20"/>
                  </a:cubicBezTo>
                  <a:cubicBezTo>
                    <a:pt x="41" y="14"/>
                    <a:pt x="43" y="11"/>
                    <a:pt x="43" y="6"/>
                  </a:cubicBezTo>
                  <a:cubicBezTo>
                    <a:pt x="43" y="3"/>
                    <a:pt x="43" y="1"/>
                    <a:pt x="39" y="1"/>
                  </a:cubicBezTo>
                  <a:cubicBezTo>
                    <a:pt x="37" y="1"/>
                    <a:pt x="36" y="2"/>
                    <a:pt x="34" y="2"/>
                  </a:cubicBezTo>
                  <a:cubicBezTo>
                    <a:pt x="30" y="2"/>
                    <a:pt x="28" y="0"/>
                    <a:pt x="24" y="0"/>
                  </a:cubicBezTo>
                  <a:cubicBezTo>
                    <a:pt x="22" y="0"/>
                    <a:pt x="22" y="0"/>
                    <a:pt x="20" y="0"/>
                  </a:cubicBezTo>
                  <a:cubicBezTo>
                    <a:pt x="21" y="3"/>
                    <a:pt x="24" y="3"/>
                    <a:pt x="28" y="3"/>
                  </a:cubicBezTo>
                  <a:cubicBezTo>
                    <a:pt x="28" y="8"/>
                    <a:pt x="28" y="8"/>
                    <a:pt x="28" y="8"/>
                  </a:cubicBezTo>
                  <a:cubicBezTo>
                    <a:pt x="24" y="8"/>
                    <a:pt x="20" y="3"/>
                    <a:pt x="16" y="3"/>
                  </a:cubicBezTo>
                  <a:cubicBezTo>
                    <a:pt x="16" y="6"/>
                    <a:pt x="16" y="6"/>
                    <a:pt x="16" y="6"/>
                  </a:cubicBezTo>
                  <a:cubicBezTo>
                    <a:pt x="16" y="7"/>
                    <a:pt x="18" y="9"/>
                    <a:pt x="20" y="10"/>
                  </a:cubicBezTo>
                  <a:cubicBezTo>
                    <a:pt x="13" y="12"/>
                    <a:pt x="9" y="1"/>
                    <a:pt x="3" y="1"/>
                  </a:cubicBezTo>
                  <a:cubicBezTo>
                    <a:pt x="2" y="1"/>
                    <a:pt x="1" y="1"/>
                    <a:pt x="0" y="1"/>
                  </a:cubicBezTo>
                  <a:cubicBezTo>
                    <a:pt x="0" y="1"/>
                    <a:pt x="0" y="3"/>
                    <a:pt x="1" y="4"/>
                  </a:cubicBezTo>
                  <a:cubicBezTo>
                    <a:pt x="0" y="3"/>
                    <a:pt x="0" y="3"/>
                    <a:pt x="0" y="3"/>
                  </a:cubicBezTo>
                  <a:lnTo>
                    <a:pt x="0"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57" name="Freeform 121">
              <a:extLst>
                <a:ext uri="{FF2B5EF4-FFF2-40B4-BE49-F238E27FC236}">
                  <a16:creationId xmlns:a16="http://schemas.microsoft.com/office/drawing/2014/main" id="{2E6F360E-7A2F-4AEE-8A61-3344961927D9}"/>
                </a:ext>
              </a:extLst>
            </p:cNvPr>
            <p:cNvSpPr>
              <a:spLocks/>
            </p:cNvSpPr>
            <p:nvPr/>
          </p:nvSpPr>
          <p:spPr bwMode="auto">
            <a:xfrm>
              <a:off x="2037" y="1501"/>
              <a:ext cx="59" cy="36"/>
            </a:xfrm>
            <a:custGeom>
              <a:avLst/>
              <a:gdLst>
                <a:gd name="T0" fmla="*/ 5 w 25"/>
                <a:gd name="T1" fmla="*/ 7 h 15"/>
                <a:gd name="T2" fmla="*/ 0 w 25"/>
                <a:gd name="T3" fmla="*/ 9 h 15"/>
                <a:gd name="T4" fmla="*/ 20 w 25"/>
                <a:gd name="T5" fmla="*/ 15 h 15"/>
                <a:gd name="T6" fmla="*/ 25 w 25"/>
                <a:gd name="T7" fmla="*/ 12 h 15"/>
                <a:gd name="T8" fmla="*/ 11 w 25"/>
                <a:gd name="T9" fmla="*/ 0 h 15"/>
                <a:gd name="T10" fmla="*/ 5 w 25"/>
                <a:gd name="T11" fmla="*/ 7 h 15"/>
              </a:gdLst>
              <a:ahLst/>
              <a:cxnLst>
                <a:cxn ang="0">
                  <a:pos x="T0" y="T1"/>
                </a:cxn>
                <a:cxn ang="0">
                  <a:pos x="T2" y="T3"/>
                </a:cxn>
                <a:cxn ang="0">
                  <a:pos x="T4" y="T5"/>
                </a:cxn>
                <a:cxn ang="0">
                  <a:pos x="T6" y="T7"/>
                </a:cxn>
                <a:cxn ang="0">
                  <a:pos x="T8" y="T9"/>
                </a:cxn>
                <a:cxn ang="0">
                  <a:pos x="T10" y="T11"/>
                </a:cxn>
              </a:cxnLst>
              <a:rect l="0" t="0" r="r" b="b"/>
              <a:pathLst>
                <a:path w="25" h="15">
                  <a:moveTo>
                    <a:pt x="5" y="7"/>
                  </a:moveTo>
                  <a:cubicBezTo>
                    <a:pt x="4" y="8"/>
                    <a:pt x="0" y="7"/>
                    <a:pt x="0" y="9"/>
                  </a:cubicBezTo>
                  <a:cubicBezTo>
                    <a:pt x="0" y="9"/>
                    <a:pt x="17" y="15"/>
                    <a:pt x="20" y="15"/>
                  </a:cubicBezTo>
                  <a:cubicBezTo>
                    <a:pt x="22" y="15"/>
                    <a:pt x="23" y="13"/>
                    <a:pt x="25" y="12"/>
                  </a:cubicBezTo>
                  <a:cubicBezTo>
                    <a:pt x="24" y="9"/>
                    <a:pt x="15" y="0"/>
                    <a:pt x="11" y="0"/>
                  </a:cubicBezTo>
                  <a:cubicBezTo>
                    <a:pt x="7" y="0"/>
                    <a:pt x="8" y="7"/>
                    <a:pt x="5"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58" name="Freeform 122">
              <a:extLst>
                <a:ext uri="{FF2B5EF4-FFF2-40B4-BE49-F238E27FC236}">
                  <a16:creationId xmlns:a16="http://schemas.microsoft.com/office/drawing/2014/main" id="{035B298F-07D1-4F47-9D5E-16AB115CC6A1}"/>
                </a:ext>
              </a:extLst>
            </p:cNvPr>
            <p:cNvSpPr>
              <a:spLocks/>
            </p:cNvSpPr>
            <p:nvPr/>
          </p:nvSpPr>
          <p:spPr bwMode="auto">
            <a:xfrm>
              <a:off x="2092" y="1376"/>
              <a:ext cx="82" cy="66"/>
            </a:xfrm>
            <a:custGeom>
              <a:avLst/>
              <a:gdLst>
                <a:gd name="T0" fmla="*/ 18 w 35"/>
                <a:gd name="T1" fmla="*/ 18 h 28"/>
                <a:gd name="T2" fmla="*/ 31 w 35"/>
                <a:gd name="T3" fmla="*/ 9 h 28"/>
                <a:gd name="T4" fmla="*/ 35 w 35"/>
                <a:gd name="T5" fmla="*/ 6 h 28"/>
                <a:gd name="T6" fmla="*/ 35 w 35"/>
                <a:gd name="T7" fmla="*/ 3 h 28"/>
                <a:gd name="T8" fmla="*/ 13 w 35"/>
                <a:gd name="T9" fmla="*/ 0 h 28"/>
                <a:gd name="T10" fmla="*/ 8 w 35"/>
                <a:gd name="T11" fmla="*/ 3 h 28"/>
                <a:gd name="T12" fmla="*/ 8 w 35"/>
                <a:gd name="T13" fmla="*/ 4 h 28"/>
                <a:gd name="T14" fmla="*/ 0 w 35"/>
                <a:gd name="T15" fmla="*/ 4 h 28"/>
                <a:gd name="T16" fmla="*/ 0 w 35"/>
                <a:gd name="T17" fmla="*/ 9 h 28"/>
                <a:gd name="T18" fmla="*/ 4 w 35"/>
                <a:gd name="T19" fmla="*/ 21 h 28"/>
                <a:gd name="T20" fmla="*/ 5 w 35"/>
                <a:gd name="T21" fmla="*/ 28 h 28"/>
                <a:gd name="T22" fmla="*/ 9 w 35"/>
                <a:gd name="T23" fmla="*/ 28 h 28"/>
                <a:gd name="T24" fmla="*/ 14 w 35"/>
                <a:gd name="T25" fmla="*/ 20 h 28"/>
                <a:gd name="T26" fmla="*/ 11 w 35"/>
                <a:gd name="T27" fmla="*/ 20 h 28"/>
                <a:gd name="T28" fmla="*/ 18 w 35"/>
                <a:gd name="T29"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8">
                  <a:moveTo>
                    <a:pt x="18" y="18"/>
                  </a:moveTo>
                  <a:cubicBezTo>
                    <a:pt x="25" y="18"/>
                    <a:pt x="28" y="13"/>
                    <a:pt x="31" y="9"/>
                  </a:cubicBezTo>
                  <a:cubicBezTo>
                    <a:pt x="31" y="9"/>
                    <a:pt x="35" y="6"/>
                    <a:pt x="35" y="6"/>
                  </a:cubicBezTo>
                  <a:cubicBezTo>
                    <a:pt x="35" y="5"/>
                    <a:pt x="35" y="4"/>
                    <a:pt x="35" y="3"/>
                  </a:cubicBezTo>
                  <a:cubicBezTo>
                    <a:pt x="27" y="3"/>
                    <a:pt x="21" y="0"/>
                    <a:pt x="13" y="0"/>
                  </a:cubicBezTo>
                  <a:cubicBezTo>
                    <a:pt x="9" y="0"/>
                    <a:pt x="8" y="2"/>
                    <a:pt x="8" y="3"/>
                  </a:cubicBezTo>
                  <a:cubicBezTo>
                    <a:pt x="8" y="3"/>
                    <a:pt x="8" y="4"/>
                    <a:pt x="8" y="4"/>
                  </a:cubicBezTo>
                  <a:cubicBezTo>
                    <a:pt x="4" y="4"/>
                    <a:pt x="4" y="4"/>
                    <a:pt x="0" y="4"/>
                  </a:cubicBezTo>
                  <a:cubicBezTo>
                    <a:pt x="0" y="9"/>
                    <a:pt x="0" y="9"/>
                    <a:pt x="0" y="9"/>
                  </a:cubicBezTo>
                  <a:cubicBezTo>
                    <a:pt x="4" y="14"/>
                    <a:pt x="1" y="17"/>
                    <a:pt x="4" y="21"/>
                  </a:cubicBezTo>
                  <a:cubicBezTo>
                    <a:pt x="4" y="22"/>
                    <a:pt x="5" y="24"/>
                    <a:pt x="5" y="28"/>
                  </a:cubicBezTo>
                  <a:cubicBezTo>
                    <a:pt x="9" y="28"/>
                    <a:pt x="9" y="28"/>
                    <a:pt x="9" y="28"/>
                  </a:cubicBezTo>
                  <a:cubicBezTo>
                    <a:pt x="12" y="24"/>
                    <a:pt x="14" y="24"/>
                    <a:pt x="14" y="20"/>
                  </a:cubicBezTo>
                  <a:cubicBezTo>
                    <a:pt x="11" y="20"/>
                    <a:pt x="11" y="20"/>
                    <a:pt x="11" y="20"/>
                  </a:cubicBezTo>
                  <a:cubicBezTo>
                    <a:pt x="13" y="16"/>
                    <a:pt x="13" y="18"/>
                    <a:pt x="18"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59" name="Freeform 123">
              <a:extLst>
                <a:ext uri="{FF2B5EF4-FFF2-40B4-BE49-F238E27FC236}">
                  <a16:creationId xmlns:a16="http://schemas.microsoft.com/office/drawing/2014/main" id="{2826CB56-57BF-4FF1-8458-E4DD9329380D}"/>
                </a:ext>
              </a:extLst>
            </p:cNvPr>
            <p:cNvSpPr>
              <a:spLocks/>
            </p:cNvSpPr>
            <p:nvPr/>
          </p:nvSpPr>
          <p:spPr bwMode="auto">
            <a:xfrm>
              <a:off x="1933" y="1262"/>
              <a:ext cx="26" cy="21"/>
            </a:xfrm>
            <a:custGeom>
              <a:avLst/>
              <a:gdLst>
                <a:gd name="T0" fmla="*/ 8 w 11"/>
                <a:gd name="T1" fmla="*/ 9 h 9"/>
                <a:gd name="T2" fmla="*/ 11 w 11"/>
                <a:gd name="T3" fmla="*/ 6 h 9"/>
                <a:gd name="T4" fmla="*/ 0 w 11"/>
                <a:gd name="T5" fmla="*/ 0 h 9"/>
                <a:gd name="T6" fmla="*/ 8 w 11"/>
                <a:gd name="T7" fmla="*/ 9 h 9"/>
              </a:gdLst>
              <a:ahLst/>
              <a:cxnLst>
                <a:cxn ang="0">
                  <a:pos x="T0" y="T1"/>
                </a:cxn>
                <a:cxn ang="0">
                  <a:pos x="T2" y="T3"/>
                </a:cxn>
                <a:cxn ang="0">
                  <a:pos x="T4" y="T5"/>
                </a:cxn>
                <a:cxn ang="0">
                  <a:pos x="T6" y="T7"/>
                </a:cxn>
              </a:cxnLst>
              <a:rect l="0" t="0" r="r" b="b"/>
              <a:pathLst>
                <a:path w="11" h="9">
                  <a:moveTo>
                    <a:pt x="8" y="9"/>
                  </a:moveTo>
                  <a:cubicBezTo>
                    <a:pt x="10" y="9"/>
                    <a:pt x="11" y="8"/>
                    <a:pt x="11" y="6"/>
                  </a:cubicBezTo>
                  <a:cubicBezTo>
                    <a:pt x="7" y="4"/>
                    <a:pt x="6" y="0"/>
                    <a:pt x="0" y="0"/>
                  </a:cubicBezTo>
                  <a:cubicBezTo>
                    <a:pt x="0" y="3"/>
                    <a:pt x="6" y="9"/>
                    <a:pt x="8"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60" name="Freeform 124">
              <a:extLst>
                <a:ext uri="{FF2B5EF4-FFF2-40B4-BE49-F238E27FC236}">
                  <a16:creationId xmlns:a16="http://schemas.microsoft.com/office/drawing/2014/main" id="{8F1DB65E-84E7-4995-B786-48920E19D267}"/>
                </a:ext>
              </a:extLst>
            </p:cNvPr>
            <p:cNvSpPr>
              <a:spLocks/>
            </p:cNvSpPr>
            <p:nvPr/>
          </p:nvSpPr>
          <p:spPr bwMode="auto">
            <a:xfrm>
              <a:off x="1950" y="1333"/>
              <a:ext cx="19" cy="17"/>
            </a:xfrm>
            <a:custGeom>
              <a:avLst/>
              <a:gdLst>
                <a:gd name="T0" fmla="*/ 0 w 8"/>
                <a:gd name="T1" fmla="*/ 6 h 7"/>
                <a:gd name="T2" fmla="*/ 5 w 8"/>
                <a:gd name="T3" fmla="*/ 7 h 7"/>
                <a:gd name="T4" fmla="*/ 8 w 8"/>
                <a:gd name="T5" fmla="*/ 4 h 7"/>
                <a:gd name="T6" fmla="*/ 6 w 8"/>
                <a:gd name="T7" fmla="*/ 0 h 7"/>
                <a:gd name="T8" fmla="*/ 0 w 8"/>
                <a:gd name="T9" fmla="*/ 6 h 7"/>
              </a:gdLst>
              <a:ahLst/>
              <a:cxnLst>
                <a:cxn ang="0">
                  <a:pos x="T0" y="T1"/>
                </a:cxn>
                <a:cxn ang="0">
                  <a:pos x="T2" y="T3"/>
                </a:cxn>
                <a:cxn ang="0">
                  <a:pos x="T4" y="T5"/>
                </a:cxn>
                <a:cxn ang="0">
                  <a:pos x="T6" y="T7"/>
                </a:cxn>
                <a:cxn ang="0">
                  <a:pos x="T8" y="T9"/>
                </a:cxn>
              </a:cxnLst>
              <a:rect l="0" t="0" r="r" b="b"/>
              <a:pathLst>
                <a:path w="8" h="7">
                  <a:moveTo>
                    <a:pt x="0" y="6"/>
                  </a:moveTo>
                  <a:cubicBezTo>
                    <a:pt x="2" y="6"/>
                    <a:pt x="2" y="7"/>
                    <a:pt x="5" y="7"/>
                  </a:cubicBezTo>
                  <a:cubicBezTo>
                    <a:pt x="6" y="7"/>
                    <a:pt x="8" y="6"/>
                    <a:pt x="8" y="4"/>
                  </a:cubicBezTo>
                  <a:cubicBezTo>
                    <a:pt x="8" y="2"/>
                    <a:pt x="7" y="1"/>
                    <a:pt x="6" y="0"/>
                  </a:cubicBezTo>
                  <a:cubicBezTo>
                    <a:pt x="3" y="1"/>
                    <a:pt x="1" y="3"/>
                    <a:pt x="0"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61" name="Freeform 125">
              <a:extLst>
                <a:ext uri="{FF2B5EF4-FFF2-40B4-BE49-F238E27FC236}">
                  <a16:creationId xmlns:a16="http://schemas.microsoft.com/office/drawing/2014/main" id="{5AAF852D-657E-4D2C-89E1-AC4CB1DA8B65}"/>
                </a:ext>
              </a:extLst>
            </p:cNvPr>
            <p:cNvSpPr>
              <a:spLocks/>
            </p:cNvSpPr>
            <p:nvPr/>
          </p:nvSpPr>
          <p:spPr bwMode="auto">
            <a:xfrm>
              <a:off x="1940" y="1207"/>
              <a:ext cx="99" cy="53"/>
            </a:xfrm>
            <a:custGeom>
              <a:avLst/>
              <a:gdLst>
                <a:gd name="T0" fmla="*/ 4 w 42"/>
                <a:gd name="T1" fmla="*/ 5 h 22"/>
                <a:gd name="T2" fmla="*/ 3 w 42"/>
                <a:gd name="T3" fmla="*/ 7 h 22"/>
                <a:gd name="T4" fmla="*/ 10 w 42"/>
                <a:gd name="T5" fmla="*/ 7 h 22"/>
                <a:gd name="T6" fmla="*/ 10 w 42"/>
                <a:gd name="T7" fmla="*/ 10 h 22"/>
                <a:gd name="T8" fmla="*/ 4 w 42"/>
                <a:gd name="T9" fmla="*/ 13 h 22"/>
                <a:gd name="T10" fmla="*/ 10 w 42"/>
                <a:gd name="T11" fmla="*/ 15 h 22"/>
                <a:gd name="T12" fmla="*/ 17 w 42"/>
                <a:gd name="T13" fmla="*/ 16 h 22"/>
                <a:gd name="T14" fmla="*/ 28 w 42"/>
                <a:gd name="T15" fmla="*/ 17 h 22"/>
                <a:gd name="T16" fmla="*/ 38 w 42"/>
                <a:gd name="T17" fmla="*/ 22 h 22"/>
                <a:gd name="T18" fmla="*/ 42 w 42"/>
                <a:gd name="T19" fmla="*/ 19 h 22"/>
                <a:gd name="T20" fmla="*/ 36 w 42"/>
                <a:gd name="T21" fmla="*/ 13 h 22"/>
                <a:gd name="T22" fmla="*/ 38 w 42"/>
                <a:gd name="T23" fmla="*/ 11 h 22"/>
                <a:gd name="T24" fmla="*/ 31 w 42"/>
                <a:gd name="T25" fmla="*/ 6 h 22"/>
                <a:gd name="T26" fmla="*/ 27 w 42"/>
                <a:gd name="T27" fmla="*/ 7 h 22"/>
                <a:gd name="T28" fmla="*/ 21 w 42"/>
                <a:gd name="T29" fmla="*/ 2 h 22"/>
                <a:gd name="T30" fmla="*/ 16 w 42"/>
                <a:gd name="T31" fmla="*/ 4 h 22"/>
                <a:gd name="T32" fmla="*/ 7 w 42"/>
                <a:gd name="T33" fmla="*/ 0 h 22"/>
                <a:gd name="T34" fmla="*/ 0 w 42"/>
                <a:gd name="T35" fmla="*/ 2 h 22"/>
                <a:gd name="T36" fmla="*/ 4 w 42"/>
                <a:gd name="T3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2">
                  <a:moveTo>
                    <a:pt x="4" y="5"/>
                  </a:moveTo>
                  <a:cubicBezTo>
                    <a:pt x="4" y="6"/>
                    <a:pt x="3" y="7"/>
                    <a:pt x="3" y="7"/>
                  </a:cubicBezTo>
                  <a:cubicBezTo>
                    <a:pt x="4" y="9"/>
                    <a:pt x="5" y="7"/>
                    <a:pt x="10" y="7"/>
                  </a:cubicBezTo>
                  <a:cubicBezTo>
                    <a:pt x="10" y="8"/>
                    <a:pt x="10" y="10"/>
                    <a:pt x="10" y="10"/>
                  </a:cubicBezTo>
                  <a:cubicBezTo>
                    <a:pt x="8" y="11"/>
                    <a:pt x="6" y="11"/>
                    <a:pt x="4" y="13"/>
                  </a:cubicBezTo>
                  <a:cubicBezTo>
                    <a:pt x="6" y="15"/>
                    <a:pt x="7" y="15"/>
                    <a:pt x="10" y="15"/>
                  </a:cubicBezTo>
                  <a:cubicBezTo>
                    <a:pt x="13" y="15"/>
                    <a:pt x="16" y="14"/>
                    <a:pt x="17" y="16"/>
                  </a:cubicBezTo>
                  <a:cubicBezTo>
                    <a:pt x="21" y="15"/>
                    <a:pt x="24" y="17"/>
                    <a:pt x="28" y="17"/>
                  </a:cubicBezTo>
                  <a:cubicBezTo>
                    <a:pt x="33" y="17"/>
                    <a:pt x="33" y="22"/>
                    <a:pt x="38" y="22"/>
                  </a:cubicBezTo>
                  <a:cubicBezTo>
                    <a:pt x="40" y="22"/>
                    <a:pt x="42" y="22"/>
                    <a:pt x="42" y="19"/>
                  </a:cubicBezTo>
                  <a:cubicBezTo>
                    <a:pt x="42" y="17"/>
                    <a:pt x="38" y="15"/>
                    <a:pt x="36" y="13"/>
                  </a:cubicBezTo>
                  <a:cubicBezTo>
                    <a:pt x="36" y="12"/>
                    <a:pt x="37" y="12"/>
                    <a:pt x="38" y="11"/>
                  </a:cubicBezTo>
                  <a:cubicBezTo>
                    <a:pt x="37" y="10"/>
                    <a:pt x="34" y="6"/>
                    <a:pt x="31" y="6"/>
                  </a:cubicBezTo>
                  <a:cubicBezTo>
                    <a:pt x="29" y="6"/>
                    <a:pt x="29" y="7"/>
                    <a:pt x="27" y="7"/>
                  </a:cubicBezTo>
                  <a:cubicBezTo>
                    <a:pt x="25" y="7"/>
                    <a:pt x="25" y="2"/>
                    <a:pt x="21" y="2"/>
                  </a:cubicBezTo>
                  <a:cubicBezTo>
                    <a:pt x="19" y="2"/>
                    <a:pt x="18" y="4"/>
                    <a:pt x="16" y="4"/>
                  </a:cubicBezTo>
                  <a:cubicBezTo>
                    <a:pt x="13" y="4"/>
                    <a:pt x="12" y="0"/>
                    <a:pt x="7" y="0"/>
                  </a:cubicBezTo>
                  <a:cubicBezTo>
                    <a:pt x="5" y="0"/>
                    <a:pt x="3" y="1"/>
                    <a:pt x="0" y="2"/>
                  </a:cubicBezTo>
                  <a:cubicBezTo>
                    <a:pt x="0" y="5"/>
                    <a:pt x="1" y="5"/>
                    <a:pt x="4"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62" name="Freeform 126">
              <a:extLst>
                <a:ext uri="{FF2B5EF4-FFF2-40B4-BE49-F238E27FC236}">
                  <a16:creationId xmlns:a16="http://schemas.microsoft.com/office/drawing/2014/main" id="{F7963B48-AC37-43F4-AE06-D8D32E9C3A65}"/>
                </a:ext>
              </a:extLst>
            </p:cNvPr>
            <p:cNvSpPr>
              <a:spLocks/>
            </p:cNvSpPr>
            <p:nvPr/>
          </p:nvSpPr>
          <p:spPr bwMode="auto">
            <a:xfrm>
              <a:off x="1980" y="1252"/>
              <a:ext cx="26" cy="10"/>
            </a:xfrm>
            <a:custGeom>
              <a:avLst/>
              <a:gdLst>
                <a:gd name="T0" fmla="*/ 6 w 11"/>
                <a:gd name="T1" fmla="*/ 0 h 4"/>
                <a:gd name="T2" fmla="*/ 4 w 11"/>
                <a:gd name="T3" fmla="*/ 4 h 4"/>
                <a:gd name="T4" fmla="*/ 11 w 11"/>
                <a:gd name="T5" fmla="*/ 2 h 4"/>
                <a:gd name="T6" fmla="*/ 6 w 11"/>
                <a:gd name="T7" fmla="*/ 0 h 4"/>
              </a:gdLst>
              <a:ahLst/>
              <a:cxnLst>
                <a:cxn ang="0">
                  <a:pos x="T0" y="T1"/>
                </a:cxn>
                <a:cxn ang="0">
                  <a:pos x="T2" y="T3"/>
                </a:cxn>
                <a:cxn ang="0">
                  <a:pos x="T4" y="T5"/>
                </a:cxn>
                <a:cxn ang="0">
                  <a:pos x="T6" y="T7"/>
                </a:cxn>
              </a:cxnLst>
              <a:rect l="0" t="0" r="r" b="b"/>
              <a:pathLst>
                <a:path w="11" h="4">
                  <a:moveTo>
                    <a:pt x="6" y="0"/>
                  </a:moveTo>
                  <a:cubicBezTo>
                    <a:pt x="5" y="0"/>
                    <a:pt x="0" y="4"/>
                    <a:pt x="4" y="4"/>
                  </a:cubicBezTo>
                  <a:cubicBezTo>
                    <a:pt x="7" y="4"/>
                    <a:pt x="10" y="4"/>
                    <a:pt x="11" y="2"/>
                  </a:cubicBezTo>
                  <a:cubicBezTo>
                    <a:pt x="9" y="1"/>
                    <a:pt x="8"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63" name="Freeform 127">
              <a:extLst>
                <a:ext uri="{FF2B5EF4-FFF2-40B4-BE49-F238E27FC236}">
                  <a16:creationId xmlns:a16="http://schemas.microsoft.com/office/drawing/2014/main" id="{0331B9D9-4DF7-45BE-B922-09DCBD97B6EF}"/>
                </a:ext>
              </a:extLst>
            </p:cNvPr>
            <p:cNvSpPr>
              <a:spLocks/>
            </p:cNvSpPr>
            <p:nvPr/>
          </p:nvSpPr>
          <p:spPr bwMode="auto">
            <a:xfrm>
              <a:off x="2077" y="1283"/>
              <a:ext cx="263" cy="83"/>
            </a:xfrm>
            <a:custGeom>
              <a:avLst/>
              <a:gdLst>
                <a:gd name="T0" fmla="*/ 50 w 111"/>
                <a:gd name="T1" fmla="*/ 31 h 35"/>
                <a:gd name="T2" fmla="*/ 53 w 111"/>
                <a:gd name="T3" fmla="*/ 31 h 35"/>
                <a:gd name="T4" fmla="*/ 64 w 111"/>
                <a:gd name="T5" fmla="*/ 35 h 35"/>
                <a:gd name="T6" fmla="*/ 82 w 111"/>
                <a:gd name="T7" fmla="*/ 35 h 35"/>
                <a:gd name="T8" fmla="*/ 88 w 111"/>
                <a:gd name="T9" fmla="*/ 32 h 35"/>
                <a:gd name="T10" fmla="*/ 92 w 111"/>
                <a:gd name="T11" fmla="*/ 35 h 35"/>
                <a:gd name="T12" fmla="*/ 111 w 111"/>
                <a:gd name="T13" fmla="*/ 27 h 35"/>
                <a:gd name="T14" fmla="*/ 108 w 111"/>
                <a:gd name="T15" fmla="*/ 27 h 35"/>
                <a:gd name="T16" fmla="*/ 109 w 111"/>
                <a:gd name="T17" fmla="*/ 25 h 35"/>
                <a:gd name="T18" fmla="*/ 111 w 111"/>
                <a:gd name="T19" fmla="*/ 24 h 35"/>
                <a:gd name="T20" fmla="*/ 93 w 111"/>
                <a:gd name="T21" fmla="*/ 18 h 35"/>
                <a:gd name="T22" fmla="*/ 65 w 111"/>
                <a:gd name="T23" fmla="*/ 24 h 35"/>
                <a:gd name="T24" fmla="*/ 49 w 111"/>
                <a:gd name="T25" fmla="*/ 21 h 35"/>
                <a:gd name="T26" fmla="*/ 45 w 111"/>
                <a:gd name="T27" fmla="*/ 20 h 35"/>
                <a:gd name="T28" fmla="*/ 47 w 111"/>
                <a:gd name="T29" fmla="*/ 19 h 35"/>
                <a:gd name="T30" fmla="*/ 37 w 111"/>
                <a:gd name="T31" fmla="*/ 15 h 35"/>
                <a:gd name="T32" fmla="*/ 46 w 111"/>
                <a:gd name="T33" fmla="*/ 15 h 35"/>
                <a:gd name="T34" fmla="*/ 35 w 111"/>
                <a:gd name="T35" fmla="*/ 7 h 35"/>
                <a:gd name="T36" fmla="*/ 31 w 111"/>
                <a:gd name="T37" fmla="*/ 7 h 35"/>
                <a:gd name="T38" fmla="*/ 27 w 111"/>
                <a:gd name="T39" fmla="*/ 9 h 35"/>
                <a:gd name="T40" fmla="*/ 7 w 111"/>
                <a:gd name="T41" fmla="*/ 1 h 35"/>
                <a:gd name="T42" fmla="*/ 0 w 111"/>
                <a:gd name="T43" fmla="*/ 4 h 35"/>
                <a:gd name="T44" fmla="*/ 16 w 111"/>
                <a:gd name="T45" fmla="*/ 12 h 35"/>
                <a:gd name="T46" fmla="*/ 21 w 111"/>
                <a:gd name="T47" fmla="*/ 10 h 35"/>
                <a:gd name="T48" fmla="*/ 30 w 111"/>
                <a:gd name="T49" fmla="*/ 21 h 35"/>
                <a:gd name="T50" fmla="*/ 27 w 111"/>
                <a:gd name="T51" fmla="*/ 25 h 35"/>
                <a:gd name="T52" fmla="*/ 44 w 111"/>
                <a:gd name="T53" fmla="*/ 35 h 35"/>
                <a:gd name="T54" fmla="*/ 50 w 111"/>
                <a:gd name="T55"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35">
                  <a:moveTo>
                    <a:pt x="50" y="31"/>
                  </a:moveTo>
                  <a:cubicBezTo>
                    <a:pt x="53" y="31"/>
                    <a:pt x="53" y="31"/>
                    <a:pt x="53" y="31"/>
                  </a:cubicBezTo>
                  <a:cubicBezTo>
                    <a:pt x="52" y="35"/>
                    <a:pt x="59" y="35"/>
                    <a:pt x="64" y="35"/>
                  </a:cubicBezTo>
                  <a:cubicBezTo>
                    <a:pt x="82" y="35"/>
                    <a:pt x="82" y="35"/>
                    <a:pt x="82" y="35"/>
                  </a:cubicBezTo>
                  <a:cubicBezTo>
                    <a:pt x="84" y="35"/>
                    <a:pt x="85" y="32"/>
                    <a:pt x="88" y="32"/>
                  </a:cubicBezTo>
                  <a:cubicBezTo>
                    <a:pt x="88" y="33"/>
                    <a:pt x="89" y="35"/>
                    <a:pt x="92" y="35"/>
                  </a:cubicBezTo>
                  <a:cubicBezTo>
                    <a:pt x="100" y="35"/>
                    <a:pt x="110" y="35"/>
                    <a:pt x="111" y="27"/>
                  </a:cubicBezTo>
                  <a:cubicBezTo>
                    <a:pt x="111" y="27"/>
                    <a:pt x="110" y="27"/>
                    <a:pt x="108" y="27"/>
                  </a:cubicBezTo>
                  <a:cubicBezTo>
                    <a:pt x="108" y="26"/>
                    <a:pt x="109" y="25"/>
                    <a:pt x="109" y="25"/>
                  </a:cubicBezTo>
                  <a:cubicBezTo>
                    <a:pt x="110" y="25"/>
                    <a:pt x="111" y="24"/>
                    <a:pt x="111" y="24"/>
                  </a:cubicBezTo>
                  <a:cubicBezTo>
                    <a:pt x="108" y="18"/>
                    <a:pt x="102" y="18"/>
                    <a:pt x="93" y="18"/>
                  </a:cubicBezTo>
                  <a:cubicBezTo>
                    <a:pt x="81" y="18"/>
                    <a:pt x="77" y="24"/>
                    <a:pt x="65" y="24"/>
                  </a:cubicBezTo>
                  <a:cubicBezTo>
                    <a:pt x="59" y="24"/>
                    <a:pt x="54" y="22"/>
                    <a:pt x="49" y="21"/>
                  </a:cubicBezTo>
                  <a:cubicBezTo>
                    <a:pt x="48" y="22"/>
                    <a:pt x="45" y="23"/>
                    <a:pt x="45" y="20"/>
                  </a:cubicBezTo>
                  <a:cubicBezTo>
                    <a:pt x="45" y="19"/>
                    <a:pt x="47" y="20"/>
                    <a:pt x="47" y="19"/>
                  </a:cubicBezTo>
                  <a:cubicBezTo>
                    <a:pt x="44" y="17"/>
                    <a:pt x="38" y="19"/>
                    <a:pt x="37" y="15"/>
                  </a:cubicBezTo>
                  <a:cubicBezTo>
                    <a:pt x="46" y="15"/>
                    <a:pt x="46" y="15"/>
                    <a:pt x="46" y="15"/>
                  </a:cubicBezTo>
                  <a:cubicBezTo>
                    <a:pt x="44" y="11"/>
                    <a:pt x="33" y="11"/>
                    <a:pt x="35" y="7"/>
                  </a:cubicBezTo>
                  <a:cubicBezTo>
                    <a:pt x="35" y="7"/>
                    <a:pt x="33" y="7"/>
                    <a:pt x="31" y="7"/>
                  </a:cubicBezTo>
                  <a:cubicBezTo>
                    <a:pt x="30" y="7"/>
                    <a:pt x="29" y="9"/>
                    <a:pt x="27" y="9"/>
                  </a:cubicBezTo>
                  <a:cubicBezTo>
                    <a:pt x="19" y="9"/>
                    <a:pt x="17" y="1"/>
                    <a:pt x="7" y="1"/>
                  </a:cubicBezTo>
                  <a:cubicBezTo>
                    <a:pt x="4" y="1"/>
                    <a:pt x="0" y="0"/>
                    <a:pt x="0" y="4"/>
                  </a:cubicBezTo>
                  <a:cubicBezTo>
                    <a:pt x="0" y="6"/>
                    <a:pt x="14" y="12"/>
                    <a:pt x="16" y="12"/>
                  </a:cubicBezTo>
                  <a:cubicBezTo>
                    <a:pt x="18" y="12"/>
                    <a:pt x="20" y="11"/>
                    <a:pt x="21" y="10"/>
                  </a:cubicBezTo>
                  <a:cubicBezTo>
                    <a:pt x="25" y="13"/>
                    <a:pt x="26" y="17"/>
                    <a:pt x="30" y="21"/>
                  </a:cubicBezTo>
                  <a:cubicBezTo>
                    <a:pt x="29" y="22"/>
                    <a:pt x="27" y="23"/>
                    <a:pt x="27" y="25"/>
                  </a:cubicBezTo>
                  <a:cubicBezTo>
                    <a:pt x="27" y="29"/>
                    <a:pt x="39" y="35"/>
                    <a:pt x="44" y="35"/>
                  </a:cubicBezTo>
                  <a:cubicBezTo>
                    <a:pt x="46" y="35"/>
                    <a:pt x="49" y="31"/>
                    <a:pt x="50" y="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64" name="Freeform 128">
              <a:extLst>
                <a:ext uri="{FF2B5EF4-FFF2-40B4-BE49-F238E27FC236}">
                  <a16:creationId xmlns:a16="http://schemas.microsoft.com/office/drawing/2014/main" id="{4E2DC8F5-B63A-4F94-BB41-B0FB81F186FB}"/>
                </a:ext>
              </a:extLst>
            </p:cNvPr>
            <p:cNvSpPr>
              <a:spLocks/>
            </p:cNvSpPr>
            <p:nvPr/>
          </p:nvSpPr>
          <p:spPr bwMode="auto">
            <a:xfrm>
              <a:off x="2082" y="1328"/>
              <a:ext cx="45" cy="36"/>
            </a:xfrm>
            <a:custGeom>
              <a:avLst/>
              <a:gdLst>
                <a:gd name="T0" fmla="*/ 19 w 19"/>
                <a:gd name="T1" fmla="*/ 7 h 15"/>
                <a:gd name="T2" fmla="*/ 9 w 19"/>
                <a:gd name="T3" fmla="*/ 0 h 15"/>
                <a:gd name="T4" fmla="*/ 3 w 19"/>
                <a:gd name="T5" fmla="*/ 5 h 15"/>
                <a:gd name="T6" fmla="*/ 0 w 19"/>
                <a:gd name="T7" fmla="*/ 9 h 15"/>
                <a:gd name="T8" fmla="*/ 14 w 19"/>
                <a:gd name="T9" fmla="*/ 15 h 15"/>
                <a:gd name="T10" fmla="*/ 19 w 19"/>
                <a:gd name="T11" fmla="*/ 7 h 15"/>
              </a:gdLst>
              <a:ahLst/>
              <a:cxnLst>
                <a:cxn ang="0">
                  <a:pos x="T0" y="T1"/>
                </a:cxn>
                <a:cxn ang="0">
                  <a:pos x="T2" y="T3"/>
                </a:cxn>
                <a:cxn ang="0">
                  <a:pos x="T4" y="T5"/>
                </a:cxn>
                <a:cxn ang="0">
                  <a:pos x="T6" y="T7"/>
                </a:cxn>
                <a:cxn ang="0">
                  <a:pos x="T8" y="T9"/>
                </a:cxn>
                <a:cxn ang="0">
                  <a:pos x="T10" y="T11"/>
                </a:cxn>
              </a:cxnLst>
              <a:rect l="0" t="0" r="r" b="b"/>
              <a:pathLst>
                <a:path w="19" h="15">
                  <a:moveTo>
                    <a:pt x="19" y="7"/>
                  </a:moveTo>
                  <a:cubicBezTo>
                    <a:pt x="19" y="5"/>
                    <a:pt x="13" y="0"/>
                    <a:pt x="9" y="0"/>
                  </a:cubicBezTo>
                  <a:cubicBezTo>
                    <a:pt x="4" y="0"/>
                    <a:pt x="5" y="5"/>
                    <a:pt x="3" y="5"/>
                  </a:cubicBezTo>
                  <a:cubicBezTo>
                    <a:pt x="2" y="5"/>
                    <a:pt x="0" y="6"/>
                    <a:pt x="0" y="9"/>
                  </a:cubicBezTo>
                  <a:cubicBezTo>
                    <a:pt x="0" y="9"/>
                    <a:pt x="13" y="15"/>
                    <a:pt x="14" y="15"/>
                  </a:cubicBezTo>
                  <a:cubicBezTo>
                    <a:pt x="18" y="15"/>
                    <a:pt x="19" y="11"/>
                    <a:pt x="19"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65" name="Freeform 129">
              <a:extLst>
                <a:ext uri="{FF2B5EF4-FFF2-40B4-BE49-F238E27FC236}">
                  <a16:creationId xmlns:a16="http://schemas.microsoft.com/office/drawing/2014/main" id="{07224C36-01FD-49CC-881B-BF589FCF400C}"/>
                </a:ext>
              </a:extLst>
            </p:cNvPr>
            <p:cNvSpPr>
              <a:spLocks/>
            </p:cNvSpPr>
            <p:nvPr/>
          </p:nvSpPr>
          <p:spPr bwMode="auto">
            <a:xfrm>
              <a:off x="2087" y="1262"/>
              <a:ext cx="42" cy="12"/>
            </a:xfrm>
            <a:custGeom>
              <a:avLst/>
              <a:gdLst>
                <a:gd name="T0" fmla="*/ 15 w 18"/>
                <a:gd name="T1" fmla="*/ 0 h 5"/>
                <a:gd name="T2" fmla="*/ 0 w 18"/>
                <a:gd name="T3" fmla="*/ 2 h 5"/>
                <a:gd name="T4" fmla="*/ 14 w 18"/>
                <a:gd name="T5" fmla="*/ 5 h 5"/>
                <a:gd name="T6" fmla="*/ 18 w 18"/>
                <a:gd name="T7" fmla="*/ 3 h 5"/>
                <a:gd name="T8" fmla="*/ 18 w 18"/>
                <a:gd name="T9" fmla="*/ 0 h 5"/>
                <a:gd name="T10" fmla="*/ 15 w 18"/>
                <a:gd name="T11" fmla="*/ 0 h 5"/>
              </a:gdLst>
              <a:ahLst/>
              <a:cxnLst>
                <a:cxn ang="0">
                  <a:pos x="T0" y="T1"/>
                </a:cxn>
                <a:cxn ang="0">
                  <a:pos x="T2" y="T3"/>
                </a:cxn>
                <a:cxn ang="0">
                  <a:pos x="T4" y="T5"/>
                </a:cxn>
                <a:cxn ang="0">
                  <a:pos x="T6" y="T7"/>
                </a:cxn>
                <a:cxn ang="0">
                  <a:pos x="T8" y="T9"/>
                </a:cxn>
                <a:cxn ang="0">
                  <a:pos x="T10" y="T11"/>
                </a:cxn>
              </a:cxnLst>
              <a:rect l="0" t="0" r="r" b="b"/>
              <a:pathLst>
                <a:path w="18" h="5">
                  <a:moveTo>
                    <a:pt x="15" y="0"/>
                  </a:moveTo>
                  <a:cubicBezTo>
                    <a:pt x="11" y="0"/>
                    <a:pt x="2" y="0"/>
                    <a:pt x="0" y="2"/>
                  </a:cubicBezTo>
                  <a:cubicBezTo>
                    <a:pt x="0" y="2"/>
                    <a:pt x="13" y="5"/>
                    <a:pt x="14" y="5"/>
                  </a:cubicBezTo>
                  <a:cubicBezTo>
                    <a:pt x="16" y="5"/>
                    <a:pt x="18" y="4"/>
                    <a:pt x="18" y="3"/>
                  </a:cubicBezTo>
                  <a:cubicBezTo>
                    <a:pt x="18" y="2"/>
                    <a:pt x="18" y="1"/>
                    <a:pt x="18" y="0"/>
                  </a:cubicBezTo>
                  <a:cubicBezTo>
                    <a:pt x="14" y="0"/>
                    <a:pt x="17" y="0"/>
                    <a:pt x="1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66" name="Freeform 130">
              <a:extLst>
                <a:ext uri="{FF2B5EF4-FFF2-40B4-BE49-F238E27FC236}">
                  <a16:creationId xmlns:a16="http://schemas.microsoft.com/office/drawing/2014/main" id="{FF06D3C7-65A9-4F92-BA69-FF23E698DAF0}"/>
                </a:ext>
              </a:extLst>
            </p:cNvPr>
            <p:cNvSpPr>
              <a:spLocks/>
            </p:cNvSpPr>
            <p:nvPr/>
          </p:nvSpPr>
          <p:spPr bwMode="auto">
            <a:xfrm>
              <a:off x="2054" y="1222"/>
              <a:ext cx="49" cy="40"/>
            </a:xfrm>
            <a:custGeom>
              <a:avLst/>
              <a:gdLst>
                <a:gd name="T0" fmla="*/ 8 w 21"/>
                <a:gd name="T1" fmla="*/ 12 h 17"/>
                <a:gd name="T2" fmla="*/ 6 w 21"/>
                <a:gd name="T3" fmla="*/ 14 h 17"/>
                <a:gd name="T4" fmla="*/ 21 w 21"/>
                <a:gd name="T5" fmla="*/ 14 h 17"/>
                <a:gd name="T6" fmla="*/ 21 w 21"/>
                <a:gd name="T7" fmla="*/ 8 h 17"/>
                <a:gd name="T8" fmla="*/ 13 w 21"/>
                <a:gd name="T9" fmla="*/ 3 h 17"/>
                <a:gd name="T10" fmla="*/ 6 w 21"/>
                <a:gd name="T11" fmla="*/ 0 h 17"/>
                <a:gd name="T12" fmla="*/ 0 w 21"/>
                <a:gd name="T13" fmla="*/ 3 h 17"/>
                <a:gd name="T14" fmla="*/ 8 w 21"/>
                <a:gd name="T15" fmla="*/ 12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7">
                  <a:moveTo>
                    <a:pt x="8" y="12"/>
                  </a:moveTo>
                  <a:cubicBezTo>
                    <a:pt x="7" y="12"/>
                    <a:pt x="6" y="13"/>
                    <a:pt x="6" y="14"/>
                  </a:cubicBezTo>
                  <a:cubicBezTo>
                    <a:pt x="6" y="17"/>
                    <a:pt x="13" y="16"/>
                    <a:pt x="21" y="14"/>
                  </a:cubicBezTo>
                  <a:cubicBezTo>
                    <a:pt x="21" y="11"/>
                    <a:pt x="21" y="10"/>
                    <a:pt x="21" y="8"/>
                  </a:cubicBezTo>
                  <a:cubicBezTo>
                    <a:pt x="21" y="4"/>
                    <a:pt x="13" y="9"/>
                    <a:pt x="13" y="3"/>
                  </a:cubicBezTo>
                  <a:cubicBezTo>
                    <a:pt x="11" y="3"/>
                    <a:pt x="6" y="1"/>
                    <a:pt x="6" y="0"/>
                  </a:cubicBezTo>
                  <a:cubicBezTo>
                    <a:pt x="3" y="0"/>
                    <a:pt x="0" y="1"/>
                    <a:pt x="0" y="3"/>
                  </a:cubicBezTo>
                  <a:cubicBezTo>
                    <a:pt x="0" y="8"/>
                    <a:pt x="5" y="9"/>
                    <a:pt x="8"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67" name="Freeform 131">
              <a:extLst>
                <a:ext uri="{FF2B5EF4-FFF2-40B4-BE49-F238E27FC236}">
                  <a16:creationId xmlns:a16="http://schemas.microsoft.com/office/drawing/2014/main" id="{5716945D-0D41-4667-A61E-BE7AB06BFF58}"/>
                </a:ext>
              </a:extLst>
            </p:cNvPr>
            <p:cNvSpPr>
              <a:spLocks/>
            </p:cNvSpPr>
            <p:nvPr/>
          </p:nvSpPr>
          <p:spPr bwMode="auto">
            <a:xfrm>
              <a:off x="2035" y="1184"/>
              <a:ext cx="19" cy="12"/>
            </a:xfrm>
            <a:custGeom>
              <a:avLst/>
              <a:gdLst>
                <a:gd name="T0" fmla="*/ 4 w 8"/>
                <a:gd name="T1" fmla="*/ 5 h 5"/>
                <a:gd name="T2" fmla="*/ 8 w 8"/>
                <a:gd name="T3" fmla="*/ 5 h 5"/>
                <a:gd name="T4" fmla="*/ 8 w 8"/>
                <a:gd name="T5" fmla="*/ 0 h 5"/>
                <a:gd name="T6" fmla="*/ 0 w 8"/>
                <a:gd name="T7" fmla="*/ 0 h 5"/>
                <a:gd name="T8" fmla="*/ 4 w 8"/>
                <a:gd name="T9" fmla="*/ 5 h 5"/>
              </a:gdLst>
              <a:ahLst/>
              <a:cxnLst>
                <a:cxn ang="0">
                  <a:pos x="T0" y="T1"/>
                </a:cxn>
                <a:cxn ang="0">
                  <a:pos x="T2" y="T3"/>
                </a:cxn>
                <a:cxn ang="0">
                  <a:pos x="T4" y="T5"/>
                </a:cxn>
                <a:cxn ang="0">
                  <a:pos x="T6" y="T7"/>
                </a:cxn>
                <a:cxn ang="0">
                  <a:pos x="T8" y="T9"/>
                </a:cxn>
              </a:cxnLst>
              <a:rect l="0" t="0" r="r" b="b"/>
              <a:pathLst>
                <a:path w="8" h="5">
                  <a:moveTo>
                    <a:pt x="4" y="5"/>
                  </a:moveTo>
                  <a:cubicBezTo>
                    <a:pt x="8" y="5"/>
                    <a:pt x="8" y="5"/>
                    <a:pt x="8" y="5"/>
                  </a:cubicBezTo>
                  <a:cubicBezTo>
                    <a:pt x="8" y="0"/>
                    <a:pt x="8" y="0"/>
                    <a:pt x="8" y="0"/>
                  </a:cubicBezTo>
                  <a:cubicBezTo>
                    <a:pt x="7" y="0"/>
                    <a:pt x="3" y="0"/>
                    <a:pt x="0" y="0"/>
                  </a:cubicBezTo>
                  <a:cubicBezTo>
                    <a:pt x="0" y="3"/>
                    <a:pt x="3" y="4"/>
                    <a:pt x="4"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68" name="Freeform 132">
              <a:extLst>
                <a:ext uri="{FF2B5EF4-FFF2-40B4-BE49-F238E27FC236}">
                  <a16:creationId xmlns:a16="http://schemas.microsoft.com/office/drawing/2014/main" id="{AC3E7EE7-BF36-4DBC-980F-EEB90736718D}"/>
                </a:ext>
              </a:extLst>
            </p:cNvPr>
            <p:cNvSpPr>
              <a:spLocks/>
            </p:cNvSpPr>
            <p:nvPr/>
          </p:nvSpPr>
          <p:spPr bwMode="auto">
            <a:xfrm>
              <a:off x="2089" y="1136"/>
              <a:ext cx="168" cy="114"/>
            </a:xfrm>
            <a:custGeom>
              <a:avLst/>
              <a:gdLst>
                <a:gd name="T0" fmla="*/ 10 w 71"/>
                <a:gd name="T1" fmla="*/ 20 h 48"/>
                <a:gd name="T2" fmla="*/ 3 w 71"/>
                <a:gd name="T3" fmla="*/ 17 h 48"/>
                <a:gd name="T4" fmla="*/ 0 w 71"/>
                <a:gd name="T5" fmla="*/ 17 h 48"/>
                <a:gd name="T6" fmla="*/ 13 w 71"/>
                <a:gd name="T7" fmla="*/ 25 h 48"/>
                <a:gd name="T8" fmla="*/ 8 w 71"/>
                <a:gd name="T9" fmla="*/ 28 h 48"/>
                <a:gd name="T10" fmla="*/ 10 w 71"/>
                <a:gd name="T11" fmla="*/ 31 h 48"/>
                <a:gd name="T12" fmla="*/ 15 w 71"/>
                <a:gd name="T13" fmla="*/ 29 h 48"/>
                <a:gd name="T14" fmla="*/ 18 w 71"/>
                <a:gd name="T15" fmla="*/ 32 h 48"/>
                <a:gd name="T16" fmla="*/ 25 w 71"/>
                <a:gd name="T17" fmla="*/ 30 h 48"/>
                <a:gd name="T18" fmla="*/ 34 w 71"/>
                <a:gd name="T19" fmla="*/ 32 h 48"/>
                <a:gd name="T20" fmla="*/ 17 w 71"/>
                <a:gd name="T21" fmla="*/ 36 h 48"/>
                <a:gd name="T22" fmla="*/ 27 w 71"/>
                <a:gd name="T23" fmla="*/ 42 h 48"/>
                <a:gd name="T24" fmla="*/ 24 w 71"/>
                <a:gd name="T25" fmla="*/ 44 h 48"/>
                <a:gd name="T26" fmla="*/ 33 w 71"/>
                <a:gd name="T27" fmla="*/ 48 h 48"/>
                <a:gd name="T28" fmla="*/ 38 w 71"/>
                <a:gd name="T29" fmla="*/ 42 h 48"/>
                <a:gd name="T30" fmla="*/ 45 w 71"/>
                <a:gd name="T31" fmla="*/ 47 h 48"/>
                <a:gd name="T32" fmla="*/ 45 w 71"/>
                <a:gd name="T33" fmla="*/ 45 h 48"/>
                <a:gd name="T34" fmla="*/ 51 w 71"/>
                <a:gd name="T35" fmla="*/ 45 h 48"/>
                <a:gd name="T36" fmla="*/ 48 w 71"/>
                <a:gd name="T37" fmla="*/ 40 h 48"/>
                <a:gd name="T38" fmla="*/ 50 w 71"/>
                <a:gd name="T39" fmla="*/ 36 h 48"/>
                <a:gd name="T40" fmla="*/ 54 w 71"/>
                <a:gd name="T41" fmla="*/ 40 h 48"/>
                <a:gd name="T42" fmla="*/ 65 w 71"/>
                <a:gd name="T43" fmla="*/ 33 h 48"/>
                <a:gd name="T44" fmla="*/ 70 w 71"/>
                <a:gd name="T45" fmla="*/ 32 h 48"/>
                <a:gd name="T46" fmla="*/ 70 w 71"/>
                <a:gd name="T47" fmla="*/ 28 h 48"/>
                <a:gd name="T48" fmla="*/ 59 w 71"/>
                <a:gd name="T49" fmla="*/ 25 h 48"/>
                <a:gd name="T50" fmla="*/ 55 w 71"/>
                <a:gd name="T51" fmla="*/ 25 h 48"/>
                <a:gd name="T52" fmla="*/ 57 w 71"/>
                <a:gd name="T53" fmla="*/ 22 h 48"/>
                <a:gd name="T54" fmla="*/ 54 w 71"/>
                <a:gd name="T55" fmla="*/ 18 h 48"/>
                <a:gd name="T56" fmla="*/ 51 w 71"/>
                <a:gd name="T57" fmla="*/ 13 h 48"/>
                <a:gd name="T58" fmla="*/ 49 w 71"/>
                <a:gd name="T59" fmla="*/ 13 h 48"/>
                <a:gd name="T60" fmla="*/ 49 w 71"/>
                <a:gd name="T61" fmla="*/ 16 h 48"/>
                <a:gd name="T62" fmla="*/ 49 w 71"/>
                <a:gd name="T63" fmla="*/ 21 h 48"/>
                <a:gd name="T64" fmla="*/ 47 w 71"/>
                <a:gd name="T65" fmla="*/ 21 h 48"/>
                <a:gd name="T66" fmla="*/ 43 w 71"/>
                <a:gd name="T67" fmla="*/ 14 h 48"/>
                <a:gd name="T68" fmla="*/ 34 w 71"/>
                <a:gd name="T69" fmla="*/ 13 h 48"/>
                <a:gd name="T70" fmla="*/ 27 w 71"/>
                <a:gd name="T71" fmla="*/ 3 h 48"/>
                <a:gd name="T72" fmla="*/ 12 w 71"/>
                <a:gd name="T73" fmla="*/ 0 h 48"/>
                <a:gd name="T74" fmla="*/ 19 w 71"/>
                <a:gd name="T75" fmla="*/ 5 h 48"/>
                <a:gd name="T76" fmla="*/ 15 w 71"/>
                <a:gd name="T77" fmla="*/ 5 h 48"/>
                <a:gd name="T78" fmla="*/ 7 w 71"/>
                <a:gd name="T79" fmla="*/ 7 h 48"/>
                <a:gd name="T80" fmla="*/ 10 w 71"/>
                <a:gd name="T81" fmla="*/ 11 h 48"/>
                <a:gd name="T82" fmla="*/ 16 w 71"/>
                <a:gd name="T83" fmla="*/ 11 h 48"/>
                <a:gd name="T84" fmla="*/ 14 w 71"/>
                <a:gd name="T85" fmla="*/ 13 h 48"/>
                <a:gd name="T86" fmla="*/ 8 w 71"/>
                <a:gd name="T87" fmla="*/ 11 h 48"/>
                <a:gd name="T88" fmla="*/ 2 w 71"/>
                <a:gd name="T89" fmla="*/ 14 h 48"/>
                <a:gd name="T90" fmla="*/ 12 w 71"/>
                <a:gd name="T91" fmla="*/ 18 h 48"/>
                <a:gd name="T92" fmla="*/ 10 w 71"/>
                <a:gd name="T93"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48">
                  <a:moveTo>
                    <a:pt x="10" y="20"/>
                  </a:moveTo>
                  <a:cubicBezTo>
                    <a:pt x="8" y="20"/>
                    <a:pt x="5" y="21"/>
                    <a:pt x="3" y="17"/>
                  </a:cubicBezTo>
                  <a:cubicBezTo>
                    <a:pt x="0" y="17"/>
                    <a:pt x="0" y="17"/>
                    <a:pt x="0" y="17"/>
                  </a:cubicBezTo>
                  <a:cubicBezTo>
                    <a:pt x="1" y="25"/>
                    <a:pt x="5" y="25"/>
                    <a:pt x="13" y="25"/>
                  </a:cubicBezTo>
                  <a:cubicBezTo>
                    <a:pt x="12" y="27"/>
                    <a:pt x="10" y="27"/>
                    <a:pt x="8" y="28"/>
                  </a:cubicBezTo>
                  <a:cubicBezTo>
                    <a:pt x="8" y="29"/>
                    <a:pt x="8" y="31"/>
                    <a:pt x="10" y="31"/>
                  </a:cubicBezTo>
                  <a:cubicBezTo>
                    <a:pt x="12" y="31"/>
                    <a:pt x="12" y="30"/>
                    <a:pt x="15" y="29"/>
                  </a:cubicBezTo>
                  <a:cubicBezTo>
                    <a:pt x="15" y="30"/>
                    <a:pt x="15" y="32"/>
                    <a:pt x="18" y="32"/>
                  </a:cubicBezTo>
                  <a:cubicBezTo>
                    <a:pt x="20" y="32"/>
                    <a:pt x="21" y="30"/>
                    <a:pt x="25" y="30"/>
                  </a:cubicBezTo>
                  <a:cubicBezTo>
                    <a:pt x="28" y="30"/>
                    <a:pt x="30" y="31"/>
                    <a:pt x="34" y="32"/>
                  </a:cubicBezTo>
                  <a:cubicBezTo>
                    <a:pt x="31" y="32"/>
                    <a:pt x="17" y="32"/>
                    <a:pt x="17" y="36"/>
                  </a:cubicBezTo>
                  <a:cubicBezTo>
                    <a:pt x="17" y="40"/>
                    <a:pt x="23" y="42"/>
                    <a:pt x="27" y="42"/>
                  </a:cubicBezTo>
                  <a:cubicBezTo>
                    <a:pt x="26" y="43"/>
                    <a:pt x="25" y="43"/>
                    <a:pt x="24" y="44"/>
                  </a:cubicBezTo>
                  <a:cubicBezTo>
                    <a:pt x="24" y="47"/>
                    <a:pt x="29" y="48"/>
                    <a:pt x="33" y="48"/>
                  </a:cubicBezTo>
                  <a:cubicBezTo>
                    <a:pt x="36" y="48"/>
                    <a:pt x="38" y="47"/>
                    <a:pt x="38" y="42"/>
                  </a:cubicBezTo>
                  <a:cubicBezTo>
                    <a:pt x="40" y="44"/>
                    <a:pt x="45" y="47"/>
                    <a:pt x="45" y="47"/>
                  </a:cubicBezTo>
                  <a:cubicBezTo>
                    <a:pt x="45" y="45"/>
                    <a:pt x="45" y="45"/>
                    <a:pt x="45" y="45"/>
                  </a:cubicBezTo>
                  <a:cubicBezTo>
                    <a:pt x="51" y="45"/>
                    <a:pt x="51" y="45"/>
                    <a:pt x="51" y="45"/>
                  </a:cubicBezTo>
                  <a:cubicBezTo>
                    <a:pt x="50" y="41"/>
                    <a:pt x="49" y="42"/>
                    <a:pt x="48" y="40"/>
                  </a:cubicBezTo>
                  <a:cubicBezTo>
                    <a:pt x="49" y="39"/>
                    <a:pt x="49" y="37"/>
                    <a:pt x="50" y="36"/>
                  </a:cubicBezTo>
                  <a:cubicBezTo>
                    <a:pt x="51" y="39"/>
                    <a:pt x="51" y="40"/>
                    <a:pt x="54" y="40"/>
                  </a:cubicBezTo>
                  <a:cubicBezTo>
                    <a:pt x="57" y="40"/>
                    <a:pt x="60" y="33"/>
                    <a:pt x="65" y="33"/>
                  </a:cubicBezTo>
                  <a:cubicBezTo>
                    <a:pt x="66" y="33"/>
                    <a:pt x="69" y="33"/>
                    <a:pt x="70" y="32"/>
                  </a:cubicBezTo>
                  <a:cubicBezTo>
                    <a:pt x="71" y="31"/>
                    <a:pt x="70" y="30"/>
                    <a:pt x="70" y="28"/>
                  </a:cubicBezTo>
                  <a:cubicBezTo>
                    <a:pt x="67" y="28"/>
                    <a:pt x="61" y="25"/>
                    <a:pt x="59" y="25"/>
                  </a:cubicBezTo>
                  <a:cubicBezTo>
                    <a:pt x="59" y="25"/>
                    <a:pt x="55" y="29"/>
                    <a:pt x="55" y="25"/>
                  </a:cubicBezTo>
                  <a:cubicBezTo>
                    <a:pt x="55" y="25"/>
                    <a:pt x="57" y="23"/>
                    <a:pt x="57" y="22"/>
                  </a:cubicBezTo>
                  <a:cubicBezTo>
                    <a:pt x="57" y="20"/>
                    <a:pt x="54" y="19"/>
                    <a:pt x="54" y="18"/>
                  </a:cubicBezTo>
                  <a:cubicBezTo>
                    <a:pt x="54" y="15"/>
                    <a:pt x="54" y="13"/>
                    <a:pt x="51" y="13"/>
                  </a:cubicBezTo>
                  <a:cubicBezTo>
                    <a:pt x="50" y="13"/>
                    <a:pt x="49" y="13"/>
                    <a:pt x="49" y="13"/>
                  </a:cubicBezTo>
                  <a:cubicBezTo>
                    <a:pt x="49" y="16"/>
                    <a:pt x="49" y="16"/>
                    <a:pt x="49" y="16"/>
                  </a:cubicBezTo>
                  <a:cubicBezTo>
                    <a:pt x="49" y="21"/>
                    <a:pt x="49" y="21"/>
                    <a:pt x="49" y="21"/>
                  </a:cubicBezTo>
                  <a:cubicBezTo>
                    <a:pt x="47" y="21"/>
                    <a:pt x="47" y="21"/>
                    <a:pt x="47" y="21"/>
                  </a:cubicBezTo>
                  <a:cubicBezTo>
                    <a:pt x="45" y="17"/>
                    <a:pt x="47" y="15"/>
                    <a:pt x="43" y="14"/>
                  </a:cubicBezTo>
                  <a:cubicBezTo>
                    <a:pt x="40" y="12"/>
                    <a:pt x="37" y="14"/>
                    <a:pt x="34" y="13"/>
                  </a:cubicBezTo>
                  <a:cubicBezTo>
                    <a:pt x="30" y="12"/>
                    <a:pt x="31" y="5"/>
                    <a:pt x="27" y="3"/>
                  </a:cubicBezTo>
                  <a:cubicBezTo>
                    <a:pt x="23" y="1"/>
                    <a:pt x="18" y="1"/>
                    <a:pt x="12" y="0"/>
                  </a:cubicBezTo>
                  <a:cubicBezTo>
                    <a:pt x="13" y="4"/>
                    <a:pt x="17" y="5"/>
                    <a:pt x="19" y="5"/>
                  </a:cubicBezTo>
                  <a:cubicBezTo>
                    <a:pt x="15" y="5"/>
                    <a:pt x="15" y="5"/>
                    <a:pt x="15" y="5"/>
                  </a:cubicBezTo>
                  <a:cubicBezTo>
                    <a:pt x="11" y="5"/>
                    <a:pt x="10" y="5"/>
                    <a:pt x="7" y="7"/>
                  </a:cubicBezTo>
                  <a:cubicBezTo>
                    <a:pt x="7" y="7"/>
                    <a:pt x="9" y="11"/>
                    <a:pt x="10" y="11"/>
                  </a:cubicBezTo>
                  <a:cubicBezTo>
                    <a:pt x="11" y="11"/>
                    <a:pt x="14" y="9"/>
                    <a:pt x="16" y="11"/>
                  </a:cubicBezTo>
                  <a:cubicBezTo>
                    <a:pt x="15" y="11"/>
                    <a:pt x="15" y="13"/>
                    <a:pt x="14" y="13"/>
                  </a:cubicBezTo>
                  <a:cubicBezTo>
                    <a:pt x="12" y="13"/>
                    <a:pt x="11" y="11"/>
                    <a:pt x="8" y="11"/>
                  </a:cubicBezTo>
                  <a:cubicBezTo>
                    <a:pt x="5" y="11"/>
                    <a:pt x="2" y="11"/>
                    <a:pt x="2" y="14"/>
                  </a:cubicBezTo>
                  <a:cubicBezTo>
                    <a:pt x="2" y="16"/>
                    <a:pt x="9" y="17"/>
                    <a:pt x="12" y="18"/>
                  </a:cubicBezTo>
                  <a:cubicBezTo>
                    <a:pt x="12" y="18"/>
                    <a:pt x="11" y="20"/>
                    <a:pt x="10"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69" name="Freeform 133">
              <a:extLst>
                <a:ext uri="{FF2B5EF4-FFF2-40B4-BE49-F238E27FC236}">
                  <a16:creationId xmlns:a16="http://schemas.microsoft.com/office/drawing/2014/main" id="{256BE644-0F3E-4CCD-9253-D4F939E7CF8A}"/>
                </a:ext>
              </a:extLst>
            </p:cNvPr>
            <p:cNvSpPr>
              <a:spLocks/>
            </p:cNvSpPr>
            <p:nvPr/>
          </p:nvSpPr>
          <p:spPr bwMode="auto">
            <a:xfrm>
              <a:off x="2222" y="1605"/>
              <a:ext cx="111" cy="69"/>
            </a:xfrm>
            <a:custGeom>
              <a:avLst/>
              <a:gdLst>
                <a:gd name="T0" fmla="*/ 37 w 47"/>
                <a:gd name="T1" fmla="*/ 17 h 29"/>
                <a:gd name="T2" fmla="*/ 35 w 47"/>
                <a:gd name="T3" fmla="*/ 13 h 29"/>
                <a:gd name="T4" fmla="*/ 19 w 47"/>
                <a:gd name="T5" fmla="*/ 4 h 29"/>
                <a:gd name="T6" fmla="*/ 17 w 47"/>
                <a:gd name="T7" fmla="*/ 6 h 29"/>
                <a:gd name="T8" fmla="*/ 13 w 47"/>
                <a:gd name="T9" fmla="*/ 0 h 29"/>
                <a:gd name="T10" fmla="*/ 5 w 47"/>
                <a:gd name="T11" fmla="*/ 13 h 29"/>
                <a:gd name="T12" fmla="*/ 5 w 47"/>
                <a:gd name="T13" fmla="*/ 17 h 29"/>
                <a:gd name="T14" fmla="*/ 3 w 47"/>
                <a:gd name="T15" fmla="*/ 20 h 29"/>
                <a:gd name="T16" fmla="*/ 0 w 47"/>
                <a:gd name="T17" fmla="*/ 24 h 29"/>
                <a:gd name="T18" fmla="*/ 10 w 47"/>
                <a:gd name="T19" fmla="*/ 24 h 29"/>
                <a:gd name="T20" fmla="*/ 12 w 47"/>
                <a:gd name="T21" fmla="*/ 29 h 29"/>
                <a:gd name="T22" fmla="*/ 14 w 47"/>
                <a:gd name="T23" fmla="*/ 27 h 29"/>
                <a:gd name="T24" fmla="*/ 24 w 47"/>
                <a:gd name="T25" fmla="*/ 18 h 29"/>
                <a:gd name="T26" fmla="*/ 33 w 47"/>
                <a:gd name="T27" fmla="*/ 23 h 29"/>
                <a:gd name="T28" fmla="*/ 39 w 47"/>
                <a:gd name="T29" fmla="*/ 23 h 29"/>
                <a:gd name="T30" fmla="*/ 47 w 47"/>
                <a:gd name="T31" fmla="*/ 21 h 29"/>
                <a:gd name="T32" fmla="*/ 37 w 47"/>
                <a:gd name="T33"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9">
                  <a:moveTo>
                    <a:pt x="37" y="17"/>
                  </a:moveTo>
                  <a:cubicBezTo>
                    <a:pt x="36" y="17"/>
                    <a:pt x="37" y="15"/>
                    <a:pt x="35" y="13"/>
                  </a:cubicBezTo>
                  <a:cubicBezTo>
                    <a:pt x="31" y="8"/>
                    <a:pt x="24" y="10"/>
                    <a:pt x="19" y="4"/>
                  </a:cubicBezTo>
                  <a:cubicBezTo>
                    <a:pt x="19" y="5"/>
                    <a:pt x="18" y="5"/>
                    <a:pt x="17" y="6"/>
                  </a:cubicBezTo>
                  <a:cubicBezTo>
                    <a:pt x="16" y="4"/>
                    <a:pt x="14" y="3"/>
                    <a:pt x="13" y="0"/>
                  </a:cubicBezTo>
                  <a:cubicBezTo>
                    <a:pt x="7" y="0"/>
                    <a:pt x="5" y="9"/>
                    <a:pt x="5" y="13"/>
                  </a:cubicBezTo>
                  <a:cubicBezTo>
                    <a:pt x="5" y="15"/>
                    <a:pt x="5" y="15"/>
                    <a:pt x="5" y="17"/>
                  </a:cubicBezTo>
                  <a:cubicBezTo>
                    <a:pt x="5" y="18"/>
                    <a:pt x="5" y="19"/>
                    <a:pt x="3" y="20"/>
                  </a:cubicBezTo>
                  <a:cubicBezTo>
                    <a:pt x="3" y="21"/>
                    <a:pt x="1" y="20"/>
                    <a:pt x="0" y="24"/>
                  </a:cubicBezTo>
                  <a:cubicBezTo>
                    <a:pt x="2" y="24"/>
                    <a:pt x="7" y="23"/>
                    <a:pt x="10" y="24"/>
                  </a:cubicBezTo>
                  <a:cubicBezTo>
                    <a:pt x="10" y="27"/>
                    <a:pt x="9" y="29"/>
                    <a:pt x="12" y="29"/>
                  </a:cubicBezTo>
                  <a:cubicBezTo>
                    <a:pt x="13" y="29"/>
                    <a:pt x="13" y="28"/>
                    <a:pt x="14" y="27"/>
                  </a:cubicBezTo>
                  <a:cubicBezTo>
                    <a:pt x="17" y="28"/>
                    <a:pt x="24" y="23"/>
                    <a:pt x="24" y="18"/>
                  </a:cubicBezTo>
                  <a:cubicBezTo>
                    <a:pt x="26" y="18"/>
                    <a:pt x="33" y="23"/>
                    <a:pt x="33" y="23"/>
                  </a:cubicBezTo>
                  <a:cubicBezTo>
                    <a:pt x="35" y="23"/>
                    <a:pt x="37" y="23"/>
                    <a:pt x="39" y="23"/>
                  </a:cubicBezTo>
                  <a:cubicBezTo>
                    <a:pt x="42" y="23"/>
                    <a:pt x="44" y="23"/>
                    <a:pt x="47" y="21"/>
                  </a:cubicBezTo>
                  <a:cubicBezTo>
                    <a:pt x="45" y="18"/>
                    <a:pt x="41" y="20"/>
                    <a:pt x="37"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70" name="Freeform 134">
              <a:extLst>
                <a:ext uri="{FF2B5EF4-FFF2-40B4-BE49-F238E27FC236}">
                  <a16:creationId xmlns:a16="http://schemas.microsoft.com/office/drawing/2014/main" id="{5961A395-472E-4459-8C83-2B4D450E812F}"/>
                </a:ext>
              </a:extLst>
            </p:cNvPr>
            <p:cNvSpPr>
              <a:spLocks/>
            </p:cNvSpPr>
            <p:nvPr/>
          </p:nvSpPr>
          <p:spPr bwMode="auto">
            <a:xfrm>
              <a:off x="2378" y="1537"/>
              <a:ext cx="33" cy="30"/>
            </a:xfrm>
            <a:custGeom>
              <a:avLst/>
              <a:gdLst>
                <a:gd name="T0" fmla="*/ 14 w 14"/>
                <a:gd name="T1" fmla="*/ 8 h 13"/>
                <a:gd name="T2" fmla="*/ 0 w 14"/>
                <a:gd name="T3" fmla="*/ 8 h 13"/>
                <a:gd name="T4" fmla="*/ 6 w 14"/>
                <a:gd name="T5" fmla="*/ 13 h 13"/>
                <a:gd name="T6" fmla="*/ 14 w 14"/>
                <a:gd name="T7" fmla="*/ 8 h 13"/>
              </a:gdLst>
              <a:ahLst/>
              <a:cxnLst>
                <a:cxn ang="0">
                  <a:pos x="T0" y="T1"/>
                </a:cxn>
                <a:cxn ang="0">
                  <a:pos x="T2" y="T3"/>
                </a:cxn>
                <a:cxn ang="0">
                  <a:pos x="T4" y="T5"/>
                </a:cxn>
                <a:cxn ang="0">
                  <a:pos x="T6" y="T7"/>
                </a:cxn>
              </a:cxnLst>
              <a:rect l="0" t="0" r="r" b="b"/>
              <a:pathLst>
                <a:path w="14" h="13">
                  <a:moveTo>
                    <a:pt x="14" y="8"/>
                  </a:moveTo>
                  <a:cubicBezTo>
                    <a:pt x="14" y="0"/>
                    <a:pt x="0" y="0"/>
                    <a:pt x="0" y="8"/>
                  </a:cubicBezTo>
                  <a:cubicBezTo>
                    <a:pt x="0" y="12"/>
                    <a:pt x="2" y="13"/>
                    <a:pt x="6" y="13"/>
                  </a:cubicBezTo>
                  <a:cubicBezTo>
                    <a:pt x="8" y="13"/>
                    <a:pt x="14" y="12"/>
                    <a:pt x="14"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71" name="Freeform 135">
              <a:extLst>
                <a:ext uri="{FF2B5EF4-FFF2-40B4-BE49-F238E27FC236}">
                  <a16:creationId xmlns:a16="http://schemas.microsoft.com/office/drawing/2014/main" id="{AF0E6F3B-F1BE-4293-B784-7530BA756B21}"/>
                </a:ext>
              </a:extLst>
            </p:cNvPr>
            <p:cNvSpPr>
              <a:spLocks/>
            </p:cNvSpPr>
            <p:nvPr/>
          </p:nvSpPr>
          <p:spPr bwMode="auto">
            <a:xfrm>
              <a:off x="2281" y="1676"/>
              <a:ext cx="26" cy="22"/>
            </a:xfrm>
            <a:custGeom>
              <a:avLst/>
              <a:gdLst>
                <a:gd name="T0" fmla="*/ 5 w 11"/>
                <a:gd name="T1" fmla="*/ 0 h 9"/>
                <a:gd name="T2" fmla="*/ 0 w 11"/>
                <a:gd name="T3" fmla="*/ 6 h 9"/>
                <a:gd name="T4" fmla="*/ 0 w 11"/>
                <a:gd name="T5" fmla="*/ 9 h 9"/>
                <a:gd name="T6" fmla="*/ 11 w 11"/>
                <a:gd name="T7" fmla="*/ 1 h 9"/>
                <a:gd name="T8" fmla="*/ 5 w 11"/>
                <a:gd name="T9" fmla="*/ 0 h 9"/>
              </a:gdLst>
              <a:ahLst/>
              <a:cxnLst>
                <a:cxn ang="0">
                  <a:pos x="T0" y="T1"/>
                </a:cxn>
                <a:cxn ang="0">
                  <a:pos x="T2" y="T3"/>
                </a:cxn>
                <a:cxn ang="0">
                  <a:pos x="T4" y="T5"/>
                </a:cxn>
                <a:cxn ang="0">
                  <a:pos x="T6" y="T7"/>
                </a:cxn>
                <a:cxn ang="0">
                  <a:pos x="T8" y="T9"/>
                </a:cxn>
              </a:cxnLst>
              <a:rect l="0" t="0" r="r" b="b"/>
              <a:pathLst>
                <a:path w="11" h="9">
                  <a:moveTo>
                    <a:pt x="5" y="0"/>
                  </a:moveTo>
                  <a:cubicBezTo>
                    <a:pt x="4" y="2"/>
                    <a:pt x="0" y="4"/>
                    <a:pt x="0" y="6"/>
                  </a:cubicBezTo>
                  <a:cubicBezTo>
                    <a:pt x="0" y="9"/>
                    <a:pt x="0" y="9"/>
                    <a:pt x="0" y="9"/>
                  </a:cubicBezTo>
                  <a:cubicBezTo>
                    <a:pt x="4" y="9"/>
                    <a:pt x="9" y="4"/>
                    <a:pt x="11" y="1"/>
                  </a:cubicBezTo>
                  <a:cubicBezTo>
                    <a:pt x="8" y="0"/>
                    <a:pt x="9" y="0"/>
                    <a:pt x="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72" name="Freeform 136">
              <a:extLst>
                <a:ext uri="{FF2B5EF4-FFF2-40B4-BE49-F238E27FC236}">
                  <a16:creationId xmlns:a16="http://schemas.microsoft.com/office/drawing/2014/main" id="{1D3CBF35-C371-430C-8E62-02861FF6EE50}"/>
                </a:ext>
              </a:extLst>
            </p:cNvPr>
            <p:cNvSpPr>
              <a:spLocks/>
            </p:cNvSpPr>
            <p:nvPr/>
          </p:nvSpPr>
          <p:spPr bwMode="auto">
            <a:xfrm>
              <a:off x="2321" y="1387"/>
              <a:ext cx="73" cy="31"/>
            </a:xfrm>
            <a:custGeom>
              <a:avLst/>
              <a:gdLst>
                <a:gd name="T0" fmla="*/ 12 w 31"/>
                <a:gd name="T1" fmla="*/ 13 h 13"/>
                <a:gd name="T2" fmla="*/ 20 w 31"/>
                <a:gd name="T3" fmla="*/ 11 h 13"/>
                <a:gd name="T4" fmla="*/ 27 w 31"/>
                <a:gd name="T5" fmla="*/ 12 h 13"/>
                <a:gd name="T6" fmla="*/ 31 w 31"/>
                <a:gd name="T7" fmla="*/ 9 h 13"/>
                <a:gd name="T8" fmla="*/ 15 w 31"/>
                <a:gd name="T9" fmla="*/ 2 h 13"/>
                <a:gd name="T10" fmla="*/ 4 w 31"/>
                <a:gd name="T11" fmla="*/ 0 h 13"/>
                <a:gd name="T12" fmla="*/ 0 w 31"/>
                <a:gd name="T13" fmla="*/ 3 h 13"/>
                <a:gd name="T14" fmla="*/ 5 w 31"/>
                <a:gd name="T15" fmla="*/ 8 h 13"/>
                <a:gd name="T16" fmla="*/ 12 w 31"/>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3">
                  <a:moveTo>
                    <a:pt x="12" y="13"/>
                  </a:moveTo>
                  <a:cubicBezTo>
                    <a:pt x="15" y="13"/>
                    <a:pt x="17" y="11"/>
                    <a:pt x="20" y="11"/>
                  </a:cubicBezTo>
                  <a:cubicBezTo>
                    <a:pt x="22" y="11"/>
                    <a:pt x="24" y="12"/>
                    <a:pt x="27" y="12"/>
                  </a:cubicBezTo>
                  <a:cubicBezTo>
                    <a:pt x="29" y="12"/>
                    <a:pt x="30" y="11"/>
                    <a:pt x="31" y="9"/>
                  </a:cubicBezTo>
                  <a:cubicBezTo>
                    <a:pt x="27" y="7"/>
                    <a:pt x="22" y="2"/>
                    <a:pt x="15" y="2"/>
                  </a:cubicBezTo>
                  <a:cubicBezTo>
                    <a:pt x="11" y="2"/>
                    <a:pt x="9" y="0"/>
                    <a:pt x="4" y="0"/>
                  </a:cubicBezTo>
                  <a:cubicBezTo>
                    <a:pt x="2" y="0"/>
                    <a:pt x="0" y="1"/>
                    <a:pt x="0" y="3"/>
                  </a:cubicBezTo>
                  <a:cubicBezTo>
                    <a:pt x="0" y="6"/>
                    <a:pt x="3" y="7"/>
                    <a:pt x="5" y="8"/>
                  </a:cubicBezTo>
                  <a:cubicBezTo>
                    <a:pt x="3" y="12"/>
                    <a:pt x="7" y="13"/>
                    <a:pt x="12"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73" name="Freeform 137">
              <a:extLst>
                <a:ext uri="{FF2B5EF4-FFF2-40B4-BE49-F238E27FC236}">
                  <a16:creationId xmlns:a16="http://schemas.microsoft.com/office/drawing/2014/main" id="{14B99B39-1D0E-4B7D-B542-781F705C363E}"/>
                </a:ext>
              </a:extLst>
            </p:cNvPr>
            <p:cNvSpPr>
              <a:spLocks/>
            </p:cNvSpPr>
            <p:nvPr/>
          </p:nvSpPr>
          <p:spPr bwMode="auto">
            <a:xfrm>
              <a:off x="2328" y="1691"/>
              <a:ext cx="17" cy="18"/>
            </a:xfrm>
            <a:custGeom>
              <a:avLst/>
              <a:gdLst>
                <a:gd name="T0" fmla="*/ 3 w 7"/>
                <a:gd name="T1" fmla="*/ 8 h 8"/>
                <a:gd name="T2" fmla="*/ 7 w 7"/>
                <a:gd name="T3" fmla="*/ 3 h 8"/>
                <a:gd name="T4" fmla="*/ 0 w 7"/>
                <a:gd name="T5" fmla="*/ 4 h 8"/>
                <a:gd name="T6" fmla="*/ 3 w 7"/>
                <a:gd name="T7" fmla="*/ 8 h 8"/>
              </a:gdLst>
              <a:ahLst/>
              <a:cxnLst>
                <a:cxn ang="0">
                  <a:pos x="T0" y="T1"/>
                </a:cxn>
                <a:cxn ang="0">
                  <a:pos x="T2" y="T3"/>
                </a:cxn>
                <a:cxn ang="0">
                  <a:pos x="T4" y="T5"/>
                </a:cxn>
                <a:cxn ang="0">
                  <a:pos x="T6" y="T7"/>
                </a:cxn>
              </a:cxnLst>
              <a:rect l="0" t="0" r="r" b="b"/>
              <a:pathLst>
                <a:path w="7" h="8">
                  <a:moveTo>
                    <a:pt x="3" y="8"/>
                  </a:moveTo>
                  <a:cubicBezTo>
                    <a:pt x="6" y="8"/>
                    <a:pt x="6" y="4"/>
                    <a:pt x="7" y="3"/>
                  </a:cubicBezTo>
                  <a:cubicBezTo>
                    <a:pt x="5" y="0"/>
                    <a:pt x="0" y="0"/>
                    <a:pt x="0" y="4"/>
                  </a:cubicBezTo>
                  <a:cubicBezTo>
                    <a:pt x="0" y="4"/>
                    <a:pt x="3" y="8"/>
                    <a:pt x="3"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74" name="Freeform 138">
              <a:extLst>
                <a:ext uri="{FF2B5EF4-FFF2-40B4-BE49-F238E27FC236}">
                  <a16:creationId xmlns:a16="http://schemas.microsoft.com/office/drawing/2014/main" id="{8A64B28F-4A04-4A0C-9ABA-30808F5BD4A8}"/>
                </a:ext>
              </a:extLst>
            </p:cNvPr>
            <p:cNvSpPr>
              <a:spLocks/>
            </p:cNvSpPr>
            <p:nvPr/>
          </p:nvSpPr>
          <p:spPr bwMode="auto">
            <a:xfrm>
              <a:off x="2416" y="1546"/>
              <a:ext cx="18" cy="10"/>
            </a:xfrm>
            <a:custGeom>
              <a:avLst/>
              <a:gdLst>
                <a:gd name="T0" fmla="*/ 8 w 8"/>
                <a:gd name="T1" fmla="*/ 3 h 4"/>
                <a:gd name="T2" fmla="*/ 3 w 8"/>
                <a:gd name="T3" fmla="*/ 0 h 4"/>
                <a:gd name="T4" fmla="*/ 0 w 8"/>
                <a:gd name="T5" fmla="*/ 2 h 4"/>
                <a:gd name="T6" fmla="*/ 3 w 8"/>
                <a:gd name="T7" fmla="*/ 4 h 4"/>
                <a:gd name="T8" fmla="*/ 8 w 8"/>
                <a:gd name="T9" fmla="*/ 3 h 4"/>
              </a:gdLst>
              <a:ahLst/>
              <a:cxnLst>
                <a:cxn ang="0">
                  <a:pos x="T0" y="T1"/>
                </a:cxn>
                <a:cxn ang="0">
                  <a:pos x="T2" y="T3"/>
                </a:cxn>
                <a:cxn ang="0">
                  <a:pos x="T4" y="T5"/>
                </a:cxn>
                <a:cxn ang="0">
                  <a:pos x="T6" y="T7"/>
                </a:cxn>
                <a:cxn ang="0">
                  <a:pos x="T8" y="T9"/>
                </a:cxn>
              </a:cxnLst>
              <a:rect l="0" t="0" r="r" b="b"/>
              <a:pathLst>
                <a:path w="8" h="4">
                  <a:moveTo>
                    <a:pt x="8" y="3"/>
                  </a:moveTo>
                  <a:cubicBezTo>
                    <a:pt x="7" y="3"/>
                    <a:pt x="5" y="0"/>
                    <a:pt x="3" y="0"/>
                  </a:cubicBezTo>
                  <a:cubicBezTo>
                    <a:pt x="3" y="0"/>
                    <a:pt x="0" y="1"/>
                    <a:pt x="0" y="2"/>
                  </a:cubicBezTo>
                  <a:cubicBezTo>
                    <a:pt x="0" y="3"/>
                    <a:pt x="2" y="4"/>
                    <a:pt x="3" y="4"/>
                  </a:cubicBezTo>
                  <a:cubicBezTo>
                    <a:pt x="6" y="4"/>
                    <a:pt x="5" y="4"/>
                    <a:pt x="8"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75" name="Freeform 139">
              <a:extLst>
                <a:ext uri="{FF2B5EF4-FFF2-40B4-BE49-F238E27FC236}">
                  <a16:creationId xmlns:a16="http://schemas.microsoft.com/office/drawing/2014/main" id="{A50E626A-D6F4-4A80-8CB1-08567EED4BC2}"/>
                </a:ext>
              </a:extLst>
            </p:cNvPr>
            <p:cNvSpPr>
              <a:spLocks/>
            </p:cNvSpPr>
            <p:nvPr/>
          </p:nvSpPr>
          <p:spPr bwMode="auto">
            <a:xfrm>
              <a:off x="2340" y="1515"/>
              <a:ext cx="19" cy="12"/>
            </a:xfrm>
            <a:custGeom>
              <a:avLst/>
              <a:gdLst>
                <a:gd name="T0" fmla="*/ 8 w 8"/>
                <a:gd name="T1" fmla="*/ 0 h 5"/>
                <a:gd name="T2" fmla="*/ 3 w 8"/>
                <a:gd name="T3" fmla="*/ 5 h 5"/>
                <a:gd name="T4" fmla="*/ 8 w 8"/>
                <a:gd name="T5" fmla="*/ 0 h 5"/>
              </a:gdLst>
              <a:ahLst/>
              <a:cxnLst>
                <a:cxn ang="0">
                  <a:pos x="T0" y="T1"/>
                </a:cxn>
                <a:cxn ang="0">
                  <a:pos x="T2" y="T3"/>
                </a:cxn>
                <a:cxn ang="0">
                  <a:pos x="T4" y="T5"/>
                </a:cxn>
              </a:cxnLst>
              <a:rect l="0" t="0" r="r" b="b"/>
              <a:pathLst>
                <a:path w="8" h="5">
                  <a:moveTo>
                    <a:pt x="8" y="0"/>
                  </a:moveTo>
                  <a:cubicBezTo>
                    <a:pt x="5" y="0"/>
                    <a:pt x="0" y="5"/>
                    <a:pt x="3" y="5"/>
                  </a:cubicBezTo>
                  <a:cubicBezTo>
                    <a:pt x="6" y="5"/>
                    <a:pt x="7" y="2"/>
                    <a:pt x="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76" name="Freeform 140">
              <a:extLst>
                <a:ext uri="{FF2B5EF4-FFF2-40B4-BE49-F238E27FC236}">
                  <a16:creationId xmlns:a16="http://schemas.microsoft.com/office/drawing/2014/main" id="{4530225B-4CEB-4E6D-B452-5959633CA9F7}"/>
                </a:ext>
              </a:extLst>
            </p:cNvPr>
            <p:cNvSpPr>
              <a:spLocks/>
            </p:cNvSpPr>
            <p:nvPr/>
          </p:nvSpPr>
          <p:spPr bwMode="auto">
            <a:xfrm>
              <a:off x="2179" y="1387"/>
              <a:ext cx="440" cy="318"/>
            </a:xfrm>
            <a:custGeom>
              <a:avLst/>
              <a:gdLst>
                <a:gd name="T0" fmla="*/ 112 w 186"/>
                <a:gd name="T1" fmla="*/ 27 h 134"/>
                <a:gd name="T2" fmla="*/ 81 w 186"/>
                <a:gd name="T3" fmla="*/ 13 h 134"/>
                <a:gd name="T4" fmla="*/ 67 w 186"/>
                <a:gd name="T5" fmla="*/ 17 h 134"/>
                <a:gd name="T6" fmla="*/ 63 w 186"/>
                <a:gd name="T7" fmla="*/ 15 h 134"/>
                <a:gd name="T8" fmla="*/ 29 w 186"/>
                <a:gd name="T9" fmla="*/ 13 h 134"/>
                <a:gd name="T10" fmla="*/ 26 w 186"/>
                <a:gd name="T11" fmla="*/ 24 h 134"/>
                <a:gd name="T12" fmla="*/ 24 w 186"/>
                <a:gd name="T13" fmla="*/ 16 h 134"/>
                <a:gd name="T14" fmla="*/ 32 w 186"/>
                <a:gd name="T15" fmla="*/ 2 h 134"/>
                <a:gd name="T16" fmla="*/ 6 w 186"/>
                <a:gd name="T17" fmla="*/ 8 h 134"/>
                <a:gd name="T18" fmla="*/ 0 w 186"/>
                <a:gd name="T19" fmla="*/ 24 h 134"/>
                <a:gd name="T20" fmla="*/ 15 w 186"/>
                <a:gd name="T21" fmla="*/ 33 h 134"/>
                <a:gd name="T22" fmla="*/ 5 w 186"/>
                <a:gd name="T23" fmla="*/ 36 h 134"/>
                <a:gd name="T24" fmla="*/ 22 w 186"/>
                <a:gd name="T25" fmla="*/ 43 h 134"/>
                <a:gd name="T26" fmla="*/ 63 w 186"/>
                <a:gd name="T27" fmla="*/ 47 h 134"/>
                <a:gd name="T28" fmla="*/ 75 w 186"/>
                <a:gd name="T29" fmla="*/ 43 h 134"/>
                <a:gd name="T30" fmla="*/ 87 w 186"/>
                <a:gd name="T31" fmla="*/ 58 h 134"/>
                <a:gd name="T32" fmla="*/ 96 w 186"/>
                <a:gd name="T33" fmla="*/ 58 h 134"/>
                <a:gd name="T34" fmla="*/ 108 w 186"/>
                <a:gd name="T35" fmla="*/ 86 h 134"/>
                <a:gd name="T36" fmla="*/ 107 w 186"/>
                <a:gd name="T37" fmla="*/ 93 h 134"/>
                <a:gd name="T38" fmla="*/ 87 w 186"/>
                <a:gd name="T39" fmla="*/ 95 h 134"/>
                <a:gd name="T40" fmla="*/ 87 w 186"/>
                <a:gd name="T41" fmla="*/ 109 h 134"/>
                <a:gd name="T42" fmla="*/ 98 w 186"/>
                <a:gd name="T43" fmla="*/ 108 h 134"/>
                <a:gd name="T44" fmla="*/ 120 w 186"/>
                <a:gd name="T45" fmla="*/ 116 h 134"/>
                <a:gd name="T46" fmla="*/ 152 w 186"/>
                <a:gd name="T47" fmla="*/ 131 h 134"/>
                <a:gd name="T48" fmla="*/ 157 w 186"/>
                <a:gd name="T49" fmla="*/ 131 h 134"/>
                <a:gd name="T50" fmla="*/ 143 w 186"/>
                <a:gd name="T51" fmla="*/ 115 h 134"/>
                <a:gd name="T52" fmla="*/ 168 w 186"/>
                <a:gd name="T53" fmla="*/ 115 h 134"/>
                <a:gd name="T54" fmla="*/ 164 w 186"/>
                <a:gd name="T55" fmla="*/ 107 h 134"/>
                <a:gd name="T56" fmla="*/ 154 w 186"/>
                <a:gd name="T57" fmla="*/ 104 h 134"/>
                <a:gd name="T58" fmla="*/ 147 w 186"/>
                <a:gd name="T59" fmla="*/ 95 h 134"/>
                <a:gd name="T60" fmla="*/ 151 w 186"/>
                <a:gd name="T61" fmla="*/ 91 h 134"/>
                <a:gd name="T62" fmla="*/ 146 w 186"/>
                <a:gd name="T63" fmla="*/ 87 h 134"/>
                <a:gd name="T64" fmla="*/ 172 w 186"/>
                <a:gd name="T65" fmla="*/ 100 h 134"/>
                <a:gd name="T66" fmla="*/ 180 w 186"/>
                <a:gd name="T67" fmla="*/ 91 h 134"/>
                <a:gd name="T68" fmla="*/ 186 w 186"/>
                <a:gd name="T69" fmla="*/ 85 h 134"/>
                <a:gd name="T70" fmla="*/ 176 w 186"/>
                <a:gd name="T71" fmla="*/ 78 h 134"/>
                <a:gd name="T72" fmla="*/ 163 w 186"/>
                <a:gd name="T73" fmla="*/ 69 h 134"/>
                <a:gd name="T74" fmla="*/ 146 w 186"/>
                <a:gd name="T75" fmla="*/ 59 h 134"/>
                <a:gd name="T76" fmla="*/ 150 w 186"/>
                <a:gd name="T77" fmla="*/ 52 h 134"/>
                <a:gd name="T78" fmla="*/ 151 w 186"/>
                <a:gd name="T79" fmla="*/ 48 h 134"/>
                <a:gd name="T80" fmla="*/ 139 w 186"/>
                <a:gd name="T81" fmla="*/ 43 h 134"/>
                <a:gd name="T82" fmla="*/ 124 w 186"/>
                <a:gd name="T83" fmla="*/ 3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 h="134">
                  <a:moveTo>
                    <a:pt x="117" y="27"/>
                  </a:moveTo>
                  <a:cubicBezTo>
                    <a:pt x="116" y="27"/>
                    <a:pt x="115" y="27"/>
                    <a:pt x="112" y="27"/>
                  </a:cubicBezTo>
                  <a:cubicBezTo>
                    <a:pt x="104" y="27"/>
                    <a:pt x="103" y="20"/>
                    <a:pt x="98" y="16"/>
                  </a:cubicBezTo>
                  <a:cubicBezTo>
                    <a:pt x="95" y="14"/>
                    <a:pt x="85" y="13"/>
                    <a:pt x="81" y="13"/>
                  </a:cubicBezTo>
                  <a:cubicBezTo>
                    <a:pt x="77" y="13"/>
                    <a:pt x="75" y="19"/>
                    <a:pt x="72" y="19"/>
                  </a:cubicBezTo>
                  <a:cubicBezTo>
                    <a:pt x="69" y="19"/>
                    <a:pt x="69" y="17"/>
                    <a:pt x="67" y="17"/>
                  </a:cubicBezTo>
                  <a:cubicBezTo>
                    <a:pt x="65" y="17"/>
                    <a:pt x="63" y="19"/>
                    <a:pt x="63" y="19"/>
                  </a:cubicBezTo>
                  <a:cubicBezTo>
                    <a:pt x="59" y="19"/>
                    <a:pt x="63" y="16"/>
                    <a:pt x="63" y="15"/>
                  </a:cubicBezTo>
                  <a:cubicBezTo>
                    <a:pt x="63" y="10"/>
                    <a:pt x="59" y="2"/>
                    <a:pt x="53" y="2"/>
                  </a:cubicBezTo>
                  <a:cubicBezTo>
                    <a:pt x="44" y="2"/>
                    <a:pt x="29" y="4"/>
                    <a:pt x="29" y="13"/>
                  </a:cubicBezTo>
                  <a:cubicBezTo>
                    <a:pt x="29" y="15"/>
                    <a:pt x="31" y="17"/>
                    <a:pt x="31" y="19"/>
                  </a:cubicBezTo>
                  <a:cubicBezTo>
                    <a:pt x="31" y="21"/>
                    <a:pt x="28" y="24"/>
                    <a:pt x="26" y="24"/>
                  </a:cubicBezTo>
                  <a:cubicBezTo>
                    <a:pt x="24" y="24"/>
                    <a:pt x="24" y="22"/>
                    <a:pt x="24" y="20"/>
                  </a:cubicBezTo>
                  <a:cubicBezTo>
                    <a:pt x="24" y="20"/>
                    <a:pt x="23" y="17"/>
                    <a:pt x="24" y="16"/>
                  </a:cubicBezTo>
                  <a:cubicBezTo>
                    <a:pt x="23" y="16"/>
                    <a:pt x="22" y="15"/>
                    <a:pt x="22" y="14"/>
                  </a:cubicBezTo>
                  <a:cubicBezTo>
                    <a:pt x="22" y="7"/>
                    <a:pt x="30" y="7"/>
                    <a:pt x="32" y="2"/>
                  </a:cubicBezTo>
                  <a:cubicBezTo>
                    <a:pt x="32" y="2"/>
                    <a:pt x="24" y="0"/>
                    <a:pt x="24" y="0"/>
                  </a:cubicBezTo>
                  <a:cubicBezTo>
                    <a:pt x="17" y="0"/>
                    <a:pt x="11" y="3"/>
                    <a:pt x="6" y="8"/>
                  </a:cubicBezTo>
                  <a:cubicBezTo>
                    <a:pt x="5" y="9"/>
                    <a:pt x="6" y="13"/>
                    <a:pt x="5" y="14"/>
                  </a:cubicBezTo>
                  <a:cubicBezTo>
                    <a:pt x="1" y="17"/>
                    <a:pt x="0" y="18"/>
                    <a:pt x="0" y="24"/>
                  </a:cubicBezTo>
                  <a:cubicBezTo>
                    <a:pt x="0" y="26"/>
                    <a:pt x="3" y="31"/>
                    <a:pt x="3" y="31"/>
                  </a:cubicBezTo>
                  <a:cubicBezTo>
                    <a:pt x="3" y="31"/>
                    <a:pt x="15" y="31"/>
                    <a:pt x="15" y="33"/>
                  </a:cubicBezTo>
                  <a:cubicBezTo>
                    <a:pt x="15" y="36"/>
                    <a:pt x="15" y="36"/>
                    <a:pt x="15" y="36"/>
                  </a:cubicBezTo>
                  <a:cubicBezTo>
                    <a:pt x="11" y="35"/>
                    <a:pt x="8" y="34"/>
                    <a:pt x="5" y="36"/>
                  </a:cubicBezTo>
                  <a:cubicBezTo>
                    <a:pt x="6" y="39"/>
                    <a:pt x="10" y="39"/>
                    <a:pt x="11" y="43"/>
                  </a:cubicBezTo>
                  <a:cubicBezTo>
                    <a:pt x="22" y="43"/>
                    <a:pt x="22" y="43"/>
                    <a:pt x="22" y="43"/>
                  </a:cubicBezTo>
                  <a:cubicBezTo>
                    <a:pt x="23" y="43"/>
                    <a:pt x="27" y="47"/>
                    <a:pt x="28" y="47"/>
                  </a:cubicBezTo>
                  <a:cubicBezTo>
                    <a:pt x="39" y="47"/>
                    <a:pt x="56" y="46"/>
                    <a:pt x="63" y="47"/>
                  </a:cubicBezTo>
                  <a:cubicBezTo>
                    <a:pt x="63" y="48"/>
                    <a:pt x="62" y="52"/>
                    <a:pt x="65" y="52"/>
                  </a:cubicBezTo>
                  <a:cubicBezTo>
                    <a:pt x="69" y="52"/>
                    <a:pt x="72" y="43"/>
                    <a:pt x="75" y="43"/>
                  </a:cubicBezTo>
                  <a:cubicBezTo>
                    <a:pt x="78" y="43"/>
                    <a:pt x="90" y="53"/>
                    <a:pt x="92" y="56"/>
                  </a:cubicBezTo>
                  <a:cubicBezTo>
                    <a:pt x="91" y="56"/>
                    <a:pt x="87" y="56"/>
                    <a:pt x="87" y="58"/>
                  </a:cubicBezTo>
                  <a:cubicBezTo>
                    <a:pt x="87" y="59"/>
                    <a:pt x="88" y="61"/>
                    <a:pt x="89" y="61"/>
                  </a:cubicBezTo>
                  <a:cubicBezTo>
                    <a:pt x="91" y="61"/>
                    <a:pt x="93" y="58"/>
                    <a:pt x="96" y="58"/>
                  </a:cubicBezTo>
                  <a:cubicBezTo>
                    <a:pt x="101" y="58"/>
                    <a:pt x="115" y="70"/>
                    <a:pt x="115" y="75"/>
                  </a:cubicBezTo>
                  <a:cubicBezTo>
                    <a:pt x="115" y="79"/>
                    <a:pt x="110" y="84"/>
                    <a:pt x="108" y="86"/>
                  </a:cubicBezTo>
                  <a:cubicBezTo>
                    <a:pt x="107" y="87"/>
                    <a:pt x="103" y="85"/>
                    <a:pt x="103" y="89"/>
                  </a:cubicBezTo>
                  <a:cubicBezTo>
                    <a:pt x="103" y="91"/>
                    <a:pt x="106" y="92"/>
                    <a:pt x="107" y="93"/>
                  </a:cubicBezTo>
                  <a:cubicBezTo>
                    <a:pt x="104" y="95"/>
                    <a:pt x="98" y="95"/>
                    <a:pt x="96" y="95"/>
                  </a:cubicBezTo>
                  <a:cubicBezTo>
                    <a:pt x="94" y="95"/>
                    <a:pt x="91" y="95"/>
                    <a:pt x="87" y="95"/>
                  </a:cubicBezTo>
                  <a:cubicBezTo>
                    <a:pt x="84" y="95"/>
                    <a:pt x="78" y="100"/>
                    <a:pt x="78" y="102"/>
                  </a:cubicBezTo>
                  <a:cubicBezTo>
                    <a:pt x="78" y="105"/>
                    <a:pt x="85" y="109"/>
                    <a:pt x="87" y="109"/>
                  </a:cubicBezTo>
                  <a:cubicBezTo>
                    <a:pt x="90" y="109"/>
                    <a:pt x="91" y="106"/>
                    <a:pt x="94" y="106"/>
                  </a:cubicBezTo>
                  <a:cubicBezTo>
                    <a:pt x="96" y="106"/>
                    <a:pt x="96" y="108"/>
                    <a:pt x="98" y="108"/>
                  </a:cubicBezTo>
                  <a:cubicBezTo>
                    <a:pt x="100" y="108"/>
                    <a:pt x="101" y="106"/>
                    <a:pt x="103" y="104"/>
                  </a:cubicBezTo>
                  <a:cubicBezTo>
                    <a:pt x="109" y="108"/>
                    <a:pt x="113" y="112"/>
                    <a:pt x="120" y="116"/>
                  </a:cubicBezTo>
                  <a:cubicBezTo>
                    <a:pt x="116" y="123"/>
                    <a:pt x="130" y="123"/>
                    <a:pt x="135" y="126"/>
                  </a:cubicBezTo>
                  <a:cubicBezTo>
                    <a:pt x="141" y="129"/>
                    <a:pt x="145" y="128"/>
                    <a:pt x="152" y="131"/>
                  </a:cubicBezTo>
                  <a:cubicBezTo>
                    <a:pt x="153" y="131"/>
                    <a:pt x="153" y="134"/>
                    <a:pt x="154" y="134"/>
                  </a:cubicBezTo>
                  <a:cubicBezTo>
                    <a:pt x="155" y="134"/>
                    <a:pt x="157" y="133"/>
                    <a:pt x="157" y="131"/>
                  </a:cubicBezTo>
                  <a:cubicBezTo>
                    <a:pt x="157" y="125"/>
                    <a:pt x="144" y="119"/>
                    <a:pt x="140" y="115"/>
                  </a:cubicBezTo>
                  <a:cubicBezTo>
                    <a:pt x="143" y="115"/>
                    <a:pt x="143" y="115"/>
                    <a:pt x="143" y="115"/>
                  </a:cubicBezTo>
                  <a:cubicBezTo>
                    <a:pt x="146" y="119"/>
                    <a:pt x="160" y="124"/>
                    <a:pt x="164" y="124"/>
                  </a:cubicBezTo>
                  <a:cubicBezTo>
                    <a:pt x="165" y="122"/>
                    <a:pt x="168" y="117"/>
                    <a:pt x="168" y="115"/>
                  </a:cubicBezTo>
                  <a:cubicBezTo>
                    <a:pt x="168" y="113"/>
                    <a:pt x="164" y="112"/>
                    <a:pt x="164" y="111"/>
                  </a:cubicBezTo>
                  <a:cubicBezTo>
                    <a:pt x="164" y="110"/>
                    <a:pt x="164" y="107"/>
                    <a:pt x="164" y="107"/>
                  </a:cubicBezTo>
                  <a:cubicBezTo>
                    <a:pt x="162" y="107"/>
                    <a:pt x="162" y="107"/>
                    <a:pt x="160" y="107"/>
                  </a:cubicBezTo>
                  <a:cubicBezTo>
                    <a:pt x="159" y="103"/>
                    <a:pt x="158" y="106"/>
                    <a:pt x="154" y="104"/>
                  </a:cubicBezTo>
                  <a:cubicBezTo>
                    <a:pt x="152" y="103"/>
                    <a:pt x="149" y="95"/>
                    <a:pt x="149" y="95"/>
                  </a:cubicBezTo>
                  <a:cubicBezTo>
                    <a:pt x="147" y="95"/>
                    <a:pt x="147" y="95"/>
                    <a:pt x="147" y="95"/>
                  </a:cubicBezTo>
                  <a:cubicBezTo>
                    <a:pt x="147" y="91"/>
                    <a:pt x="147" y="91"/>
                    <a:pt x="147" y="91"/>
                  </a:cubicBezTo>
                  <a:cubicBezTo>
                    <a:pt x="147" y="91"/>
                    <a:pt x="147" y="91"/>
                    <a:pt x="151" y="91"/>
                  </a:cubicBezTo>
                  <a:cubicBezTo>
                    <a:pt x="151" y="88"/>
                    <a:pt x="151" y="88"/>
                    <a:pt x="151" y="88"/>
                  </a:cubicBezTo>
                  <a:cubicBezTo>
                    <a:pt x="147" y="88"/>
                    <a:pt x="148" y="89"/>
                    <a:pt x="146" y="87"/>
                  </a:cubicBezTo>
                  <a:cubicBezTo>
                    <a:pt x="146" y="87"/>
                    <a:pt x="148" y="85"/>
                    <a:pt x="150" y="85"/>
                  </a:cubicBezTo>
                  <a:cubicBezTo>
                    <a:pt x="160" y="85"/>
                    <a:pt x="161" y="100"/>
                    <a:pt x="172" y="100"/>
                  </a:cubicBezTo>
                  <a:cubicBezTo>
                    <a:pt x="174" y="100"/>
                    <a:pt x="175" y="97"/>
                    <a:pt x="175" y="94"/>
                  </a:cubicBezTo>
                  <a:cubicBezTo>
                    <a:pt x="179" y="94"/>
                    <a:pt x="180" y="92"/>
                    <a:pt x="180" y="91"/>
                  </a:cubicBezTo>
                  <a:cubicBezTo>
                    <a:pt x="180" y="90"/>
                    <a:pt x="180" y="91"/>
                    <a:pt x="180" y="88"/>
                  </a:cubicBezTo>
                  <a:cubicBezTo>
                    <a:pt x="183" y="88"/>
                    <a:pt x="186" y="87"/>
                    <a:pt x="186" y="85"/>
                  </a:cubicBezTo>
                  <a:cubicBezTo>
                    <a:pt x="186" y="81"/>
                    <a:pt x="185" y="79"/>
                    <a:pt x="180" y="79"/>
                  </a:cubicBezTo>
                  <a:cubicBezTo>
                    <a:pt x="179" y="79"/>
                    <a:pt x="177" y="79"/>
                    <a:pt x="176" y="78"/>
                  </a:cubicBezTo>
                  <a:cubicBezTo>
                    <a:pt x="174" y="74"/>
                    <a:pt x="173" y="77"/>
                    <a:pt x="168" y="77"/>
                  </a:cubicBezTo>
                  <a:cubicBezTo>
                    <a:pt x="165" y="77"/>
                    <a:pt x="164" y="73"/>
                    <a:pt x="163" y="69"/>
                  </a:cubicBezTo>
                  <a:cubicBezTo>
                    <a:pt x="159" y="69"/>
                    <a:pt x="152" y="66"/>
                    <a:pt x="152" y="61"/>
                  </a:cubicBezTo>
                  <a:cubicBezTo>
                    <a:pt x="149" y="61"/>
                    <a:pt x="148" y="60"/>
                    <a:pt x="146" y="59"/>
                  </a:cubicBezTo>
                  <a:cubicBezTo>
                    <a:pt x="148" y="56"/>
                    <a:pt x="150" y="56"/>
                    <a:pt x="153" y="54"/>
                  </a:cubicBezTo>
                  <a:cubicBezTo>
                    <a:pt x="152" y="53"/>
                    <a:pt x="151" y="52"/>
                    <a:pt x="150" y="52"/>
                  </a:cubicBezTo>
                  <a:cubicBezTo>
                    <a:pt x="148" y="52"/>
                    <a:pt x="147" y="52"/>
                    <a:pt x="143" y="52"/>
                  </a:cubicBezTo>
                  <a:cubicBezTo>
                    <a:pt x="145" y="49"/>
                    <a:pt x="148" y="49"/>
                    <a:pt x="151" y="48"/>
                  </a:cubicBezTo>
                  <a:cubicBezTo>
                    <a:pt x="150" y="45"/>
                    <a:pt x="148" y="43"/>
                    <a:pt x="145" y="43"/>
                  </a:cubicBezTo>
                  <a:cubicBezTo>
                    <a:pt x="145" y="43"/>
                    <a:pt x="143" y="43"/>
                    <a:pt x="139" y="43"/>
                  </a:cubicBezTo>
                  <a:cubicBezTo>
                    <a:pt x="139" y="39"/>
                    <a:pt x="139" y="39"/>
                    <a:pt x="139" y="39"/>
                  </a:cubicBezTo>
                  <a:cubicBezTo>
                    <a:pt x="135" y="38"/>
                    <a:pt x="130" y="34"/>
                    <a:pt x="124" y="32"/>
                  </a:cubicBezTo>
                  <a:cubicBezTo>
                    <a:pt x="125" y="28"/>
                    <a:pt x="120" y="27"/>
                    <a:pt x="117" y="2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77" name="Freeform 141">
              <a:extLst>
                <a:ext uri="{FF2B5EF4-FFF2-40B4-BE49-F238E27FC236}">
                  <a16:creationId xmlns:a16="http://schemas.microsoft.com/office/drawing/2014/main" id="{0069FB6C-9E52-4C1A-A7F2-28515F7E2B03}"/>
                </a:ext>
              </a:extLst>
            </p:cNvPr>
            <p:cNvSpPr>
              <a:spLocks/>
            </p:cNvSpPr>
            <p:nvPr/>
          </p:nvSpPr>
          <p:spPr bwMode="auto">
            <a:xfrm>
              <a:off x="2361" y="1660"/>
              <a:ext cx="12" cy="12"/>
            </a:xfrm>
            <a:custGeom>
              <a:avLst/>
              <a:gdLst>
                <a:gd name="T0" fmla="*/ 0 w 5"/>
                <a:gd name="T1" fmla="*/ 3 h 5"/>
                <a:gd name="T2" fmla="*/ 5 w 5"/>
                <a:gd name="T3" fmla="*/ 3 h 5"/>
                <a:gd name="T4" fmla="*/ 0 w 5"/>
                <a:gd name="T5" fmla="*/ 3 h 5"/>
              </a:gdLst>
              <a:ahLst/>
              <a:cxnLst>
                <a:cxn ang="0">
                  <a:pos x="T0" y="T1"/>
                </a:cxn>
                <a:cxn ang="0">
                  <a:pos x="T2" y="T3"/>
                </a:cxn>
                <a:cxn ang="0">
                  <a:pos x="T4" y="T5"/>
                </a:cxn>
              </a:cxnLst>
              <a:rect l="0" t="0" r="r" b="b"/>
              <a:pathLst>
                <a:path w="5" h="5">
                  <a:moveTo>
                    <a:pt x="0" y="3"/>
                  </a:moveTo>
                  <a:cubicBezTo>
                    <a:pt x="2" y="5"/>
                    <a:pt x="2" y="5"/>
                    <a:pt x="5" y="3"/>
                  </a:cubicBezTo>
                  <a:cubicBezTo>
                    <a:pt x="2" y="2"/>
                    <a:pt x="2" y="0"/>
                    <a:pt x="0"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78" name="Freeform 142">
              <a:extLst>
                <a:ext uri="{FF2B5EF4-FFF2-40B4-BE49-F238E27FC236}">
                  <a16:creationId xmlns:a16="http://schemas.microsoft.com/office/drawing/2014/main" id="{67516AD7-3A4D-4F27-8EE5-76A286908294}"/>
                </a:ext>
              </a:extLst>
            </p:cNvPr>
            <p:cNvSpPr>
              <a:spLocks/>
            </p:cNvSpPr>
            <p:nvPr/>
          </p:nvSpPr>
          <p:spPr bwMode="auto">
            <a:xfrm>
              <a:off x="2269" y="1598"/>
              <a:ext cx="12" cy="12"/>
            </a:xfrm>
            <a:custGeom>
              <a:avLst/>
              <a:gdLst>
                <a:gd name="T0" fmla="*/ 1 w 5"/>
                <a:gd name="T1" fmla="*/ 2 h 5"/>
                <a:gd name="T2" fmla="*/ 5 w 5"/>
                <a:gd name="T3" fmla="*/ 5 h 5"/>
                <a:gd name="T4" fmla="*/ 1 w 5"/>
                <a:gd name="T5" fmla="*/ 2 h 5"/>
              </a:gdLst>
              <a:ahLst/>
              <a:cxnLst>
                <a:cxn ang="0">
                  <a:pos x="T0" y="T1"/>
                </a:cxn>
                <a:cxn ang="0">
                  <a:pos x="T2" y="T3"/>
                </a:cxn>
                <a:cxn ang="0">
                  <a:pos x="T4" y="T5"/>
                </a:cxn>
              </a:cxnLst>
              <a:rect l="0" t="0" r="r" b="b"/>
              <a:pathLst>
                <a:path w="5" h="5">
                  <a:moveTo>
                    <a:pt x="1" y="2"/>
                  </a:moveTo>
                  <a:cubicBezTo>
                    <a:pt x="0" y="3"/>
                    <a:pt x="2" y="5"/>
                    <a:pt x="5" y="5"/>
                  </a:cubicBezTo>
                  <a:cubicBezTo>
                    <a:pt x="4" y="3"/>
                    <a:pt x="4" y="0"/>
                    <a:pt x="1"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79" name="Freeform 143">
              <a:extLst>
                <a:ext uri="{FF2B5EF4-FFF2-40B4-BE49-F238E27FC236}">
                  <a16:creationId xmlns:a16="http://schemas.microsoft.com/office/drawing/2014/main" id="{E6613CCE-9FB0-4B3A-AC1D-A6BE18BD7EF3}"/>
                </a:ext>
              </a:extLst>
            </p:cNvPr>
            <p:cNvSpPr>
              <a:spLocks noEditPoints="1"/>
            </p:cNvSpPr>
            <p:nvPr/>
          </p:nvSpPr>
          <p:spPr bwMode="auto">
            <a:xfrm>
              <a:off x="2153" y="1068"/>
              <a:ext cx="471" cy="248"/>
            </a:xfrm>
            <a:custGeom>
              <a:avLst/>
              <a:gdLst>
                <a:gd name="T0" fmla="*/ 15 w 199"/>
                <a:gd name="T1" fmla="*/ 26 h 105"/>
                <a:gd name="T2" fmla="*/ 13 w 199"/>
                <a:gd name="T3" fmla="*/ 31 h 105"/>
                <a:gd name="T4" fmla="*/ 26 w 199"/>
                <a:gd name="T5" fmla="*/ 27 h 105"/>
                <a:gd name="T6" fmla="*/ 23 w 199"/>
                <a:gd name="T7" fmla="*/ 34 h 105"/>
                <a:gd name="T8" fmla="*/ 29 w 199"/>
                <a:gd name="T9" fmla="*/ 41 h 105"/>
                <a:gd name="T10" fmla="*/ 37 w 199"/>
                <a:gd name="T11" fmla="*/ 38 h 105"/>
                <a:gd name="T12" fmla="*/ 51 w 199"/>
                <a:gd name="T13" fmla="*/ 41 h 105"/>
                <a:gd name="T14" fmla="*/ 55 w 199"/>
                <a:gd name="T15" fmla="*/ 45 h 105"/>
                <a:gd name="T16" fmla="*/ 50 w 199"/>
                <a:gd name="T17" fmla="*/ 45 h 105"/>
                <a:gd name="T18" fmla="*/ 34 w 199"/>
                <a:gd name="T19" fmla="*/ 45 h 105"/>
                <a:gd name="T20" fmla="*/ 32 w 199"/>
                <a:gd name="T21" fmla="*/ 49 h 105"/>
                <a:gd name="T22" fmla="*/ 36 w 199"/>
                <a:gd name="T23" fmla="*/ 67 h 105"/>
                <a:gd name="T24" fmla="*/ 30 w 199"/>
                <a:gd name="T25" fmla="*/ 78 h 105"/>
                <a:gd name="T26" fmla="*/ 34 w 199"/>
                <a:gd name="T27" fmla="*/ 74 h 105"/>
                <a:gd name="T28" fmla="*/ 47 w 199"/>
                <a:gd name="T29" fmla="*/ 86 h 105"/>
                <a:gd name="T30" fmla="*/ 29 w 199"/>
                <a:gd name="T31" fmla="*/ 80 h 105"/>
                <a:gd name="T32" fmla="*/ 31 w 199"/>
                <a:gd name="T33" fmla="*/ 90 h 105"/>
                <a:gd name="T34" fmla="*/ 17 w 199"/>
                <a:gd name="T35" fmla="*/ 100 h 105"/>
                <a:gd name="T36" fmla="*/ 41 w 199"/>
                <a:gd name="T37" fmla="*/ 104 h 105"/>
                <a:gd name="T38" fmla="*/ 65 w 199"/>
                <a:gd name="T39" fmla="*/ 102 h 105"/>
                <a:gd name="T40" fmla="*/ 90 w 199"/>
                <a:gd name="T41" fmla="*/ 96 h 105"/>
                <a:gd name="T42" fmla="*/ 81 w 199"/>
                <a:gd name="T43" fmla="*/ 94 h 105"/>
                <a:gd name="T44" fmla="*/ 89 w 199"/>
                <a:gd name="T45" fmla="*/ 82 h 105"/>
                <a:gd name="T46" fmla="*/ 111 w 199"/>
                <a:gd name="T47" fmla="*/ 71 h 105"/>
                <a:gd name="T48" fmla="*/ 111 w 199"/>
                <a:gd name="T49" fmla="*/ 62 h 105"/>
                <a:gd name="T50" fmla="*/ 119 w 199"/>
                <a:gd name="T51" fmla="*/ 56 h 105"/>
                <a:gd name="T52" fmla="*/ 152 w 199"/>
                <a:gd name="T53" fmla="*/ 38 h 105"/>
                <a:gd name="T54" fmla="*/ 161 w 199"/>
                <a:gd name="T55" fmla="*/ 26 h 105"/>
                <a:gd name="T56" fmla="*/ 199 w 199"/>
                <a:gd name="T57" fmla="*/ 14 h 105"/>
                <a:gd name="T58" fmla="*/ 180 w 199"/>
                <a:gd name="T59" fmla="*/ 4 h 105"/>
                <a:gd name="T60" fmla="*/ 160 w 199"/>
                <a:gd name="T61" fmla="*/ 7 h 105"/>
                <a:gd name="T62" fmla="*/ 132 w 199"/>
                <a:gd name="T63" fmla="*/ 2 h 105"/>
                <a:gd name="T64" fmla="*/ 119 w 199"/>
                <a:gd name="T65" fmla="*/ 0 h 105"/>
                <a:gd name="T66" fmla="*/ 103 w 199"/>
                <a:gd name="T67" fmla="*/ 1 h 105"/>
                <a:gd name="T68" fmla="*/ 75 w 199"/>
                <a:gd name="T69" fmla="*/ 2 h 105"/>
                <a:gd name="T70" fmla="*/ 65 w 199"/>
                <a:gd name="T71" fmla="*/ 6 h 105"/>
                <a:gd name="T72" fmla="*/ 38 w 199"/>
                <a:gd name="T73" fmla="*/ 11 h 105"/>
                <a:gd name="T74" fmla="*/ 27 w 199"/>
                <a:gd name="T75" fmla="*/ 18 h 105"/>
                <a:gd name="T76" fmla="*/ 0 w 199"/>
                <a:gd name="T77" fmla="*/ 26 h 105"/>
                <a:gd name="T78" fmla="*/ 8 w 199"/>
                <a:gd name="T79" fmla="*/ 26 h 105"/>
                <a:gd name="T80" fmla="*/ 79 w 199"/>
                <a:gd name="T81" fmla="*/ 38 h 105"/>
                <a:gd name="T82" fmla="*/ 68 w 199"/>
                <a:gd name="T83"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105">
                  <a:moveTo>
                    <a:pt x="8" y="26"/>
                  </a:moveTo>
                  <a:cubicBezTo>
                    <a:pt x="15" y="26"/>
                    <a:pt x="15" y="26"/>
                    <a:pt x="15" y="26"/>
                  </a:cubicBezTo>
                  <a:cubicBezTo>
                    <a:pt x="12" y="26"/>
                    <a:pt x="11" y="27"/>
                    <a:pt x="9" y="29"/>
                  </a:cubicBezTo>
                  <a:cubicBezTo>
                    <a:pt x="9" y="29"/>
                    <a:pt x="12" y="31"/>
                    <a:pt x="13" y="31"/>
                  </a:cubicBezTo>
                  <a:cubicBezTo>
                    <a:pt x="17" y="31"/>
                    <a:pt x="17" y="26"/>
                    <a:pt x="22" y="26"/>
                  </a:cubicBezTo>
                  <a:cubicBezTo>
                    <a:pt x="24" y="26"/>
                    <a:pt x="24" y="26"/>
                    <a:pt x="26" y="27"/>
                  </a:cubicBezTo>
                  <a:cubicBezTo>
                    <a:pt x="20" y="28"/>
                    <a:pt x="15" y="28"/>
                    <a:pt x="12" y="34"/>
                  </a:cubicBezTo>
                  <a:cubicBezTo>
                    <a:pt x="14" y="33"/>
                    <a:pt x="19" y="34"/>
                    <a:pt x="23" y="34"/>
                  </a:cubicBezTo>
                  <a:cubicBezTo>
                    <a:pt x="20" y="34"/>
                    <a:pt x="18" y="35"/>
                    <a:pt x="17" y="36"/>
                  </a:cubicBezTo>
                  <a:cubicBezTo>
                    <a:pt x="18" y="38"/>
                    <a:pt x="25" y="41"/>
                    <a:pt x="29" y="41"/>
                  </a:cubicBezTo>
                  <a:cubicBezTo>
                    <a:pt x="31" y="41"/>
                    <a:pt x="33" y="38"/>
                    <a:pt x="34" y="38"/>
                  </a:cubicBezTo>
                  <a:cubicBezTo>
                    <a:pt x="37" y="38"/>
                    <a:pt x="37" y="38"/>
                    <a:pt x="37" y="38"/>
                  </a:cubicBezTo>
                  <a:cubicBezTo>
                    <a:pt x="36" y="42"/>
                    <a:pt x="42" y="43"/>
                    <a:pt x="46" y="43"/>
                  </a:cubicBezTo>
                  <a:cubicBezTo>
                    <a:pt x="48" y="43"/>
                    <a:pt x="49" y="41"/>
                    <a:pt x="51" y="41"/>
                  </a:cubicBezTo>
                  <a:cubicBezTo>
                    <a:pt x="53" y="41"/>
                    <a:pt x="54" y="42"/>
                    <a:pt x="57" y="43"/>
                  </a:cubicBezTo>
                  <a:cubicBezTo>
                    <a:pt x="56" y="46"/>
                    <a:pt x="55" y="44"/>
                    <a:pt x="55" y="45"/>
                  </a:cubicBezTo>
                  <a:cubicBezTo>
                    <a:pt x="55" y="47"/>
                    <a:pt x="63" y="52"/>
                    <a:pt x="64" y="53"/>
                  </a:cubicBezTo>
                  <a:cubicBezTo>
                    <a:pt x="57" y="53"/>
                    <a:pt x="55" y="47"/>
                    <a:pt x="50" y="45"/>
                  </a:cubicBezTo>
                  <a:cubicBezTo>
                    <a:pt x="45" y="44"/>
                    <a:pt x="40" y="45"/>
                    <a:pt x="38" y="45"/>
                  </a:cubicBezTo>
                  <a:cubicBezTo>
                    <a:pt x="37" y="45"/>
                    <a:pt x="35" y="44"/>
                    <a:pt x="34" y="45"/>
                  </a:cubicBezTo>
                  <a:cubicBezTo>
                    <a:pt x="35" y="47"/>
                    <a:pt x="35" y="48"/>
                    <a:pt x="38" y="48"/>
                  </a:cubicBezTo>
                  <a:cubicBezTo>
                    <a:pt x="35" y="48"/>
                    <a:pt x="32" y="47"/>
                    <a:pt x="32" y="49"/>
                  </a:cubicBezTo>
                  <a:cubicBezTo>
                    <a:pt x="32" y="54"/>
                    <a:pt x="47" y="54"/>
                    <a:pt x="47" y="61"/>
                  </a:cubicBezTo>
                  <a:cubicBezTo>
                    <a:pt x="47" y="67"/>
                    <a:pt x="42" y="65"/>
                    <a:pt x="36" y="67"/>
                  </a:cubicBezTo>
                  <a:cubicBezTo>
                    <a:pt x="32" y="68"/>
                    <a:pt x="30" y="71"/>
                    <a:pt x="30" y="74"/>
                  </a:cubicBezTo>
                  <a:cubicBezTo>
                    <a:pt x="30" y="78"/>
                    <a:pt x="30" y="78"/>
                    <a:pt x="30" y="78"/>
                  </a:cubicBezTo>
                  <a:cubicBezTo>
                    <a:pt x="32" y="78"/>
                    <a:pt x="32" y="78"/>
                    <a:pt x="32" y="78"/>
                  </a:cubicBezTo>
                  <a:cubicBezTo>
                    <a:pt x="32" y="78"/>
                    <a:pt x="32" y="78"/>
                    <a:pt x="34" y="74"/>
                  </a:cubicBezTo>
                  <a:cubicBezTo>
                    <a:pt x="37" y="74"/>
                    <a:pt x="37" y="74"/>
                    <a:pt x="37" y="74"/>
                  </a:cubicBezTo>
                  <a:cubicBezTo>
                    <a:pt x="37" y="82"/>
                    <a:pt x="44" y="82"/>
                    <a:pt x="47" y="86"/>
                  </a:cubicBezTo>
                  <a:cubicBezTo>
                    <a:pt x="43" y="86"/>
                    <a:pt x="43" y="86"/>
                    <a:pt x="43" y="86"/>
                  </a:cubicBezTo>
                  <a:cubicBezTo>
                    <a:pt x="39" y="86"/>
                    <a:pt x="37" y="80"/>
                    <a:pt x="29" y="80"/>
                  </a:cubicBezTo>
                  <a:cubicBezTo>
                    <a:pt x="27" y="80"/>
                    <a:pt x="24" y="79"/>
                    <a:pt x="24" y="83"/>
                  </a:cubicBezTo>
                  <a:cubicBezTo>
                    <a:pt x="24" y="87"/>
                    <a:pt x="28" y="87"/>
                    <a:pt x="31" y="90"/>
                  </a:cubicBezTo>
                  <a:cubicBezTo>
                    <a:pt x="26" y="93"/>
                    <a:pt x="15" y="90"/>
                    <a:pt x="15" y="99"/>
                  </a:cubicBezTo>
                  <a:cubicBezTo>
                    <a:pt x="15" y="99"/>
                    <a:pt x="15" y="100"/>
                    <a:pt x="17" y="100"/>
                  </a:cubicBezTo>
                  <a:cubicBezTo>
                    <a:pt x="18" y="100"/>
                    <a:pt x="19" y="99"/>
                    <a:pt x="20" y="98"/>
                  </a:cubicBezTo>
                  <a:cubicBezTo>
                    <a:pt x="27" y="101"/>
                    <a:pt x="34" y="104"/>
                    <a:pt x="41" y="104"/>
                  </a:cubicBezTo>
                  <a:cubicBezTo>
                    <a:pt x="44" y="104"/>
                    <a:pt x="46" y="102"/>
                    <a:pt x="48" y="102"/>
                  </a:cubicBezTo>
                  <a:cubicBezTo>
                    <a:pt x="54" y="102"/>
                    <a:pt x="58" y="102"/>
                    <a:pt x="65" y="102"/>
                  </a:cubicBezTo>
                  <a:cubicBezTo>
                    <a:pt x="69" y="102"/>
                    <a:pt x="67" y="105"/>
                    <a:pt x="72" y="105"/>
                  </a:cubicBezTo>
                  <a:cubicBezTo>
                    <a:pt x="78" y="105"/>
                    <a:pt x="90" y="100"/>
                    <a:pt x="90" y="96"/>
                  </a:cubicBezTo>
                  <a:cubicBezTo>
                    <a:pt x="90" y="94"/>
                    <a:pt x="88" y="94"/>
                    <a:pt x="87" y="94"/>
                  </a:cubicBezTo>
                  <a:cubicBezTo>
                    <a:pt x="85" y="94"/>
                    <a:pt x="85" y="94"/>
                    <a:pt x="81" y="94"/>
                  </a:cubicBezTo>
                  <a:cubicBezTo>
                    <a:pt x="81" y="86"/>
                    <a:pt x="91" y="92"/>
                    <a:pt x="91" y="84"/>
                  </a:cubicBezTo>
                  <a:cubicBezTo>
                    <a:pt x="91" y="83"/>
                    <a:pt x="90" y="82"/>
                    <a:pt x="89" y="82"/>
                  </a:cubicBezTo>
                  <a:cubicBezTo>
                    <a:pt x="91" y="82"/>
                    <a:pt x="91" y="82"/>
                    <a:pt x="101" y="82"/>
                  </a:cubicBezTo>
                  <a:cubicBezTo>
                    <a:pt x="105" y="78"/>
                    <a:pt x="106" y="73"/>
                    <a:pt x="111" y="71"/>
                  </a:cubicBezTo>
                  <a:cubicBezTo>
                    <a:pt x="109" y="67"/>
                    <a:pt x="107" y="67"/>
                    <a:pt x="104" y="66"/>
                  </a:cubicBezTo>
                  <a:cubicBezTo>
                    <a:pt x="109" y="66"/>
                    <a:pt x="111" y="66"/>
                    <a:pt x="111" y="62"/>
                  </a:cubicBezTo>
                  <a:cubicBezTo>
                    <a:pt x="105" y="62"/>
                    <a:pt x="105" y="62"/>
                    <a:pt x="105" y="62"/>
                  </a:cubicBezTo>
                  <a:cubicBezTo>
                    <a:pt x="108" y="58"/>
                    <a:pt x="114" y="58"/>
                    <a:pt x="119" y="56"/>
                  </a:cubicBezTo>
                  <a:cubicBezTo>
                    <a:pt x="122" y="55"/>
                    <a:pt x="127" y="57"/>
                    <a:pt x="131" y="55"/>
                  </a:cubicBezTo>
                  <a:cubicBezTo>
                    <a:pt x="137" y="50"/>
                    <a:pt x="143" y="41"/>
                    <a:pt x="152" y="38"/>
                  </a:cubicBezTo>
                  <a:cubicBezTo>
                    <a:pt x="160" y="35"/>
                    <a:pt x="173" y="32"/>
                    <a:pt x="178" y="26"/>
                  </a:cubicBezTo>
                  <a:cubicBezTo>
                    <a:pt x="172" y="26"/>
                    <a:pt x="163" y="28"/>
                    <a:pt x="161" y="26"/>
                  </a:cubicBezTo>
                  <a:cubicBezTo>
                    <a:pt x="173" y="20"/>
                    <a:pt x="184" y="24"/>
                    <a:pt x="193" y="17"/>
                  </a:cubicBezTo>
                  <a:cubicBezTo>
                    <a:pt x="195" y="16"/>
                    <a:pt x="199" y="17"/>
                    <a:pt x="199" y="14"/>
                  </a:cubicBezTo>
                  <a:cubicBezTo>
                    <a:pt x="199" y="10"/>
                    <a:pt x="187" y="11"/>
                    <a:pt x="184" y="8"/>
                  </a:cubicBezTo>
                  <a:cubicBezTo>
                    <a:pt x="183" y="7"/>
                    <a:pt x="183" y="5"/>
                    <a:pt x="180" y="4"/>
                  </a:cubicBezTo>
                  <a:cubicBezTo>
                    <a:pt x="178" y="4"/>
                    <a:pt x="178" y="3"/>
                    <a:pt x="176" y="2"/>
                  </a:cubicBezTo>
                  <a:cubicBezTo>
                    <a:pt x="160" y="7"/>
                    <a:pt x="160" y="7"/>
                    <a:pt x="160" y="7"/>
                  </a:cubicBezTo>
                  <a:cubicBezTo>
                    <a:pt x="160" y="7"/>
                    <a:pt x="161" y="6"/>
                    <a:pt x="162" y="5"/>
                  </a:cubicBezTo>
                  <a:cubicBezTo>
                    <a:pt x="157" y="1"/>
                    <a:pt x="138" y="2"/>
                    <a:pt x="132" y="2"/>
                  </a:cubicBezTo>
                  <a:cubicBezTo>
                    <a:pt x="130" y="2"/>
                    <a:pt x="129" y="2"/>
                    <a:pt x="126" y="2"/>
                  </a:cubicBezTo>
                  <a:cubicBezTo>
                    <a:pt x="124" y="2"/>
                    <a:pt x="123" y="0"/>
                    <a:pt x="119" y="0"/>
                  </a:cubicBezTo>
                  <a:cubicBezTo>
                    <a:pt x="116" y="0"/>
                    <a:pt x="115" y="4"/>
                    <a:pt x="112" y="4"/>
                  </a:cubicBezTo>
                  <a:cubicBezTo>
                    <a:pt x="109" y="4"/>
                    <a:pt x="107" y="1"/>
                    <a:pt x="103" y="1"/>
                  </a:cubicBezTo>
                  <a:cubicBezTo>
                    <a:pt x="102" y="1"/>
                    <a:pt x="101" y="2"/>
                    <a:pt x="101" y="2"/>
                  </a:cubicBezTo>
                  <a:cubicBezTo>
                    <a:pt x="89" y="2"/>
                    <a:pt x="86" y="2"/>
                    <a:pt x="75" y="2"/>
                  </a:cubicBezTo>
                  <a:cubicBezTo>
                    <a:pt x="72" y="2"/>
                    <a:pt x="71" y="3"/>
                    <a:pt x="69" y="5"/>
                  </a:cubicBezTo>
                  <a:cubicBezTo>
                    <a:pt x="66" y="8"/>
                    <a:pt x="69" y="6"/>
                    <a:pt x="65" y="6"/>
                  </a:cubicBezTo>
                  <a:cubicBezTo>
                    <a:pt x="58" y="6"/>
                    <a:pt x="56" y="10"/>
                    <a:pt x="54" y="16"/>
                  </a:cubicBezTo>
                  <a:cubicBezTo>
                    <a:pt x="51" y="15"/>
                    <a:pt x="43" y="11"/>
                    <a:pt x="38" y="11"/>
                  </a:cubicBezTo>
                  <a:cubicBezTo>
                    <a:pt x="34" y="11"/>
                    <a:pt x="37" y="16"/>
                    <a:pt x="29" y="16"/>
                  </a:cubicBezTo>
                  <a:cubicBezTo>
                    <a:pt x="29" y="17"/>
                    <a:pt x="28" y="18"/>
                    <a:pt x="27" y="18"/>
                  </a:cubicBezTo>
                  <a:cubicBezTo>
                    <a:pt x="27" y="18"/>
                    <a:pt x="25" y="18"/>
                    <a:pt x="22" y="18"/>
                  </a:cubicBezTo>
                  <a:cubicBezTo>
                    <a:pt x="16" y="18"/>
                    <a:pt x="1" y="22"/>
                    <a:pt x="0" y="26"/>
                  </a:cubicBezTo>
                  <a:cubicBezTo>
                    <a:pt x="1" y="26"/>
                    <a:pt x="4" y="26"/>
                    <a:pt x="5" y="26"/>
                  </a:cubicBezTo>
                  <a:cubicBezTo>
                    <a:pt x="5" y="26"/>
                    <a:pt x="7" y="26"/>
                    <a:pt x="8" y="26"/>
                  </a:cubicBezTo>
                  <a:close/>
                  <a:moveTo>
                    <a:pt x="76" y="38"/>
                  </a:moveTo>
                  <a:cubicBezTo>
                    <a:pt x="79" y="38"/>
                    <a:pt x="79" y="38"/>
                    <a:pt x="79" y="38"/>
                  </a:cubicBezTo>
                  <a:cubicBezTo>
                    <a:pt x="76" y="42"/>
                    <a:pt x="73" y="42"/>
                    <a:pt x="68" y="42"/>
                  </a:cubicBezTo>
                  <a:cubicBezTo>
                    <a:pt x="68" y="42"/>
                    <a:pt x="68" y="42"/>
                    <a:pt x="68" y="42"/>
                  </a:cubicBezTo>
                  <a:cubicBezTo>
                    <a:pt x="71" y="41"/>
                    <a:pt x="73" y="40"/>
                    <a:pt x="76" y="3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80" name="Freeform 144">
              <a:extLst>
                <a:ext uri="{FF2B5EF4-FFF2-40B4-BE49-F238E27FC236}">
                  <a16:creationId xmlns:a16="http://schemas.microsoft.com/office/drawing/2014/main" id="{EA884A15-ACE3-4B2B-8D1E-6ACE5D87B7EF}"/>
                </a:ext>
              </a:extLst>
            </p:cNvPr>
            <p:cNvSpPr>
              <a:spLocks noEditPoints="1"/>
            </p:cNvSpPr>
            <p:nvPr/>
          </p:nvSpPr>
          <p:spPr bwMode="auto">
            <a:xfrm>
              <a:off x="2446" y="1044"/>
              <a:ext cx="920" cy="699"/>
            </a:xfrm>
            <a:custGeom>
              <a:avLst/>
              <a:gdLst>
                <a:gd name="T0" fmla="*/ 307 w 389"/>
                <a:gd name="T1" fmla="*/ 178 h 295"/>
                <a:gd name="T2" fmla="*/ 326 w 389"/>
                <a:gd name="T3" fmla="*/ 183 h 295"/>
                <a:gd name="T4" fmla="*/ 310 w 389"/>
                <a:gd name="T5" fmla="*/ 152 h 295"/>
                <a:gd name="T6" fmla="*/ 328 w 389"/>
                <a:gd name="T7" fmla="*/ 157 h 295"/>
                <a:gd name="T8" fmla="*/ 326 w 389"/>
                <a:gd name="T9" fmla="*/ 152 h 295"/>
                <a:gd name="T10" fmla="*/ 346 w 389"/>
                <a:gd name="T11" fmla="*/ 133 h 295"/>
                <a:gd name="T12" fmla="*/ 344 w 389"/>
                <a:gd name="T13" fmla="*/ 121 h 295"/>
                <a:gd name="T14" fmla="*/ 338 w 389"/>
                <a:gd name="T15" fmla="*/ 104 h 295"/>
                <a:gd name="T16" fmla="*/ 348 w 389"/>
                <a:gd name="T17" fmla="*/ 91 h 295"/>
                <a:gd name="T18" fmla="*/ 336 w 389"/>
                <a:gd name="T19" fmla="*/ 77 h 295"/>
                <a:gd name="T20" fmla="*/ 356 w 389"/>
                <a:gd name="T21" fmla="*/ 58 h 295"/>
                <a:gd name="T22" fmla="*/ 361 w 389"/>
                <a:gd name="T23" fmla="*/ 48 h 295"/>
                <a:gd name="T24" fmla="*/ 376 w 389"/>
                <a:gd name="T25" fmla="*/ 25 h 295"/>
                <a:gd name="T26" fmla="*/ 352 w 389"/>
                <a:gd name="T27" fmla="*/ 33 h 295"/>
                <a:gd name="T28" fmla="*/ 310 w 389"/>
                <a:gd name="T29" fmla="*/ 52 h 295"/>
                <a:gd name="T30" fmla="*/ 293 w 389"/>
                <a:gd name="T31" fmla="*/ 38 h 295"/>
                <a:gd name="T32" fmla="*/ 306 w 389"/>
                <a:gd name="T33" fmla="*/ 24 h 295"/>
                <a:gd name="T34" fmla="*/ 275 w 389"/>
                <a:gd name="T35" fmla="*/ 0 h 295"/>
                <a:gd name="T36" fmla="*/ 202 w 389"/>
                <a:gd name="T37" fmla="*/ 6 h 295"/>
                <a:gd name="T38" fmla="*/ 183 w 389"/>
                <a:gd name="T39" fmla="*/ 7 h 295"/>
                <a:gd name="T40" fmla="*/ 159 w 389"/>
                <a:gd name="T41" fmla="*/ 18 h 295"/>
                <a:gd name="T42" fmla="*/ 141 w 389"/>
                <a:gd name="T43" fmla="*/ 20 h 295"/>
                <a:gd name="T44" fmla="*/ 134 w 389"/>
                <a:gd name="T45" fmla="*/ 28 h 295"/>
                <a:gd name="T46" fmla="*/ 122 w 389"/>
                <a:gd name="T47" fmla="*/ 28 h 295"/>
                <a:gd name="T48" fmla="*/ 75 w 389"/>
                <a:gd name="T49" fmla="*/ 30 h 295"/>
                <a:gd name="T50" fmla="*/ 37 w 389"/>
                <a:gd name="T51" fmla="*/ 52 h 295"/>
                <a:gd name="T52" fmla="*/ 44 w 389"/>
                <a:gd name="T53" fmla="*/ 72 h 295"/>
                <a:gd name="T54" fmla="*/ 0 w 389"/>
                <a:gd name="T55" fmla="*/ 86 h 295"/>
                <a:gd name="T56" fmla="*/ 22 w 389"/>
                <a:gd name="T57" fmla="*/ 100 h 295"/>
                <a:gd name="T58" fmla="*/ 18 w 389"/>
                <a:gd name="T59" fmla="*/ 104 h 295"/>
                <a:gd name="T60" fmla="*/ 37 w 389"/>
                <a:gd name="T61" fmla="*/ 117 h 295"/>
                <a:gd name="T62" fmla="*/ 42 w 389"/>
                <a:gd name="T63" fmla="*/ 113 h 295"/>
                <a:gd name="T64" fmla="*/ 63 w 389"/>
                <a:gd name="T65" fmla="*/ 112 h 295"/>
                <a:gd name="T66" fmla="*/ 116 w 389"/>
                <a:gd name="T67" fmla="*/ 159 h 295"/>
                <a:gd name="T68" fmla="*/ 123 w 389"/>
                <a:gd name="T69" fmla="*/ 168 h 295"/>
                <a:gd name="T70" fmla="*/ 124 w 389"/>
                <a:gd name="T71" fmla="*/ 181 h 295"/>
                <a:gd name="T72" fmla="*/ 137 w 389"/>
                <a:gd name="T73" fmla="*/ 206 h 295"/>
                <a:gd name="T74" fmla="*/ 122 w 389"/>
                <a:gd name="T75" fmla="*/ 220 h 295"/>
                <a:gd name="T76" fmla="*/ 124 w 389"/>
                <a:gd name="T77" fmla="*/ 231 h 295"/>
                <a:gd name="T78" fmla="*/ 143 w 389"/>
                <a:gd name="T79" fmla="*/ 252 h 295"/>
                <a:gd name="T80" fmla="*/ 154 w 389"/>
                <a:gd name="T81" fmla="*/ 281 h 295"/>
                <a:gd name="T82" fmla="*/ 182 w 389"/>
                <a:gd name="T83" fmla="*/ 295 h 295"/>
                <a:gd name="T84" fmla="*/ 198 w 389"/>
                <a:gd name="T85" fmla="*/ 281 h 295"/>
                <a:gd name="T86" fmla="*/ 206 w 389"/>
                <a:gd name="T87" fmla="*/ 251 h 295"/>
                <a:gd name="T88" fmla="*/ 225 w 389"/>
                <a:gd name="T89" fmla="*/ 236 h 295"/>
                <a:gd name="T90" fmla="*/ 232 w 389"/>
                <a:gd name="T91" fmla="*/ 236 h 295"/>
                <a:gd name="T92" fmla="*/ 262 w 389"/>
                <a:gd name="T93" fmla="*/ 212 h 295"/>
                <a:gd name="T94" fmla="*/ 301 w 389"/>
                <a:gd name="T95" fmla="*/ 203 h 295"/>
                <a:gd name="T96" fmla="*/ 39 w 389"/>
                <a:gd name="T97" fmla="*/ 96 h 295"/>
                <a:gd name="T98" fmla="*/ 42 w 389"/>
                <a:gd name="T99" fmla="*/ 9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9" h="295">
                  <a:moveTo>
                    <a:pt x="327" y="188"/>
                  </a:moveTo>
                  <a:cubicBezTo>
                    <a:pt x="322" y="187"/>
                    <a:pt x="302" y="188"/>
                    <a:pt x="302" y="181"/>
                  </a:cubicBezTo>
                  <a:cubicBezTo>
                    <a:pt x="303" y="181"/>
                    <a:pt x="307" y="180"/>
                    <a:pt x="307" y="178"/>
                  </a:cubicBezTo>
                  <a:cubicBezTo>
                    <a:pt x="307" y="176"/>
                    <a:pt x="305" y="175"/>
                    <a:pt x="305" y="172"/>
                  </a:cubicBezTo>
                  <a:cubicBezTo>
                    <a:pt x="306" y="173"/>
                    <a:pt x="307" y="172"/>
                    <a:pt x="308" y="172"/>
                  </a:cubicBezTo>
                  <a:cubicBezTo>
                    <a:pt x="317" y="172"/>
                    <a:pt x="315" y="183"/>
                    <a:pt x="326" y="183"/>
                  </a:cubicBezTo>
                  <a:cubicBezTo>
                    <a:pt x="328" y="183"/>
                    <a:pt x="332" y="183"/>
                    <a:pt x="332" y="181"/>
                  </a:cubicBezTo>
                  <a:cubicBezTo>
                    <a:pt x="332" y="168"/>
                    <a:pt x="318" y="164"/>
                    <a:pt x="310" y="156"/>
                  </a:cubicBezTo>
                  <a:cubicBezTo>
                    <a:pt x="310" y="152"/>
                    <a:pt x="310" y="152"/>
                    <a:pt x="310" y="152"/>
                  </a:cubicBezTo>
                  <a:cubicBezTo>
                    <a:pt x="310" y="152"/>
                    <a:pt x="311" y="153"/>
                    <a:pt x="313" y="152"/>
                  </a:cubicBezTo>
                  <a:cubicBezTo>
                    <a:pt x="314" y="157"/>
                    <a:pt x="321" y="163"/>
                    <a:pt x="325" y="163"/>
                  </a:cubicBezTo>
                  <a:cubicBezTo>
                    <a:pt x="328" y="163"/>
                    <a:pt x="328" y="160"/>
                    <a:pt x="328" y="157"/>
                  </a:cubicBezTo>
                  <a:cubicBezTo>
                    <a:pt x="328" y="151"/>
                    <a:pt x="318" y="152"/>
                    <a:pt x="316" y="148"/>
                  </a:cubicBezTo>
                  <a:cubicBezTo>
                    <a:pt x="319" y="148"/>
                    <a:pt x="319" y="148"/>
                    <a:pt x="319" y="148"/>
                  </a:cubicBezTo>
                  <a:cubicBezTo>
                    <a:pt x="321" y="148"/>
                    <a:pt x="323" y="151"/>
                    <a:pt x="326" y="152"/>
                  </a:cubicBezTo>
                  <a:cubicBezTo>
                    <a:pt x="328" y="147"/>
                    <a:pt x="337" y="150"/>
                    <a:pt x="338" y="143"/>
                  </a:cubicBezTo>
                  <a:cubicBezTo>
                    <a:pt x="337" y="143"/>
                    <a:pt x="336" y="141"/>
                    <a:pt x="336" y="140"/>
                  </a:cubicBezTo>
                  <a:cubicBezTo>
                    <a:pt x="340" y="139"/>
                    <a:pt x="345" y="137"/>
                    <a:pt x="346" y="133"/>
                  </a:cubicBezTo>
                  <a:cubicBezTo>
                    <a:pt x="343" y="132"/>
                    <a:pt x="337" y="133"/>
                    <a:pt x="337" y="129"/>
                  </a:cubicBezTo>
                  <a:cubicBezTo>
                    <a:pt x="337" y="126"/>
                    <a:pt x="341" y="126"/>
                    <a:pt x="344" y="126"/>
                  </a:cubicBezTo>
                  <a:cubicBezTo>
                    <a:pt x="343" y="124"/>
                    <a:pt x="344" y="123"/>
                    <a:pt x="344" y="121"/>
                  </a:cubicBezTo>
                  <a:cubicBezTo>
                    <a:pt x="344" y="117"/>
                    <a:pt x="341" y="116"/>
                    <a:pt x="341" y="111"/>
                  </a:cubicBezTo>
                  <a:cubicBezTo>
                    <a:pt x="338" y="111"/>
                    <a:pt x="334" y="111"/>
                    <a:pt x="334" y="107"/>
                  </a:cubicBezTo>
                  <a:cubicBezTo>
                    <a:pt x="334" y="106"/>
                    <a:pt x="336" y="104"/>
                    <a:pt x="338" y="104"/>
                  </a:cubicBezTo>
                  <a:cubicBezTo>
                    <a:pt x="342" y="104"/>
                    <a:pt x="354" y="106"/>
                    <a:pt x="354" y="100"/>
                  </a:cubicBezTo>
                  <a:cubicBezTo>
                    <a:pt x="354" y="95"/>
                    <a:pt x="345" y="96"/>
                    <a:pt x="344" y="92"/>
                  </a:cubicBezTo>
                  <a:cubicBezTo>
                    <a:pt x="346" y="92"/>
                    <a:pt x="347" y="92"/>
                    <a:pt x="348" y="91"/>
                  </a:cubicBezTo>
                  <a:cubicBezTo>
                    <a:pt x="346" y="89"/>
                    <a:pt x="343" y="87"/>
                    <a:pt x="339" y="87"/>
                  </a:cubicBezTo>
                  <a:cubicBezTo>
                    <a:pt x="337" y="87"/>
                    <a:pt x="335" y="88"/>
                    <a:pt x="333" y="87"/>
                  </a:cubicBezTo>
                  <a:cubicBezTo>
                    <a:pt x="334" y="84"/>
                    <a:pt x="334" y="79"/>
                    <a:pt x="336" y="77"/>
                  </a:cubicBezTo>
                  <a:cubicBezTo>
                    <a:pt x="341" y="74"/>
                    <a:pt x="345" y="72"/>
                    <a:pt x="345" y="67"/>
                  </a:cubicBezTo>
                  <a:cubicBezTo>
                    <a:pt x="345" y="67"/>
                    <a:pt x="346" y="67"/>
                    <a:pt x="345" y="64"/>
                  </a:cubicBezTo>
                  <a:cubicBezTo>
                    <a:pt x="350" y="63"/>
                    <a:pt x="356" y="62"/>
                    <a:pt x="356" y="58"/>
                  </a:cubicBezTo>
                  <a:cubicBezTo>
                    <a:pt x="356" y="56"/>
                    <a:pt x="357" y="59"/>
                    <a:pt x="356" y="55"/>
                  </a:cubicBezTo>
                  <a:cubicBezTo>
                    <a:pt x="360" y="54"/>
                    <a:pt x="366" y="54"/>
                    <a:pt x="366" y="48"/>
                  </a:cubicBezTo>
                  <a:cubicBezTo>
                    <a:pt x="364" y="50"/>
                    <a:pt x="364" y="50"/>
                    <a:pt x="361" y="48"/>
                  </a:cubicBezTo>
                  <a:cubicBezTo>
                    <a:pt x="371" y="48"/>
                    <a:pt x="376" y="42"/>
                    <a:pt x="384" y="39"/>
                  </a:cubicBezTo>
                  <a:cubicBezTo>
                    <a:pt x="385" y="39"/>
                    <a:pt x="389" y="37"/>
                    <a:pt x="389" y="34"/>
                  </a:cubicBezTo>
                  <a:cubicBezTo>
                    <a:pt x="389" y="31"/>
                    <a:pt x="379" y="25"/>
                    <a:pt x="376" y="25"/>
                  </a:cubicBezTo>
                  <a:cubicBezTo>
                    <a:pt x="373" y="25"/>
                    <a:pt x="372" y="28"/>
                    <a:pt x="371" y="28"/>
                  </a:cubicBezTo>
                  <a:cubicBezTo>
                    <a:pt x="360" y="28"/>
                    <a:pt x="360" y="28"/>
                    <a:pt x="360" y="28"/>
                  </a:cubicBezTo>
                  <a:cubicBezTo>
                    <a:pt x="357" y="32"/>
                    <a:pt x="356" y="31"/>
                    <a:pt x="352" y="33"/>
                  </a:cubicBezTo>
                  <a:cubicBezTo>
                    <a:pt x="351" y="33"/>
                    <a:pt x="347" y="32"/>
                    <a:pt x="347" y="32"/>
                  </a:cubicBezTo>
                  <a:cubicBezTo>
                    <a:pt x="347" y="32"/>
                    <a:pt x="337" y="32"/>
                    <a:pt x="331" y="32"/>
                  </a:cubicBezTo>
                  <a:cubicBezTo>
                    <a:pt x="328" y="36"/>
                    <a:pt x="316" y="50"/>
                    <a:pt x="310" y="52"/>
                  </a:cubicBezTo>
                  <a:cubicBezTo>
                    <a:pt x="311" y="49"/>
                    <a:pt x="326" y="34"/>
                    <a:pt x="326" y="32"/>
                  </a:cubicBezTo>
                  <a:cubicBezTo>
                    <a:pt x="326" y="29"/>
                    <a:pt x="324" y="25"/>
                    <a:pt x="320" y="25"/>
                  </a:cubicBezTo>
                  <a:cubicBezTo>
                    <a:pt x="313" y="25"/>
                    <a:pt x="299" y="38"/>
                    <a:pt x="293" y="38"/>
                  </a:cubicBezTo>
                  <a:cubicBezTo>
                    <a:pt x="292" y="38"/>
                    <a:pt x="302" y="29"/>
                    <a:pt x="302" y="27"/>
                  </a:cubicBezTo>
                  <a:cubicBezTo>
                    <a:pt x="298" y="25"/>
                    <a:pt x="260" y="30"/>
                    <a:pt x="256" y="27"/>
                  </a:cubicBezTo>
                  <a:cubicBezTo>
                    <a:pt x="306" y="24"/>
                    <a:pt x="306" y="24"/>
                    <a:pt x="306" y="24"/>
                  </a:cubicBezTo>
                  <a:cubicBezTo>
                    <a:pt x="312" y="22"/>
                    <a:pt x="327" y="23"/>
                    <a:pt x="328" y="15"/>
                  </a:cubicBezTo>
                  <a:cubicBezTo>
                    <a:pt x="323" y="14"/>
                    <a:pt x="315" y="16"/>
                    <a:pt x="309" y="13"/>
                  </a:cubicBezTo>
                  <a:cubicBezTo>
                    <a:pt x="298" y="9"/>
                    <a:pt x="288" y="0"/>
                    <a:pt x="275" y="0"/>
                  </a:cubicBezTo>
                  <a:cubicBezTo>
                    <a:pt x="263" y="0"/>
                    <a:pt x="255" y="0"/>
                    <a:pt x="242" y="0"/>
                  </a:cubicBezTo>
                  <a:cubicBezTo>
                    <a:pt x="230" y="0"/>
                    <a:pt x="222" y="6"/>
                    <a:pt x="211" y="6"/>
                  </a:cubicBezTo>
                  <a:cubicBezTo>
                    <a:pt x="207" y="6"/>
                    <a:pt x="206" y="6"/>
                    <a:pt x="202" y="6"/>
                  </a:cubicBezTo>
                  <a:cubicBezTo>
                    <a:pt x="202" y="8"/>
                    <a:pt x="202" y="8"/>
                    <a:pt x="202" y="8"/>
                  </a:cubicBezTo>
                  <a:cubicBezTo>
                    <a:pt x="197" y="8"/>
                    <a:pt x="197" y="8"/>
                    <a:pt x="197" y="8"/>
                  </a:cubicBezTo>
                  <a:cubicBezTo>
                    <a:pt x="192" y="8"/>
                    <a:pt x="188" y="7"/>
                    <a:pt x="183" y="7"/>
                  </a:cubicBezTo>
                  <a:cubicBezTo>
                    <a:pt x="175" y="7"/>
                    <a:pt x="170" y="9"/>
                    <a:pt x="164" y="12"/>
                  </a:cubicBezTo>
                  <a:cubicBezTo>
                    <a:pt x="165" y="13"/>
                    <a:pt x="167" y="14"/>
                    <a:pt x="168" y="15"/>
                  </a:cubicBezTo>
                  <a:cubicBezTo>
                    <a:pt x="166" y="16"/>
                    <a:pt x="159" y="15"/>
                    <a:pt x="159" y="18"/>
                  </a:cubicBezTo>
                  <a:cubicBezTo>
                    <a:pt x="159" y="23"/>
                    <a:pt x="168" y="24"/>
                    <a:pt x="172" y="28"/>
                  </a:cubicBezTo>
                  <a:cubicBezTo>
                    <a:pt x="162" y="28"/>
                    <a:pt x="162" y="28"/>
                    <a:pt x="162" y="28"/>
                  </a:cubicBezTo>
                  <a:cubicBezTo>
                    <a:pt x="156" y="24"/>
                    <a:pt x="151" y="20"/>
                    <a:pt x="141" y="20"/>
                  </a:cubicBezTo>
                  <a:cubicBezTo>
                    <a:pt x="139" y="20"/>
                    <a:pt x="136" y="20"/>
                    <a:pt x="136" y="23"/>
                  </a:cubicBezTo>
                  <a:cubicBezTo>
                    <a:pt x="136" y="25"/>
                    <a:pt x="137" y="24"/>
                    <a:pt x="138" y="28"/>
                  </a:cubicBezTo>
                  <a:cubicBezTo>
                    <a:pt x="138" y="28"/>
                    <a:pt x="135" y="28"/>
                    <a:pt x="134" y="28"/>
                  </a:cubicBezTo>
                  <a:cubicBezTo>
                    <a:pt x="130" y="24"/>
                    <a:pt x="126" y="26"/>
                    <a:pt x="123" y="22"/>
                  </a:cubicBezTo>
                  <a:cubicBezTo>
                    <a:pt x="121" y="24"/>
                    <a:pt x="121" y="24"/>
                    <a:pt x="121" y="24"/>
                  </a:cubicBezTo>
                  <a:cubicBezTo>
                    <a:pt x="121" y="25"/>
                    <a:pt x="122" y="27"/>
                    <a:pt x="122" y="28"/>
                  </a:cubicBezTo>
                  <a:cubicBezTo>
                    <a:pt x="118" y="28"/>
                    <a:pt x="117" y="21"/>
                    <a:pt x="113" y="21"/>
                  </a:cubicBezTo>
                  <a:cubicBezTo>
                    <a:pt x="107" y="21"/>
                    <a:pt x="102" y="25"/>
                    <a:pt x="96" y="27"/>
                  </a:cubicBezTo>
                  <a:cubicBezTo>
                    <a:pt x="87" y="27"/>
                    <a:pt x="84" y="29"/>
                    <a:pt x="75" y="30"/>
                  </a:cubicBezTo>
                  <a:cubicBezTo>
                    <a:pt x="67" y="31"/>
                    <a:pt x="73" y="41"/>
                    <a:pt x="66" y="41"/>
                  </a:cubicBezTo>
                  <a:cubicBezTo>
                    <a:pt x="63" y="41"/>
                    <a:pt x="61" y="41"/>
                    <a:pt x="60" y="40"/>
                  </a:cubicBezTo>
                  <a:cubicBezTo>
                    <a:pt x="55" y="44"/>
                    <a:pt x="45" y="50"/>
                    <a:pt x="37" y="52"/>
                  </a:cubicBezTo>
                  <a:cubicBezTo>
                    <a:pt x="36" y="52"/>
                    <a:pt x="33" y="53"/>
                    <a:pt x="33" y="55"/>
                  </a:cubicBezTo>
                  <a:cubicBezTo>
                    <a:pt x="33" y="60"/>
                    <a:pt x="46" y="59"/>
                    <a:pt x="50" y="60"/>
                  </a:cubicBezTo>
                  <a:cubicBezTo>
                    <a:pt x="50" y="66"/>
                    <a:pt x="47" y="70"/>
                    <a:pt x="44" y="72"/>
                  </a:cubicBezTo>
                  <a:cubicBezTo>
                    <a:pt x="39" y="75"/>
                    <a:pt x="30" y="71"/>
                    <a:pt x="24" y="74"/>
                  </a:cubicBezTo>
                  <a:cubicBezTo>
                    <a:pt x="20" y="75"/>
                    <a:pt x="17" y="77"/>
                    <a:pt x="13" y="79"/>
                  </a:cubicBezTo>
                  <a:cubicBezTo>
                    <a:pt x="8" y="80"/>
                    <a:pt x="0" y="79"/>
                    <a:pt x="0" y="86"/>
                  </a:cubicBezTo>
                  <a:cubicBezTo>
                    <a:pt x="0" y="89"/>
                    <a:pt x="22" y="96"/>
                    <a:pt x="23" y="96"/>
                  </a:cubicBezTo>
                  <a:cubicBezTo>
                    <a:pt x="24" y="96"/>
                    <a:pt x="25" y="96"/>
                    <a:pt x="27" y="96"/>
                  </a:cubicBezTo>
                  <a:cubicBezTo>
                    <a:pt x="25" y="100"/>
                    <a:pt x="25" y="100"/>
                    <a:pt x="22" y="100"/>
                  </a:cubicBezTo>
                  <a:cubicBezTo>
                    <a:pt x="21" y="100"/>
                    <a:pt x="19" y="100"/>
                    <a:pt x="17" y="100"/>
                  </a:cubicBezTo>
                  <a:cubicBezTo>
                    <a:pt x="15" y="100"/>
                    <a:pt x="10" y="101"/>
                    <a:pt x="10" y="104"/>
                  </a:cubicBezTo>
                  <a:cubicBezTo>
                    <a:pt x="14" y="106"/>
                    <a:pt x="13" y="104"/>
                    <a:pt x="18" y="104"/>
                  </a:cubicBezTo>
                  <a:cubicBezTo>
                    <a:pt x="21" y="104"/>
                    <a:pt x="23" y="106"/>
                    <a:pt x="27" y="108"/>
                  </a:cubicBezTo>
                  <a:cubicBezTo>
                    <a:pt x="26" y="110"/>
                    <a:pt x="25" y="110"/>
                    <a:pt x="22" y="111"/>
                  </a:cubicBezTo>
                  <a:cubicBezTo>
                    <a:pt x="25" y="115"/>
                    <a:pt x="32" y="117"/>
                    <a:pt x="37" y="117"/>
                  </a:cubicBezTo>
                  <a:cubicBezTo>
                    <a:pt x="39" y="117"/>
                    <a:pt x="39" y="117"/>
                    <a:pt x="40" y="116"/>
                  </a:cubicBezTo>
                  <a:cubicBezTo>
                    <a:pt x="39" y="116"/>
                    <a:pt x="39" y="115"/>
                    <a:pt x="38" y="114"/>
                  </a:cubicBezTo>
                  <a:cubicBezTo>
                    <a:pt x="39" y="114"/>
                    <a:pt x="40" y="113"/>
                    <a:pt x="42" y="113"/>
                  </a:cubicBezTo>
                  <a:cubicBezTo>
                    <a:pt x="45" y="113"/>
                    <a:pt x="47" y="115"/>
                    <a:pt x="49" y="115"/>
                  </a:cubicBezTo>
                  <a:cubicBezTo>
                    <a:pt x="52" y="115"/>
                    <a:pt x="54" y="112"/>
                    <a:pt x="56" y="112"/>
                  </a:cubicBezTo>
                  <a:cubicBezTo>
                    <a:pt x="59" y="112"/>
                    <a:pt x="59" y="112"/>
                    <a:pt x="63" y="112"/>
                  </a:cubicBezTo>
                  <a:cubicBezTo>
                    <a:pt x="89" y="112"/>
                    <a:pt x="106" y="132"/>
                    <a:pt x="110" y="151"/>
                  </a:cubicBezTo>
                  <a:cubicBezTo>
                    <a:pt x="110" y="155"/>
                    <a:pt x="110" y="155"/>
                    <a:pt x="110" y="155"/>
                  </a:cubicBezTo>
                  <a:cubicBezTo>
                    <a:pt x="114" y="155"/>
                    <a:pt x="116" y="155"/>
                    <a:pt x="116" y="159"/>
                  </a:cubicBezTo>
                  <a:cubicBezTo>
                    <a:pt x="116" y="164"/>
                    <a:pt x="111" y="163"/>
                    <a:pt x="111" y="168"/>
                  </a:cubicBezTo>
                  <a:cubicBezTo>
                    <a:pt x="111" y="172"/>
                    <a:pt x="113" y="172"/>
                    <a:pt x="118" y="172"/>
                  </a:cubicBezTo>
                  <a:cubicBezTo>
                    <a:pt x="121" y="172"/>
                    <a:pt x="121" y="168"/>
                    <a:pt x="123" y="168"/>
                  </a:cubicBezTo>
                  <a:cubicBezTo>
                    <a:pt x="131" y="168"/>
                    <a:pt x="133" y="179"/>
                    <a:pt x="140" y="181"/>
                  </a:cubicBezTo>
                  <a:cubicBezTo>
                    <a:pt x="140" y="183"/>
                    <a:pt x="140" y="185"/>
                    <a:pt x="138" y="185"/>
                  </a:cubicBezTo>
                  <a:cubicBezTo>
                    <a:pt x="132" y="185"/>
                    <a:pt x="129" y="181"/>
                    <a:pt x="124" y="181"/>
                  </a:cubicBezTo>
                  <a:cubicBezTo>
                    <a:pt x="122" y="181"/>
                    <a:pt x="122" y="180"/>
                    <a:pt x="120" y="181"/>
                  </a:cubicBezTo>
                  <a:cubicBezTo>
                    <a:pt x="121" y="188"/>
                    <a:pt x="137" y="189"/>
                    <a:pt x="144" y="191"/>
                  </a:cubicBezTo>
                  <a:cubicBezTo>
                    <a:pt x="142" y="197"/>
                    <a:pt x="138" y="200"/>
                    <a:pt x="137" y="206"/>
                  </a:cubicBezTo>
                  <a:cubicBezTo>
                    <a:pt x="134" y="205"/>
                    <a:pt x="134" y="205"/>
                    <a:pt x="130" y="207"/>
                  </a:cubicBezTo>
                  <a:cubicBezTo>
                    <a:pt x="130" y="207"/>
                    <a:pt x="130" y="207"/>
                    <a:pt x="130" y="207"/>
                  </a:cubicBezTo>
                  <a:cubicBezTo>
                    <a:pt x="126" y="211"/>
                    <a:pt x="126" y="215"/>
                    <a:pt x="122" y="220"/>
                  </a:cubicBezTo>
                  <a:cubicBezTo>
                    <a:pt x="122" y="225"/>
                    <a:pt x="122" y="225"/>
                    <a:pt x="122" y="225"/>
                  </a:cubicBezTo>
                  <a:cubicBezTo>
                    <a:pt x="122" y="224"/>
                    <a:pt x="125" y="224"/>
                    <a:pt x="127" y="225"/>
                  </a:cubicBezTo>
                  <a:cubicBezTo>
                    <a:pt x="126" y="227"/>
                    <a:pt x="124" y="228"/>
                    <a:pt x="124" y="231"/>
                  </a:cubicBezTo>
                  <a:cubicBezTo>
                    <a:pt x="124" y="237"/>
                    <a:pt x="131" y="239"/>
                    <a:pt x="132" y="244"/>
                  </a:cubicBezTo>
                  <a:cubicBezTo>
                    <a:pt x="133" y="246"/>
                    <a:pt x="133" y="250"/>
                    <a:pt x="134" y="251"/>
                  </a:cubicBezTo>
                  <a:cubicBezTo>
                    <a:pt x="138" y="253"/>
                    <a:pt x="139" y="247"/>
                    <a:pt x="143" y="252"/>
                  </a:cubicBezTo>
                  <a:cubicBezTo>
                    <a:pt x="141" y="253"/>
                    <a:pt x="139" y="253"/>
                    <a:pt x="139" y="256"/>
                  </a:cubicBezTo>
                  <a:cubicBezTo>
                    <a:pt x="139" y="263"/>
                    <a:pt x="148" y="273"/>
                    <a:pt x="152" y="276"/>
                  </a:cubicBezTo>
                  <a:cubicBezTo>
                    <a:pt x="153" y="277"/>
                    <a:pt x="153" y="280"/>
                    <a:pt x="154" y="281"/>
                  </a:cubicBezTo>
                  <a:cubicBezTo>
                    <a:pt x="158" y="284"/>
                    <a:pt x="160" y="282"/>
                    <a:pt x="161" y="287"/>
                  </a:cubicBezTo>
                  <a:cubicBezTo>
                    <a:pt x="164" y="287"/>
                    <a:pt x="168" y="284"/>
                    <a:pt x="171" y="284"/>
                  </a:cubicBezTo>
                  <a:cubicBezTo>
                    <a:pt x="177" y="284"/>
                    <a:pt x="176" y="295"/>
                    <a:pt x="182" y="295"/>
                  </a:cubicBezTo>
                  <a:cubicBezTo>
                    <a:pt x="183" y="295"/>
                    <a:pt x="184" y="293"/>
                    <a:pt x="186" y="293"/>
                  </a:cubicBezTo>
                  <a:cubicBezTo>
                    <a:pt x="187" y="294"/>
                    <a:pt x="187" y="295"/>
                    <a:pt x="189" y="295"/>
                  </a:cubicBezTo>
                  <a:cubicBezTo>
                    <a:pt x="195" y="295"/>
                    <a:pt x="192" y="283"/>
                    <a:pt x="198" y="281"/>
                  </a:cubicBezTo>
                  <a:cubicBezTo>
                    <a:pt x="197" y="278"/>
                    <a:pt x="198" y="273"/>
                    <a:pt x="198" y="268"/>
                  </a:cubicBezTo>
                  <a:cubicBezTo>
                    <a:pt x="198" y="262"/>
                    <a:pt x="208" y="264"/>
                    <a:pt x="208" y="257"/>
                  </a:cubicBezTo>
                  <a:cubicBezTo>
                    <a:pt x="208" y="254"/>
                    <a:pt x="206" y="253"/>
                    <a:pt x="206" y="251"/>
                  </a:cubicBezTo>
                  <a:cubicBezTo>
                    <a:pt x="206" y="250"/>
                    <a:pt x="207" y="250"/>
                    <a:pt x="207" y="249"/>
                  </a:cubicBezTo>
                  <a:cubicBezTo>
                    <a:pt x="207" y="248"/>
                    <a:pt x="207" y="247"/>
                    <a:pt x="207" y="246"/>
                  </a:cubicBezTo>
                  <a:cubicBezTo>
                    <a:pt x="207" y="239"/>
                    <a:pt x="220" y="241"/>
                    <a:pt x="225" y="236"/>
                  </a:cubicBezTo>
                  <a:cubicBezTo>
                    <a:pt x="227" y="234"/>
                    <a:pt x="226" y="232"/>
                    <a:pt x="230" y="231"/>
                  </a:cubicBezTo>
                  <a:cubicBezTo>
                    <a:pt x="230" y="236"/>
                    <a:pt x="230" y="236"/>
                    <a:pt x="230" y="236"/>
                  </a:cubicBezTo>
                  <a:cubicBezTo>
                    <a:pt x="232" y="236"/>
                    <a:pt x="232" y="236"/>
                    <a:pt x="232" y="236"/>
                  </a:cubicBezTo>
                  <a:cubicBezTo>
                    <a:pt x="236" y="232"/>
                    <a:pt x="244" y="233"/>
                    <a:pt x="249" y="229"/>
                  </a:cubicBezTo>
                  <a:cubicBezTo>
                    <a:pt x="252" y="225"/>
                    <a:pt x="252" y="221"/>
                    <a:pt x="257" y="217"/>
                  </a:cubicBezTo>
                  <a:cubicBezTo>
                    <a:pt x="262" y="212"/>
                    <a:pt x="262" y="212"/>
                    <a:pt x="262" y="212"/>
                  </a:cubicBezTo>
                  <a:cubicBezTo>
                    <a:pt x="262" y="211"/>
                    <a:pt x="265" y="212"/>
                    <a:pt x="267" y="208"/>
                  </a:cubicBezTo>
                  <a:cubicBezTo>
                    <a:pt x="277" y="208"/>
                    <a:pt x="277" y="208"/>
                    <a:pt x="277" y="208"/>
                  </a:cubicBezTo>
                  <a:cubicBezTo>
                    <a:pt x="286" y="204"/>
                    <a:pt x="293" y="206"/>
                    <a:pt x="301" y="203"/>
                  </a:cubicBezTo>
                  <a:cubicBezTo>
                    <a:pt x="307" y="201"/>
                    <a:pt x="310" y="195"/>
                    <a:pt x="317" y="192"/>
                  </a:cubicBezTo>
                  <a:cubicBezTo>
                    <a:pt x="321" y="191"/>
                    <a:pt x="324" y="191"/>
                    <a:pt x="327" y="188"/>
                  </a:cubicBezTo>
                  <a:close/>
                  <a:moveTo>
                    <a:pt x="39" y="96"/>
                  </a:moveTo>
                  <a:cubicBezTo>
                    <a:pt x="31" y="96"/>
                    <a:pt x="31" y="96"/>
                    <a:pt x="31" y="96"/>
                  </a:cubicBezTo>
                  <a:cubicBezTo>
                    <a:pt x="32" y="96"/>
                    <a:pt x="33" y="92"/>
                    <a:pt x="33" y="92"/>
                  </a:cubicBezTo>
                  <a:cubicBezTo>
                    <a:pt x="42" y="92"/>
                    <a:pt x="42" y="92"/>
                    <a:pt x="42" y="92"/>
                  </a:cubicBezTo>
                  <a:cubicBezTo>
                    <a:pt x="42" y="96"/>
                    <a:pt x="42" y="96"/>
                    <a:pt x="39" y="9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81" name="Freeform 145">
              <a:extLst>
                <a:ext uri="{FF2B5EF4-FFF2-40B4-BE49-F238E27FC236}">
                  <a16:creationId xmlns:a16="http://schemas.microsoft.com/office/drawing/2014/main" id="{A1C51508-27D9-4E30-9CCD-63A65E8C864B}"/>
                </a:ext>
              </a:extLst>
            </p:cNvPr>
            <p:cNvSpPr>
              <a:spLocks/>
            </p:cNvSpPr>
            <p:nvPr/>
          </p:nvSpPr>
          <p:spPr bwMode="auto">
            <a:xfrm>
              <a:off x="2721" y="1484"/>
              <a:ext cx="45" cy="34"/>
            </a:xfrm>
            <a:custGeom>
              <a:avLst/>
              <a:gdLst>
                <a:gd name="T0" fmla="*/ 5 w 19"/>
                <a:gd name="T1" fmla="*/ 14 h 14"/>
                <a:gd name="T2" fmla="*/ 10 w 19"/>
                <a:gd name="T3" fmla="*/ 14 h 14"/>
                <a:gd name="T4" fmla="*/ 19 w 19"/>
                <a:gd name="T5" fmla="*/ 9 h 14"/>
                <a:gd name="T6" fmla="*/ 5 w 19"/>
                <a:gd name="T7" fmla="*/ 0 h 14"/>
                <a:gd name="T8" fmla="*/ 0 w 19"/>
                <a:gd name="T9" fmla="*/ 5 h 14"/>
                <a:gd name="T10" fmla="*/ 5 w 19"/>
                <a:gd name="T11" fmla="*/ 14 h 14"/>
              </a:gdLst>
              <a:ahLst/>
              <a:cxnLst>
                <a:cxn ang="0">
                  <a:pos x="T0" y="T1"/>
                </a:cxn>
                <a:cxn ang="0">
                  <a:pos x="T2" y="T3"/>
                </a:cxn>
                <a:cxn ang="0">
                  <a:pos x="T4" y="T5"/>
                </a:cxn>
                <a:cxn ang="0">
                  <a:pos x="T6" y="T7"/>
                </a:cxn>
                <a:cxn ang="0">
                  <a:pos x="T8" y="T9"/>
                </a:cxn>
                <a:cxn ang="0">
                  <a:pos x="T10" y="T11"/>
                </a:cxn>
              </a:cxnLst>
              <a:rect l="0" t="0" r="r" b="b"/>
              <a:pathLst>
                <a:path w="19" h="14">
                  <a:moveTo>
                    <a:pt x="5" y="14"/>
                  </a:moveTo>
                  <a:cubicBezTo>
                    <a:pt x="10" y="14"/>
                    <a:pt x="10" y="14"/>
                    <a:pt x="10" y="14"/>
                  </a:cubicBezTo>
                  <a:cubicBezTo>
                    <a:pt x="13" y="14"/>
                    <a:pt x="18" y="12"/>
                    <a:pt x="19" y="9"/>
                  </a:cubicBezTo>
                  <a:cubicBezTo>
                    <a:pt x="13" y="7"/>
                    <a:pt x="11" y="0"/>
                    <a:pt x="5" y="0"/>
                  </a:cubicBezTo>
                  <a:cubicBezTo>
                    <a:pt x="3" y="0"/>
                    <a:pt x="0" y="2"/>
                    <a:pt x="0" y="5"/>
                  </a:cubicBezTo>
                  <a:cubicBezTo>
                    <a:pt x="0" y="8"/>
                    <a:pt x="3" y="14"/>
                    <a:pt x="5"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82" name="Freeform 146">
              <a:extLst>
                <a:ext uri="{FF2B5EF4-FFF2-40B4-BE49-F238E27FC236}">
                  <a16:creationId xmlns:a16="http://schemas.microsoft.com/office/drawing/2014/main" id="{F75DD14A-92B1-4AE4-B7CE-2477A70D7D13}"/>
                </a:ext>
              </a:extLst>
            </p:cNvPr>
            <p:cNvSpPr>
              <a:spLocks/>
            </p:cNvSpPr>
            <p:nvPr/>
          </p:nvSpPr>
          <p:spPr bwMode="auto">
            <a:xfrm>
              <a:off x="3269" y="1338"/>
              <a:ext cx="24" cy="9"/>
            </a:xfrm>
            <a:custGeom>
              <a:avLst/>
              <a:gdLst>
                <a:gd name="T0" fmla="*/ 2 w 10"/>
                <a:gd name="T1" fmla="*/ 0 h 4"/>
                <a:gd name="T2" fmla="*/ 0 w 10"/>
                <a:gd name="T3" fmla="*/ 2 h 4"/>
                <a:gd name="T4" fmla="*/ 3 w 10"/>
                <a:gd name="T5" fmla="*/ 4 h 4"/>
                <a:gd name="T6" fmla="*/ 10 w 10"/>
                <a:gd name="T7" fmla="*/ 0 h 4"/>
                <a:gd name="T8" fmla="*/ 6 w 10"/>
                <a:gd name="T9" fmla="*/ 0 h 4"/>
                <a:gd name="T10" fmla="*/ 2 w 10"/>
                <a:gd name="T11" fmla="*/ 0 h 4"/>
              </a:gdLst>
              <a:ahLst/>
              <a:cxnLst>
                <a:cxn ang="0">
                  <a:pos x="T0" y="T1"/>
                </a:cxn>
                <a:cxn ang="0">
                  <a:pos x="T2" y="T3"/>
                </a:cxn>
                <a:cxn ang="0">
                  <a:pos x="T4" y="T5"/>
                </a:cxn>
                <a:cxn ang="0">
                  <a:pos x="T6" y="T7"/>
                </a:cxn>
                <a:cxn ang="0">
                  <a:pos x="T8" y="T9"/>
                </a:cxn>
                <a:cxn ang="0">
                  <a:pos x="T10" y="T11"/>
                </a:cxn>
              </a:cxnLst>
              <a:rect l="0" t="0" r="r" b="b"/>
              <a:pathLst>
                <a:path w="10" h="4">
                  <a:moveTo>
                    <a:pt x="2" y="0"/>
                  </a:moveTo>
                  <a:cubicBezTo>
                    <a:pt x="1" y="0"/>
                    <a:pt x="0" y="1"/>
                    <a:pt x="0" y="2"/>
                  </a:cubicBezTo>
                  <a:cubicBezTo>
                    <a:pt x="0" y="3"/>
                    <a:pt x="1" y="4"/>
                    <a:pt x="3" y="4"/>
                  </a:cubicBezTo>
                  <a:cubicBezTo>
                    <a:pt x="5" y="4"/>
                    <a:pt x="9" y="0"/>
                    <a:pt x="10" y="0"/>
                  </a:cubicBezTo>
                  <a:cubicBezTo>
                    <a:pt x="6" y="0"/>
                    <a:pt x="6" y="0"/>
                    <a:pt x="6" y="0"/>
                  </a:cubicBezTo>
                  <a:lnTo>
                    <a:pt x="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83" name="Freeform 147">
              <a:extLst>
                <a:ext uri="{FF2B5EF4-FFF2-40B4-BE49-F238E27FC236}">
                  <a16:creationId xmlns:a16="http://schemas.microsoft.com/office/drawing/2014/main" id="{749DF8EA-EBDF-438D-BC8E-EB73820FA337}"/>
                </a:ext>
              </a:extLst>
            </p:cNvPr>
            <p:cNvSpPr>
              <a:spLocks/>
            </p:cNvSpPr>
            <p:nvPr/>
          </p:nvSpPr>
          <p:spPr bwMode="auto">
            <a:xfrm>
              <a:off x="2657" y="1927"/>
              <a:ext cx="97" cy="100"/>
            </a:xfrm>
            <a:custGeom>
              <a:avLst/>
              <a:gdLst>
                <a:gd name="T0" fmla="*/ 23 w 41"/>
                <a:gd name="T1" fmla="*/ 2 h 42"/>
                <a:gd name="T2" fmla="*/ 21 w 41"/>
                <a:gd name="T3" fmla="*/ 0 h 42"/>
                <a:gd name="T4" fmla="*/ 14 w 41"/>
                <a:gd name="T5" fmla="*/ 7 h 42"/>
                <a:gd name="T6" fmla="*/ 2 w 41"/>
                <a:gd name="T7" fmla="*/ 26 h 42"/>
                <a:gd name="T8" fmla="*/ 5 w 41"/>
                <a:gd name="T9" fmla="*/ 27 h 42"/>
                <a:gd name="T10" fmla="*/ 5 w 41"/>
                <a:gd name="T11" fmla="*/ 28 h 42"/>
                <a:gd name="T12" fmla="*/ 0 w 41"/>
                <a:gd name="T13" fmla="*/ 32 h 42"/>
                <a:gd name="T14" fmla="*/ 2 w 41"/>
                <a:gd name="T15" fmla="*/ 35 h 42"/>
                <a:gd name="T16" fmla="*/ 9 w 41"/>
                <a:gd name="T17" fmla="*/ 33 h 42"/>
                <a:gd name="T18" fmla="*/ 15 w 41"/>
                <a:gd name="T19" fmla="*/ 35 h 42"/>
                <a:gd name="T20" fmla="*/ 20 w 41"/>
                <a:gd name="T21" fmla="*/ 34 h 42"/>
                <a:gd name="T22" fmla="*/ 26 w 41"/>
                <a:gd name="T23" fmla="*/ 35 h 42"/>
                <a:gd name="T24" fmla="*/ 24 w 41"/>
                <a:gd name="T25" fmla="*/ 39 h 42"/>
                <a:gd name="T26" fmla="*/ 25 w 41"/>
                <a:gd name="T27" fmla="*/ 39 h 42"/>
                <a:gd name="T28" fmla="*/ 32 w 41"/>
                <a:gd name="T29" fmla="*/ 33 h 42"/>
                <a:gd name="T30" fmla="*/ 34 w 41"/>
                <a:gd name="T31" fmla="*/ 38 h 42"/>
                <a:gd name="T32" fmla="*/ 36 w 41"/>
                <a:gd name="T33" fmla="*/ 39 h 42"/>
                <a:gd name="T34" fmla="*/ 38 w 41"/>
                <a:gd name="T35" fmla="*/ 42 h 42"/>
                <a:gd name="T36" fmla="*/ 41 w 41"/>
                <a:gd name="T37" fmla="*/ 36 h 42"/>
                <a:gd name="T38" fmla="*/ 40 w 41"/>
                <a:gd name="T39" fmla="*/ 31 h 42"/>
                <a:gd name="T40" fmla="*/ 37 w 41"/>
                <a:gd name="T41" fmla="*/ 33 h 42"/>
                <a:gd name="T42" fmla="*/ 35 w 41"/>
                <a:gd name="T43" fmla="*/ 29 h 42"/>
                <a:gd name="T44" fmla="*/ 38 w 41"/>
                <a:gd name="T45" fmla="*/ 26 h 42"/>
                <a:gd name="T46" fmla="*/ 35 w 41"/>
                <a:gd name="T47" fmla="*/ 26 h 42"/>
                <a:gd name="T48" fmla="*/ 35 w 41"/>
                <a:gd name="T49" fmla="*/ 19 h 42"/>
                <a:gd name="T50" fmla="*/ 28 w 41"/>
                <a:gd name="T51" fmla="*/ 19 h 42"/>
                <a:gd name="T52" fmla="*/ 25 w 41"/>
                <a:gd name="T53" fmla="*/ 20 h 42"/>
                <a:gd name="T54" fmla="*/ 25 w 41"/>
                <a:gd name="T55" fmla="*/ 19 h 42"/>
                <a:gd name="T56" fmla="*/ 21 w 41"/>
                <a:gd name="T57" fmla="*/ 19 h 42"/>
                <a:gd name="T58" fmla="*/ 21 w 41"/>
                <a:gd name="T59" fmla="*/ 17 h 42"/>
                <a:gd name="T60" fmla="*/ 23 w 41"/>
                <a:gd name="T61" fmla="*/ 15 h 42"/>
                <a:gd name="T62" fmla="*/ 20 w 41"/>
                <a:gd name="T63" fmla="*/ 14 h 42"/>
                <a:gd name="T64" fmla="*/ 17 w 41"/>
                <a:gd name="T65" fmla="*/ 16 h 42"/>
                <a:gd name="T66" fmla="*/ 17 w 41"/>
                <a:gd name="T67" fmla="*/ 14 h 42"/>
                <a:gd name="T68" fmla="*/ 23 w 41"/>
                <a:gd name="T69"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42">
                  <a:moveTo>
                    <a:pt x="23" y="2"/>
                  </a:moveTo>
                  <a:cubicBezTo>
                    <a:pt x="23" y="2"/>
                    <a:pt x="22" y="0"/>
                    <a:pt x="21" y="0"/>
                  </a:cubicBezTo>
                  <a:cubicBezTo>
                    <a:pt x="17" y="0"/>
                    <a:pt x="16" y="4"/>
                    <a:pt x="14" y="7"/>
                  </a:cubicBezTo>
                  <a:cubicBezTo>
                    <a:pt x="10" y="12"/>
                    <a:pt x="9" y="22"/>
                    <a:pt x="2" y="26"/>
                  </a:cubicBezTo>
                  <a:cubicBezTo>
                    <a:pt x="3" y="26"/>
                    <a:pt x="1" y="27"/>
                    <a:pt x="5" y="27"/>
                  </a:cubicBezTo>
                  <a:cubicBezTo>
                    <a:pt x="5" y="28"/>
                    <a:pt x="5" y="28"/>
                    <a:pt x="5" y="28"/>
                  </a:cubicBezTo>
                  <a:cubicBezTo>
                    <a:pt x="5" y="28"/>
                    <a:pt x="0" y="32"/>
                    <a:pt x="0" y="32"/>
                  </a:cubicBezTo>
                  <a:cubicBezTo>
                    <a:pt x="0" y="33"/>
                    <a:pt x="1" y="35"/>
                    <a:pt x="2" y="35"/>
                  </a:cubicBezTo>
                  <a:cubicBezTo>
                    <a:pt x="5" y="35"/>
                    <a:pt x="5" y="33"/>
                    <a:pt x="9" y="33"/>
                  </a:cubicBezTo>
                  <a:cubicBezTo>
                    <a:pt x="11" y="33"/>
                    <a:pt x="12" y="35"/>
                    <a:pt x="15" y="35"/>
                  </a:cubicBezTo>
                  <a:cubicBezTo>
                    <a:pt x="17" y="35"/>
                    <a:pt x="18" y="34"/>
                    <a:pt x="20" y="34"/>
                  </a:cubicBezTo>
                  <a:cubicBezTo>
                    <a:pt x="21" y="36"/>
                    <a:pt x="24" y="35"/>
                    <a:pt x="26" y="35"/>
                  </a:cubicBezTo>
                  <a:cubicBezTo>
                    <a:pt x="26" y="36"/>
                    <a:pt x="24" y="35"/>
                    <a:pt x="24" y="39"/>
                  </a:cubicBezTo>
                  <a:cubicBezTo>
                    <a:pt x="24" y="39"/>
                    <a:pt x="25" y="39"/>
                    <a:pt x="25" y="39"/>
                  </a:cubicBezTo>
                  <a:cubicBezTo>
                    <a:pt x="28" y="39"/>
                    <a:pt x="30" y="35"/>
                    <a:pt x="32" y="33"/>
                  </a:cubicBezTo>
                  <a:cubicBezTo>
                    <a:pt x="33" y="34"/>
                    <a:pt x="32" y="38"/>
                    <a:pt x="34" y="38"/>
                  </a:cubicBezTo>
                  <a:cubicBezTo>
                    <a:pt x="35" y="38"/>
                    <a:pt x="35" y="39"/>
                    <a:pt x="36" y="39"/>
                  </a:cubicBezTo>
                  <a:cubicBezTo>
                    <a:pt x="36" y="40"/>
                    <a:pt x="36" y="42"/>
                    <a:pt x="38" y="42"/>
                  </a:cubicBezTo>
                  <a:cubicBezTo>
                    <a:pt x="40" y="42"/>
                    <a:pt x="41" y="39"/>
                    <a:pt x="41" y="36"/>
                  </a:cubicBezTo>
                  <a:cubicBezTo>
                    <a:pt x="41" y="34"/>
                    <a:pt x="40" y="34"/>
                    <a:pt x="40" y="31"/>
                  </a:cubicBezTo>
                  <a:cubicBezTo>
                    <a:pt x="38" y="32"/>
                    <a:pt x="39" y="33"/>
                    <a:pt x="37" y="33"/>
                  </a:cubicBezTo>
                  <a:cubicBezTo>
                    <a:pt x="37" y="31"/>
                    <a:pt x="35" y="30"/>
                    <a:pt x="35" y="29"/>
                  </a:cubicBezTo>
                  <a:cubicBezTo>
                    <a:pt x="35" y="28"/>
                    <a:pt x="37" y="28"/>
                    <a:pt x="38" y="26"/>
                  </a:cubicBezTo>
                  <a:cubicBezTo>
                    <a:pt x="37" y="26"/>
                    <a:pt x="35" y="26"/>
                    <a:pt x="35" y="26"/>
                  </a:cubicBezTo>
                  <a:cubicBezTo>
                    <a:pt x="35" y="23"/>
                    <a:pt x="35" y="21"/>
                    <a:pt x="35" y="19"/>
                  </a:cubicBezTo>
                  <a:cubicBezTo>
                    <a:pt x="34" y="19"/>
                    <a:pt x="31" y="19"/>
                    <a:pt x="28" y="19"/>
                  </a:cubicBezTo>
                  <a:cubicBezTo>
                    <a:pt x="25" y="20"/>
                    <a:pt x="25" y="20"/>
                    <a:pt x="25" y="20"/>
                  </a:cubicBezTo>
                  <a:cubicBezTo>
                    <a:pt x="25" y="19"/>
                    <a:pt x="25" y="19"/>
                    <a:pt x="25" y="19"/>
                  </a:cubicBezTo>
                  <a:cubicBezTo>
                    <a:pt x="21" y="19"/>
                    <a:pt x="21" y="19"/>
                    <a:pt x="21" y="19"/>
                  </a:cubicBezTo>
                  <a:cubicBezTo>
                    <a:pt x="21" y="17"/>
                    <a:pt x="21" y="17"/>
                    <a:pt x="21" y="17"/>
                  </a:cubicBezTo>
                  <a:cubicBezTo>
                    <a:pt x="23" y="15"/>
                    <a:pt x="23" y="15"/>
                    <a:pt x="23" y="15"/>
                  </a:cubicBezTo>
                  <a:cubicBezTo>
                    <a:pt x="22" y="14"/>
                    <a:pt x="21" y="14"/>
                    <a:pt x="20" y="14"/>
                  </a:cubicBezTo>
                  <a:cubicBezTo>
                    <a:pt x="18" y="14"/>
                    <a:pt x="17" y="16"/>
                    <a:pt x="17" y="16"/>
                  </a:cubicBezTo>
                  <a:cubicBezTo>
                    <a:pt x="17" y="14"/>
                    <a:pt x="17" y="14"/>
                    <a:pt x="17" y="14"/>
                  </a:cubicBezTo>
                  <a:cubicBezTo>
                    <a:pt x="17" y="10"/>
                    <a:pt x="23" y="7"/>
                    <a:pt x="23"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84" name="Freeform 148">
              <a:extLst>
                <a:ext uri="{FF2B5EF4-FFF2-40B4-BE49-F238E27FC236}">
                  <a16:creationId xmlns:a16="http://schemas.microsoft.com/office/drawing/2014/main" id="{8B4E04AA-9DCC-4925-8BE5-1EB72B5ADFC6}"/>
                </a:ext>
              </a:extLst>
            </p:cNvPr>
            <p:cNvSpPr>
              <a:spLocks/>
            </p:cNvSpPr>
            <p:nvPr/>
          </p:nvSpPr>
          <p:spPr bwMode="auto">
            <a:xfrm>
              <a:off x="5649" y="1302"/>
              <a:ext cx="118" cy="48"/>
            </a:xfrm>
            <a:custGeom>
              <a:avLst/>
              <a:gdLst>
                <a:gd name="T0" fmla="*/ 11 w 50"/>
                <a:gd name="T1" fmla="*/ 20 h 20"/>
                <a:gd name="T2" fmla="*/ 16 w 50"/>
                <a:gd name="T3" fmla="*/ 16 h 20"/>
                <a:gd name="T4" fmla="*/ 20 w 50"/>
                <a:gd name="T5" fmla="*/ 18 h 20"/>
                <a:gd name="T6" fmla="*/ 25 w 50"/>
                <a:gd name="T7" fmla="*/ 17 h 20"/>
                <a:gd name="T8" fmla="*/ 30 w 50"/>
                <a:gd name="T9" fmla="*/ 15 h 20"/>
                <a:gd name="T10" fmla="*/ 34 w 50"/>
                <a:gd name="T11" fmla="*/ 17 h 20"/>
                <a:gd name="T12" fmla="*/ 39 w 50"/>
                <a:gd name="T13" fmla="*/ 15 h 20"/>
                <a:gd name="T14" fmla="*/ 46 w 50"/>
                <a:gd name="T15" fmla="*/ 15 h 20"/>
                <a:gd name="T16" fmla="*/ 50 w 50"/>
                <a:gd name="T17" fmla="*/ 8 h 20"/>
                <a:gd name="T18" fmla="*/ 27 w 50"/>
                <a:gd name="T19" fmla="*/ 1 h 20"/>
                <a:gd name="T20" fmla="*/ 24 w 50"/>
                <a:gd name="T21" fmla="*/ 8 h 20"/>
                <a:gd name="T22" fmla="*/ 10 w 50"/>
                <a:gd name="T23" fmla="*/ 0 h 20"/>
                <a:gd name="T24" fmla="*/ 0 w 50"/>
                <a:gd name="T25" fmla="*/ 9 h 20"/>
                <a:gd name="T26" fmla="*/ 11 w 50"/>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20">
                  <a:moveTo>
                    <a:pt x="11" y="20"/>
                  </a:moveTo>
                  <a:cubicBezTo>
                    <a:pt x="13" y="20"/>
                    <a:pt x="15" y="18"/>
                    <a:pt x="16" y="16"/>
                  </a:cubicBezTo>
                  <a:cubicBezTo>
                    <a:pt x="17" y="18"/>
                    <a:pt x="18" y="18"/>
                    <a:pt x="20" y="18"/>
                  </a:cubicBezTo>
                  <a:cubicBezTo>
                    <a:pt x="22" y="18"/>
                    <a:pt x="24" y="17"/>
                    <a:pt x="25" y="17"/>
                  </a:cubicBezTo>
                  <a:cubicBezTo>
                    <a:pt x="27" y="17"/>
                    <a:pt x="28" y="15"/>
                    <a:pt x="30" y="15"/>
                  </a:cubicBezTo>
                  <a:cubicBezTo>
                    <a:pt x="31" y="15"/>
                    <a:pt x="32" y="17"/>
                    <a:pt x="34" y="17"/>
                  </a:cubicBezTo>
                  <a:cubicBezTo>
                    <a:pt x="37" y="17"/>
                    <a:pt x="38" y="15"/>
                    <a:pt x="39" y="15"/>
                  </a:cubicBezTo>
                  <a:cubicBezTo>
                    <a:pt x="46" y="15"/>
                    <a:pt x="46" y="15"/>
                    <a:pt x="46" y="15"/>
                  </a:cubicBezTo>
                  <a:cubicBezTo>
                    <a:pt x="46" y="15"/>
                    <a:pt x="49" y="11"/>
                    <a:pt x="50" y="8"/>
                  </a:cubicBezTo>
                  <a:cubicBezTo>
                    <a:pt x="45" y="6"/>
                    <a:pt x="32" y="1"/>
                    <a:pt x="27" y="1"/>
                  </a:cubicBezTo>
                  <a:cubicBezTo>
                    <a:pt x="25" y="1"/>
                    <a:pt x="24" y="4"/>
                    <a:pt x="24" y="8"/>
                  </a:cubicBezTo>
                  <a:cubicBezTo>
                    <a:pt x="17" y="8"/>
                    <a:pt x="17" y="0"/>
                    <a:pt x="10" y="0"/>
                  </a:cubicBezTo>
                  <a:cubicBezTo>
                    <a:pt x="5" y="0"/>
                    <a:pt x="0" y="4"/>
                    <a:pt x="0" y="9"/>
                  </a:cubicBezTo>
                  <a:cubicBezTo>
                    <a:pt x="0" y="15"/>
                    <a:pt x="5" y="20"/>
                    <a:pt x="11"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85" name="Freeform 149">
              <a:extLst>
                <a:ext uri="{FF2B5EF4-FFF2-40B4-BE49-F238E27FC236}">
                  <a16:creationId xmlns:a16="http://schemas.microsoft.com/office/drawing/2014/main" id="{C5F79A58-9B48-4725-B3FE-DDFC94E19658}"/>
                </a:ext>
              </a:extLst>
            </p:cNvPr>
            <p:cNvSpPr>
              <a:spLocks/>
            </p:cNvSpPr>
            <p:nvPr/>
          </p:nvSpPr>
          <p:spPr bwMode="auto">
            <a:xfrm>
              <a:off x="2307" y="1897"/>
              <a:ext cx="19" cy="9"/>
            </a:xfrm>
            <a:custGeom>
              <a:avLst/>
              <a:gdLst>
                <a:gd name="T0" fmla="*/ 7 w 8"/>
                <a:gd name="T1" fmla="*/ 4 h 4"/>
                <a:gd name="T2" fmla="*/ 8 w 8"/>
                <a:gd name="T3" fmla="*/ 4 h 4"/>
                <a:gd name="T4" fmla="*/ 0 w 8"/>
                <a:gd name="T5" fmla="*/ 0 h 4"/>
                <a:gd name="T6" fmla="*/ 0 w 8"/>
                <a:gd name="T7" fmla="*/ 2 h 4"/>
                <a:gd name="T8" fmla="*/ 7 w 8"/>
                <a:gd name="T9" fmla="*/ 4 h 4"/>
              </a:gdLst>
              <a:ahLst/>
              <a:cxnLst>
                <a:cxn ang="0">
                  <a:pos x="T0" y="T1"/>
                </a:cxn>
                <a:cxn ang="0">
                  <a:pos x="T2" y="T3"/>
                </a:cxn>
                <a:cxn ang="0">
                  <a:pos x="T4" y="T5"/>
                </a:cxn>
                <a:cxn ang="0">
                  <a:pos x="T6" y="T7"/>
                </a:cxn>
                <a:cxn ang="0">
                  <a:pos x="T8" y="T9"/>
                </a:cxn>
              </a:cxnLst>
              <a:rect l="0" t="0" r="r" b="b"/>
              <a:pathLst>
                <a:path w="8" h="4">
                  <a:moveTo>
                    <a:pt x="7" y="4"/>
                  </a:moveTo>
                  <a:cubicBezTo>
                    <a:pt x="7" y="4"/>
                    <a:pt x="8" y="4"/>
                    <a:pt x="8" y="4"/>
                  </a:cubicBezTo>
                  <a:cubicBezTo>
                    <a:pt x="8" y="1"/>
                    <a:pt x="4" y="0"/>
                    <a:pt x="0" y="0"/>
                  </a:cubicBezTo>
                  <a:cubicBezTo>
                    <a:pt x="0" y="1"/>
                    <a:pt x="0" y="1"/>
                    <a:pt x="0" y="2"/>
                  </a:cubicBezTo>
                  <a:cubicBezTo>
                    <a:pt x="1" y="3"/>
                    <a:pt x="5" y="4"/>
                    <a:pt x="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86" name="Freeform 150">
              <a:extLst>
                <a:ext uri="{FF2B5EF4-FFF2-40B4-BE49-F238E27FC236}">
                  <a16:creationId xmlns:a16="http://schemas.microsoft.com/office/drawing/2014/main" id="{8F5EB9E0-A631-4925-BD43-8AF736342A19}"/>
                </a:ext>
              </a:extLst>
            </p:cNvPr>
            <p:cNvSpPr>
              <a:spLocks/>
            </p:cNvSpPr>
            <p:nvPr/>
          </p:nvSpPr>
          <p:spPr bwMode="auto">
            <a:xfrm>
              <a:off x="1600" y="1949"/>
              <a:ext cx="66" cy="42"/>
            </a:xfrm>
            <a:custGeom>
              <a:avLst/>
              <a:gdLst>
                <a:gd name="T0" fmla="*/ 11 w 28"/>
                <a:gd name="T1" fmla="*/ 10 h 18"/>
                <a:gd name="T2" fmla="*/ 28 w 28"/>
                <a:gd name="T3" fmla="*/ 18 h 18"/>
                <a:gd name="T4" fmla="*/ 28 w 28"/>
                <a:gd name="T5" fmla="*/ 18 h 18"/>
                <a:gd name="T6" fmla="*/ 28 w 28"/>
                <a:gd name="T7" fmla="*/ 18 h 18"/>
                <a:gd name="T8" fmla="*/ 8 w 28"/>
                <a:gd name="T9" fmla="*/ 3 h 18"/>
                <a:gd name="T10" fmla="*/ 2 w 28"/>
                <a:gd name="T11" fmla="*/ 0 h 18"/>
                <a:gd name="T12" fmla="*/ 0 w 28"/>
                <a:gd name="T13" fmla="*/ 2 h 18"/>
                <a:gd name="T14" fmla="*/ 1 w 28"/>
                <a:gd name="T15" fmla="*/ 2 h 18"/>
                <a:gd name="T16" fmla="*/ 4 w 28"/>
                <a:gd name="T17" fmla="*/ 2 h 18"/>
                <a:gd name="T18" fmla="*/ 2 w 28"/>
                <a:gd name="T19" fmla="*/ 4 h 18"/>
                <a:gd name="T20" fmla="*/ 13 w 28"/>
                <a:gd name="T21" fmla="*/ 9 h 18"/>
                <a:gd name="T22" fmla="*/ 11 w 28"/>
                <a:gd name="T2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8">
                  <a:moveTo>
                    <a:pt x="11" y="10"/>
                  </a:moveTo>
                  <a:cubicBezTo>
                    <a:pt x="15" y="13"/>
                    <a:pt x="23" y="18"/>
                    <a:pt x="28" y="18"/>
                  </a:cubicBezTo>
                  <a:cubicBezTo>
                    <a:pt x="28" y="18"/>
                    <a:pt x="28" y="18"/>
                    <a:pt x="28" y="18"/>
                  </a:cubicBezTo>
                  <a:cubicBezTo>
                    <a:pt x="28" y="18"/>
                    <a:pt x="28" y="18"/>
                    <a:pt x="28" y="18"/>
                  </a:cubicBezTo>
                  <a:cubicBezTo>
                    <a:pt x="24" y="12"/>
                    <a:pt x="18" y="6"/>
                    <a:pt x="8" y="3"/>
                  </a:cubicBezTo>
                  <a:cubicBezTo>
                    <a:pt x="6" y="3"/>
                    <a:pt x="5" y="0"/>
                    <a:pt x="2" y="0"/>
                  </a:cubicBezTo>
                  <a:cubicBezTo>
                    <a:pt x="1" y="0"/>
                    <a:pt x="1" y="2"/>
                    <a:pt x="0" y="2"/>
                  </a:cubicBezTo>
                  <a:cubicBezTo>
                    <a:pt x="1" y="2"/>
                    <a:pt x="1" y="2"/>
                    <a:pt x="1" y="2"/>
                  </a:cubicBezTo>
                  <a:cubicBezTo>
                    <a:pt x="1" y="2"/>
                    <a:pt x="3" y="2"/>
                    <a:pt x="4" y="2"/>
                  </a:cubicBezTo>
                  <a:cubicBezTo>
                    <a:pt x="4" y="3"/>
                    <a:pt x="3" y="4"/>
                    <a:pt x="2" y="4"/>
                  </a:cubicBezTo>
                  <a:cubicBezTo>
                    <a:pt x="3" y="7"/>
                    <a:pt x="9" y="9"/>
                    <a:pt x="13" y="9"/>
                  </a:cubicBezTo>
                  <a:cubicBezTo>
                    <a:pt x="13" y="9"/>
                    <a:pt x="12" y="9"/>
                    <a:pt x="11"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87" name="Freeform 151">
              <a:extLst>
                <a:ext uri="{FF2B5EF4-FFF2-40B4-BE49-F238E27FC236}">
                  <a16:creationId xmlns:a16="http://schemas.microsoft.com/office/drawing/2014/main" id="{A1DE92DE-8BAA-4F11-AA6A-D4FECC6134B2}"/>
                </a:ext>
              </a:extLst>
            </p:cNvPr>
            <p:cNvSpPr>
              <a:spLocks/>
            </p:cNvSpPr>
            <p:nvPr/>
          </p:nvSpPr>
          <p:spPr bwMode="auto">
            <a:xfrm>
              <a:off x="1524" y="1880"/>
              <a:ext cx="28" cy="38"/>
            </a:xfrm>
            <a:custGeom>
              <a:avLst/>
              <a:gdLst>
                <a:gd name="T0" fmla="*/ 9 w 12"/>
                <a:gd name="T1" fmla="*/ 9 h 16"/>
                <a:gd name="T2" fmla="*/ 8 w 12"/>
                <a:gd name="T3" fmla="*/ 7 h 16"/>
                <a:gd name="T4" fmla="*/ 8 w 12"/>
                <a:gd name="T5" fmla="*/ 2 h 16"/>
                <a:gd name="T6" fmla="*/ 5 w 12"/>
                <a:gd name="T7" fmla="*/ 5 h 16"/>
                <a:gd name="T8" fmla="*/ 6 w 12"/>
                <a:gd name="T9" fmla="*/ 2 h 16"/>
                <a:gd name="T10" fmla="*/ 0 w 12"/>
                <a:gd name="T11" fmla="*/ 0 h 16"/>
                <a:gd name="T12" fmla="*/ 0 w 12"/>
                <a:gd name="T13" fmla="*/ 2 h 16"/>
                <a:gd name="T14" fmla="*/ 3 w 12"/>
                <a:gd name="T15" fmla="*/ 6 h 16"/>
                <a:gd name="T16" fmla="*/ 7 w 12"/>
                <a:gd name="T17" fmla="*/ 9 h 16"/>
                <a:gd name="T18" fmla="*/ 7 w 12"/>
                <a:gd name="T19" fmla="*/ 12 h 16"/>
                <a:gd name="T20" fmla="*/ 10 w 12"/>
                <a:gd name="T21" fmla="*/ 16 h 16"/>
                <a:gd name="T22" fmla="*/ 8 w 12"/>
                <a:gd name="T23" fmla="*/ 12 h 16"/>
                <a:gd name="T24" fmla="*/ 9 w 12"/>
                <a:gd name="T2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6">
                  <a:moveTo>
                    <a:pt x="9" y="9"/>
                  </a:moveTo>
                  <a:cubicBezTo>
                    <a:pt x="9" y="8"/>
                    <a:pt x="8" y="8"/>
                    <a:pt x="8" y="7"/>
                  </a:cubicBezTo>
                  <a:cubicBezTo>
                    <a:pt x="8" y="4"/>
                    <a:pt x="8" y="3"/>
                    <a:pt x="8" y="2"/>
                  </a:cubicBezTo>
                  <a:cubicBezTo>
                    <a:pt x="8" y="3"/>
                    <a:pt x="7" y="5"/>
                    <a:pt x="5" y="5"/>
                  </a:cubicBezTo>
                  <a:cubicBezTo>
                    <a:pt x="4" y="5"/>
                    <a:pt x="6" y="2"/>
                    <a:pt x="6" y="2"/>
                  </a:cubicBezTo>
                  <a:cubicBezTo>
                    <a:pt x="4" y="2"/>
                    <a:pt x="4" y="0"/>
                    <a:pt x="0" y="0"/>
                  </a:cubicBezTo>
                  <a:cubicBezTo>
                    <a:pt x="0" y="2"/>
                    <a:pt x="0" y="2"/>
                    <a:pt x="0" y="2"/>
                  </a:cubicBezTo>
                  <a:cubicBezTo>
                    <a:pt x="4" y="3"/>
                    <a:pt x="2" y="6"/>
                    <a:pt x="3" y="6"/>
                  </a:cubicBezTo>
                  <a:cubicBezTo>
                    <a:pt x="5" y="6"/>
                    <a:pt x="5" y="9"/>
                    <a:pt x="7" y="9"/>
                  </a:cubicBezTo>
                  <a:cubicBezTo>
                    <a:pt x="7" y="10"/>
                    <a:pt x="7" y="10"/>
                    <a:pt x="7" y="12"/>
                  </a:cubicBezTo>
                  <a:cubicBezTo>
                    <a:pt x="7" y="13"/>
                    <a:pt x="8" y="16"/>
                    <a:pt x="10" y="16"/>
                  </a:cubicBezTo>
                  <a:cubicBezTo>
                    <a:pt x="12" y="16"/>
                    <a:pt x="8" y="13"/>
                    <a:pt x="8" y="12"/>
                  </a:cubicBezTo>
                  <a:cubicBezTo>
                    <a:pt x="8" y="11"/>
                    <a:pt x="9" y="10"/>
                    <a:pt x="9"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88" name="Freeform 152">
              <a:extLst>
                <a:ext uri="{FF2B5EF4-FFF2-40B4-BE49-F238E27FC236}">
                  <a16:creationId xmlns:a16="http://schemas.microsoft.com/office/drawing/2014/main" id="{AA286801-A471-4734-81A6-CACF28866FC9}"/>
                </a:ext>
              </a:extLst>
            </p:cNvPr>
            <p:cNvSpPr>
              <a:spLocks/>
            </p:cNvSpPr>
            <p:nvPr/>
          </p:nvSpPr>
          <p:spPr bwMode="auto">
            <a:xfrm>
              <a:off x="1202" y="1802"/>
              <a:ext cx="29" cy="19"/>
            </a:xfrm>
            <a:custGeom>
              <a:avLst/>
              <a:gdLst>
                <a:gd name="T0" fmla="*/ 0 w 12"/>
                <a:gd name="T1" fmla="*/ 2 h 8"/>
                <a:gd name="T2" fmla="*/ 0 w 12"/>
                <a:gd name="T3" fmla="*/ 5 h 8"/>
                <a:gd name="T4" fmla="*/ 4 w 12"/>
                <a:gd name="T5" fmla="*/ 8 h 8"/>
                <a:gd name="T6" fmla="*/ 12 w 12"/>
                <a:gd name="T7" fmla="*/ 2 h 8"/>
                <a:gd name="T8" fmla="*/ 12 w 12"/>
                <a:gd name="T9" fmla="*/ 0 h 8"/>
                <a:gd name="T10" fmla="*/ 10 w 12"/>
                <a:gd name="T11" fmla="*/ 0 h 8"/>
                <a:gd name="T12" fmla="*/ 0 w 12"/>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0" y="2"/>
                  </a:moveTo>
                  <a:cubicBezTo>
                    <a:pt x="0" y="5"/>
                    <a:pt x="0" y="5"/>
                    <a:pt x="0" y="5"/>
                  </a:cubicBezTo>
                  <a:cubicBezTo>
                    <a:pt x="0" y="6"/>
                    <a:pt x="2" y="7"/>
                    <a:pt x="4" y="8"/>
                  </a:cubicBezTo>
                  <a:cubicBezTo>
                    <a:pt x="7" y="5"/>
                    <a:pt x="8" y="4"/>
                    <a:pt x="12" y="2"/>
                  </a:cubicBezTo>
                  <a:cubicBezTo>
                    <a:pt x="12" y="0"/>
                    <a:pt x="12" y="0"/>
                    <a:pt x="12" y="0"/>
                  </a:cubicBezTo>
                  <a:cubicBezTo>
                    <a:pt x="12" y="0"/>
                    <a:pt x="11" y="0"/>
                    <a:pt x="10" y="0"/>
                  </a:cubicBezTo>
                  <a:cubicBezTo>
                    <a:pt x="6" y="0"/>
                    <a:pt x="4" y="1"/>
                    <a:pt x="0"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89" name="Freeform 153">
              <a:extLst>
                <a:ext uri="{FF2B5EF4-FFF2-40B4-BE49-F238E27FC236}">
                  <a16:creationId xmlns:a16="http://schemas.microsoft.com/office/drawing/2014/main" id="{72C76524-9EC3-4348-82F6-C0421BB9D1C4}"/>
                </a:ext>
              </a:extLst>
            </p:cNvPr>
            <p:cNvSpPr>
              <a:spLocks/>
            </p:cNvSpPr>
            <p:nvPr/>
          </p:nvSpPr>
          <p:spPr bwMode="auto">
            <a:xfrm>
              <a:off x="3747" y="2178"/>
              <a:ext cx="40" cy="29"/>
            </a:xfrm>
            <a:custGeom>
              <a:avLst/>
              <a:gdLst>
                <a:gd name="T0" fmla="*/ 17 w 17"/>
                <a:gd name="T1" fmla="*/ 2 h 12"/>
                <a:gd name="T2" fmla="*/ 10 w 17"/>
                <a:gd name="T3" fmla="*/ 3 h 12"/>
                <a:gd name="T4" fmla="*/ 0 w 17"/>
                <a:gd name="T5" fmla="*/ 3 h 12"/>
                <a:gd name="T6" fmla="*/ 0 w 17"/>
                <a:gd name="T7" fmla="*/ 4 h 12"/>
                <a:gd name="T8" fmla="*/ 3 w 17"/>
                <a:gd name="T9" fmla="*/ 5 h 12"/>
                <a:gd name="T10" fmla="*/ 13 w 17"/>
                <a:gd name="T11" fmla="*/ 11 h 12"/>
                <a:gd name="T12" fmla="*/ 15 w 17"/>
                <a:gd name="T13" fmla="*/ 12 h 12"/>
                <a:gd name="T14" fmla="*/ 16 w 17"/>
                <a:gd name="T15" fmla="*/ 11 h 12"/>
                <a:gd name="T16" fmla="*/ 15 w 17"/>
                <a:gd name="T17" fmla="*/ 7 h 12"/>
                <a:gd name="T18" fmla="*/ 16 w 17"/>
                <a:gd name="T19" fmla="*/ 4 h 12"/>
                <a:gd name="T20" fmla="*/ 17 w 17"/>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2">
                  <a:moveTo>
                    <a:pt x="17" y="2"/>
                  </a:moveTo>
                  <a:cubicBezTo>
                    <a:pt x="14" y="1"/>
                    <a:pt x="13" y="3"/>
                    <a:pt x="10" y="3"/>
                  </a:cubicBezTo>
                  <a:cubicBezTo>
                    <a:pt x="7" y="3"/>
                    <a:pt x="4" y="0"/>
                    <a:pt x="0" y="3"/>
                  </a:cubicBezTo>
                  <a:cubicBezTo>
                    <a:pt x="0" y="4"/>
                    <a:pt x="0" y="4"/>
                    <a:pt x="0" y="4"/>
                  </a:cubicBezTo>
                  <a:cubicBezTo>
                    <a:pt x="0" y="5"/>
                    <a:pt x="2" y="5"/>
                    <a:pt x="3" y="5"/>
                  </a:cubicBezTo>
                  <a:cubicBezTo>
                    <a:pt x="7" y="6"/>
                    <a:pt x="9" y="10"/>
                    <a:pt x="13" y="11"/>
                  </a:cubicBezTo>
                  <a:cubicBezTo>
                    <a:pt x="13" y="12"/>
                    <a:pt x="14" y="12"/>
                    <a:pt x="15" y="12"/>
                  </a:cubicBezTo>
                  <a:cubicBezTo>
                    <a:pt x="16" y="12"/>
                    <a:pt x="16" y="11"/>
                    <a:pt x="16" y="11"/>
                  </a:cubicBezTo>
                  <a:cubicBezTo>
                    <a:pt x="16" y="9"/>
                    <a:pt x="15" y="8"/>
                    <a:pt x="15" y="7"/>
                  </a:cubicBezTo>
                  <a:cubicBezTo>
                    <a:pt x="15" y="6"/>
                    <a:pt x="16" y="4"/>
                    <a:pt x="16" y="4"/>
                  </a:cubicBezTo>
                  <a:lnTo>
                    <a:pt x="17"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90" name="Freeform 154">
              <a:extLst>
                <a:ext uri="{FF2B5EF4-FFF2-40B4-BE49-F238E27FC236}">
                  <a16:creationId xmlns:a16="http://schemas.microsoft.com/office/drawing/2014/main" id="{332082D4-B455-4780-B5CB-5A07A60727EA}"/>
                </a:ext>
              </a:extLst>
            </p:cNvPr>
            <p:cNvSpPr>
              <a:spLocks/>
            </p:cNvSpPr>
            <p:nvPr/>
          </p:nvSpPr>
          <p:spPr bwMode="auto">
            <a:xfrm>
              <a:off x="3688" y="2095"/>
              <a:ext cx="14" cy="29"/>
            </a:xfrm>
            <a:custGeom>
              <a:avLst/>
              <a:gdLst>
                <a:gd name="T0" fmla="*/ 4 w 6"/>
                <a:gd name="T1" fmla="*/ 12 h 12"/>
                <a:gd name="T2" fmla="*/ 6 w 6"/>
                <a:gd name="T3" fmla="*/ 2 h 12"/>
                <a:gd name="T4" fmla="*/ 5 w 6"/>
                <a:gd name="T5" fmla="*/ 0 h 12"/>
                <a:gd name="T6" fmla="*/ 1 w 6"/>
                <a:gd name="T7" fmla="*/ 2 h 12"/>
                <a:gd name="T8" fmla="*/ 0 w 6"/>
                <a:gd name="T9" fmla="*/ 3 h 12"/>
                <a:gd name="T10" fmla="*/ 4 w 6"/>
                <a:gd name="T11" fmla="*/ 12 h 12"/>
              </a:gdLst>
              <a:ahLst/>
              <a:cxnLst>
                <a:cxn ang="0">
                  <a:pos x="T0" y="T1"/>
                </a:cxn>
                <a:cxn ang="0">
                  <a:pos x="T2" y="T3"/>
                </a:cxn>
                <a:cxn ang="0">
                  <a:pos x="T4" y="T5"/>
                </a:cxn>
                <a:cxn ang="0">
                  <a:pos x="T6" y="T7"/>
                </a:cxn>
                <a:cxn ang="0">
                  <a:pos x="T8" y="T9"/>
                </a:cxn>
                <a:cxn ang="0">
                  <a:pos x="T10" y="T11"/>
                </a:cxn>
              </a:cxnLst>
              <a:rect l="0" t="0" r="r" b="b"/>
              <a:pathLst>
                <a:path w="6" h="12">
                  <a:moveTo>
                    <a:pt x="4" y="12"/>
                  </a:moveTo>
                  <a:cubicBezTo>
                    <a:pt x="5" y="10"/>
                    <a:pt x="5" y="5"/>
                    <a:pt x="6" y="2"/>
                  </a:cubicBezTo>
                  <a:cubicBezTo>
                    <a:pt x="5" y="2"/>
                    <a:pt x="5" y="1"/>
                    <a:pt x="5" y="0"/>
                  </a:cubicBezTo>
                  <a:cubicBezTo>
                    <a:pt x="4" y="0"/>
                    <a:pt x="3" y="2"/>
                    <a:pt x="1" y="2"/>
                  </a:cubicBezTo>
                  <a:cubicBezTo>
                    <a:pt x="1" y="2"/>
                    <a:pt x="0" y="3"/>
                    <a:pt x="0" y="3"/>
                  </a:cubicBezTo>
                  <a:cubicBezTo>
                    <a:pt x="1" y="4"/>
                    <a:pt x="2" y="11"/>
                    <a:pt x="4"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91" name="Freeform 155">
              <a:extLst>
                <a:ext uri="{FF2B5EF4-FFF2-40B4-BE49-F238E27FC236}">
                  <a16:creationId xmlns:a16="http://schemas.microsoft.com/office/drawing/2014/main" id="{47FA20B0-C555-4AA7-B16E-B740D14B6324}"/>
                </a:ext>
              </a:extLst>
            </p:cNvPr>
            <p:cNvSpPr>
              <a:spLocks/>
            </p:cNvSpPr>
            <p:nvPr/>
          </p:nvSpPr>
          <p:spPr bwMode="auto">
            <a:xfrm>
              <a:off x="3683" y="2126"/>
              <a:ext cx="24" cy="41"/>
            </a:xfrm>
            <a:custGeom>
              <a:avLst/>
              <a:gdLst>
                <a:gd name="T0" fmla="*/ 2 w 10"/>
                <a:gd name="T1" fmla="*/ 8 h 17"/>
                <a:gd name="T2" fmla="*/ 1 w 10"/>
                <a:gd name="T3" fmla="*/ 12 h 17"/>
                <a:gd name="T4" fmla="*/ 3 w 10"/>
                <a:gd name="T5" fmla="*/ 17 h 17"/>
                <a:gd name="T6" fmla="*/ 9 w 10"/>
                <a:gd name="T7" fmla="*/ 11 h 17"/>
                <a:gd name="T8" fmla="*/ 8 w 10"/>
                <a:gd name="T9" fmla="*/ 1 h 17"/>
                <a:gd name="T10" fmla="*/ 5 w 10"/>
                <a:gd name="T11" fmla="*/ 0 h 17"/>
                <a:gd name="T12" fmla="*/ 0 w 10"/>
                <a:gd name="T13" fmla="*/ 3 h 17"/>
                <a:gd name="T14" fmla="*/ 2 w 10"/>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2" y="8"/>
                  </a:moveTo>
                  <a:cubicBezTo>
                    <a:pt x="2" y="9"/>
                    <a:pt x="1" y="11"/>
                    <a:pt x="1" y="12"/>
                  </a:cubicBezTo>
                  <a:cubicBezTo>
                    <a:pt x="1" y="14"/>
                    <a:pt x="1" y="17"/>
                    <a:pt x="3" y="17"/>
                  </a:cubicBezTo>
                  <a:cubicBezTo>
                    <a:pt x="5" y="17"/>
                    <a:pt x="9" y="14"/>
                    <a:pt x="9" y="11"/>
                  </a:cubicBezTo>
                  <a:cubicBezTo>
                    <a:pt x="9" y="7"/>
                    <a:pt x="10" y="5"/>
                    <a:pt x="8" y="1"/>
                  </a:cubicBezTo>
                  <a:cubicBezTo>
                    <a:pt x="7" y="1"/>
                    <a:pt x="7" y="0"/>
                    <a:pt x="5" y="0"/>
                  </a:cubicBezTo>
                  <a:cubicBezTo>
                    <a:pt x="3" y="0"/>
                    <a:pt x="3" y="2"/>
                    <a:pt x="0" y="3"/>
                  </a:cubicBezTo>
                  <a:cubicBezTo>
                    <a:pt x="0" y="5"/>
                    <a:pt x="2" y="6"/>
                    <a:pt x="2"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92" name="Freeform 156">
              <a:extLst>
                <a:ext uri="{FF2B5EF4-FFF2-40B4-BE49-F238E27FC236}">
                  <a16:creationId xmlns:a16="http://schemas.microsoft.com/office/drawing/2014/main" id="{8AB803E5-C9AC-48D4-A78D-BEF6F5FEFFEE}"/>
                </a:ext>
              </a:extLst>
            </p:cNvPr>
            <p:cNvSpPr>
              <a:spLocks/>
            </p:cNvSpPr>
            <p:nvPr/>
          </p:nvSpPr>
          <p:spPr bwMode="auto">
            <a:xfrm>
              <a:off x="3598" y="2150"/>
              <a:ext cx="10" cy="9"/>
            </a:xfrm>
            <a:custGeom>
              <a:avLst/>
              <a:gdLst>
                <a:gd name="T0" fmla="*/ 4 w 4"/>
                <a:gd name="T1" fmla="*/ 3 h 4"/>
                <a:gd name="T2" fmla="*/ 3 w 4"/>
                <a:gd name="T3" fmla="*/ 0 h 4"/>
                <a:gd name="T4" fmla="*/ 0 w 4"/>
                <a:gd name="T5" fmla="*/ 2 h 4"/>
                <a:gd name="T6" fmla="*/ 3 w 4"/>
                <a:gd name="T7" fmla="*/ 4 h 4"/>
                <a:gd name="T8" fmla="*/ 4 w 4"/>
                <a:gd name="T9" fmla="*/ 3 h 4"/>
              </a:gdLst>
              <a:ahLst/>
              <a:cxnLst>
                <a:cxn ang="0">
                  <a:pos x="T0" y="T1"/>
                </a:cxn>
                <a:cxn ang="0">
                  <a:pos x="T2" y="T3"/>
                </a:cxn>
                <a:cxn ang="0">
                  <a:pos x="T4" y="T5"/>
                </a:cxn>
                <a:cxn ang="0">
                  <a:pos x="T6" y="T7"/>
                </a:cxn>
                <a:cxn ang="0">
                  <a:pos x="T8" y="T9"/>
                </a:cxn>
              </a:cxnLst>
              <a:rect l="0" t="0" r="r" b="b"/>
              <a:pathLst>
                <a:path w="4" h="4">
                  <a:moveTo>
                    <a:pt x="4" y="3"/>
                  </a:moveTo>
                  <a:cubicBezTo>
                    <a:pt x="4" y="2"/>
                    <a:pt x="3" y="1"/>
                    <a:pt x="3" y="0"/>
                  </a:cubicBezTo>
                  <a:cubicBezTo>
                    <a:pt x="2" y="1"/>
                    <a:pt x="1" y="1"/>
                    <a:pt x="0" y="2"/>
                  </a:cubicBezTo>
                  <a:cubicBezTo>
                    <a:pt x="0" y="2"/>
                    <a:pt x="2" y="4"/>
                    <a:pt x="3" y="4"/>
                  </a:cubicBezTo>
                  <a:cubicBezTo>
                    <a:pt x="3" y="4"/>
                    <a:pt x="4" y="3"/>
                    <a:pt x="4"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93" name="Freeform 157">
              <a:extLst>
                <a:ext uri="{FF2B5EF4-FFF2-40B4-BE49-F238E27FC236}">
                  <a16:creationId xmlns:a16="http://schemas.microsoft.com/office/drawing/2014/main" id="{C5603811-6332-458D-9617-E7A6129A7CEF}"/>
                </a:ext>
              </a:extLst>
            </p:cNvPr>
            <p:cNvSpPr>
              <a:spLocks/>
            </p:cNvSpPr>
            <p:nvPr/>
          </p:nvSpPr>
          <p:spPr bwMode="auto">
            <a:xfrm>
              <a:off x="3709" y="1842"/>
              <a:ext cx="15" cy="17"/>
            </a:xfrm>
            <a:custGeom>
              <a:avLst/>
              <a:gdLst>
                <a:gd name="T0" fmla="*/ 6 w 6"/>
                <a:gd name="T1" fmla="*/ 4 h 7"/>
                <a:gd name="T2" fmla="*/ 4 w 6"/>
                <a:gd name="T3" fmla="*/ 0 h 7"/>
                <a:gd name="T4" fmla="*/ 0 w 6"/>
                <a:gd name="T5" fmla="*/ 0 h 7"/>
                <a:gd name="T6" fmla="*/ 0 w 6"/>
                <a:gd name="T7" fmla="*/ 2 h 7"/>
                <a:gd name="T8" fmla="*/ 5 w 6"/>
                <a:gd name="T9" fmla="*/ 5 h 7"/>
                <a:gd name="T10" fmla="*/ 5 w 6"/>
                <a:gd name="T11" fmla="*/ 7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2"/>
                    <a:pt x="4" y="3"/>
                    <a:pt x="4" y="0"/>
                  </a:cubicBezTo>
                  <a:cubicBezTo>
                    <a:pt x="0" y="0"/>
                    <a:pt x="0" y="0"/>
                    <a:pt x="0" y="0"/>
                  </a:cubicBezTo>
                  <a:cubicBezTo>
                    <a:pt x="0" y="1"/>
                    <a:pt x="0" y="2"/>
                    <a:pt x="0" y="2"/>
                  </a:cubicBezTo>
                  <a:cubicBezTo>
                    <a:pt x="0" y="4"/>
                    <a:pt x="2" y="5"/>
                    <a:pt x="5" y="5"/>
                  </a:cubicBezTo>
                  <a:cubicBezTo>
                    <a:pt x="5" y="6"/>
                    <a:pt x="5" y="6"/>
                    <a:pt x="5" y="7"/>
                  </a:cubicBezTo>
                  <a:cubicBezTo>
                    <a:pt x="5" y="6"/>
                    <a:pt x="6" y="6"/>
                    <a:pt x="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94" name="Freeform 158">
              <a:extLst>
                <a:ext uri="{FF2B5EF4-FFF2-40B4-BE49-F238E27FC236}">
                  <a16:creationId xmlns:a16="http://schemas.microsoft.com/office/drawing/2014/main" id="{423821D4-445F-42D4-B720-385DDE9F091F}"/>
                </a:ext>
              </a:extLst>
            </p:cNvPr>
            <p:cNvSpPr>
              <a:spLocks/>
            </p:cNvSpPr>
            <p:nvPr/>
          </p:nvSpPr>
          <p:spPr bwMode="auto">
            <a:xfrm>
              <a:off x="3726" y="1825"/>
              <a:ext cx="24" cy="36"/>
            </a:xfrm>
            <a:custGeom>
              <a:avLst/>
              <a:gdLst>
                <a:gd name="T0" fmla="*/ 1 w 10"/>
                <a:gd name="T1" fmla="*/ 14 h 15"/>
                <a:gd name="T2" fmla="*/ 1 w 10"/>
                <a:gd name="T3" fmla="*/ 13 h 15"/>
                <a:gd name="T4" fmla="*/ 0 w 10"/>
                <a:gd name="T5" fmla="*/ 14 h 15"/>
                <a:gd name="T6" fmla="*/ 3 w 10"/>
                <a:gd name="T7" fmla="*/ 15 h 15"/>
                <a:gd name="T8" fmla="*/ 10 w 10"/>
                <a:gd name="T9" fmla="*/ 6 h 15"/>
                <a:gd name="T10" fmla="*/ 4 w 10"/>
                <a:gd name="T11" fmla="*/ 0 h 15"/>
                <a:gd name="T12" fmla="*/ 0 w 10"/>
                <a:gd name="T13" fmla="*/ 7 h 15"/>
                <a:gd name="T14" fmla="*/ 4 w 10"/>
                <a:gd name="T15" fmla="*/ 11 h 15"/>
                <a:gd name="T16" fmla="*/ 1 w 10"/>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5">
                  <a:moveTo>
                    <a:pt x="1" y="14"/>
                  </a:moveTo>
                  <a:cubicBezTo>
                    <a:pt x="1" y="13"/>
                    <a:pt x="1" y="13"/>
                    <a:pt x="1" y="13"/>
                  </a:cubicBezTo>
                  <a:cubicBezTo>
                    <a:pt x="1" y="13"/>
                    <a:pt x="0" y="14"/>
                    <a:pt x="0" y="14"/>
                  </a:cubicBezTo>
                  <a:cubicBezTo>
                    <a:pt x="0" y="14"/>
                    <a:pt x="1" y="15"/>
                    <a:pt x="3" y="15"/>
                  </a:cubicBezTo>
                  <a:cubicBezTo>
                    <a:pt x="8" y="15"/>
                    <a:pt x="6" y="7"/>
                    <a:pt x="10" y="6"/>
                  </a:cubicBezTo>
                  <a:cubicBezTo>
                    <a:pt x="9" y="2"/>
                    <a:pt x="9" y="0"/>
                    <a:pt x="4" y="0"/>
                  </a:cubicBezTo>
                  <a:cubicBezTo>
                    <a:pt x="2" y="0"/>
                    <a:pt x="0" y="6"/>
                    <a:pt x="0" y="7"/>
                  </a:cubicBezTo>
                  <a:cubicBezTo>
                    <a:pt x="0" y="9"/>
                    <a:pt x="2" y="10"/>
                    <a:pt x="4" y="11"/>
                  </a:cubicBezTo>
                  <a:cubicBezTo>
                    <a:pt x="4" y="12"/>
                    <a:pt x="3" y="14"/>
                    <a:pt x="1"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95" name="Freeform 159">
              <a:extLst>
                <a:ext uri="{FF2B5EF4-FFF2-40B4-BE49-F238E27FC236}">
                  <a16:creationId xmlns:a16="http://schemas.microsoft.com/office/drawing/2014/main" id="{00D04955-2DA0-4A9E-A29C-4882A6151E8B}"/>
                </a:ext>
              </a:extLst>
            </p:cNvPr>
            <p:cNvSpPr>
              <a:spLocks/>
            </p:cNvSpPr>
            <p:nvPr/>
          </p:nvSpPr>
          <p:spPr bwMode="auto">
            <a:xfrm>
              <a:off x="3830" y="1788"/>
              <a:ext cx="14" cy="19"/>
            </a:xfrm>
            <a:custGeom>
              <a:avLst/>
              <a:gdLst>
                <a:gd name="T0" fmla="*/ 6 w 6"/>
                <a:gd name="T1" fmla="*/ 0 h 8"/>
                <a:gd name="T2" fmla="*/ 1 w 6"/>
                <a:gd name="T3" fmla="*/ 5 h 8"/>
                <a:gd name="T4" fmla="*/ 1 w 6"/>
                <a:gd name="T5" fmla="*/ 8 h 8"/>
                <a:gd name="T6" fmla="*/ 4 w 6"/>
                <a:gd name="T7" fmla="*/ 3 h 8"/>
                <a:gd name="T8" fmla="*/ 6 w 6"/>
                <a:gd name="T9" fmla="*/ 0 h 8"/>
              </a:gdLst>
              <a:ahLst/>
              <a:cxnLst>
                <a:cxn ang="0">
                  <a:pos x="T0" y="T1"/>
                </a:cxn>
                <a:cxn ang="0">
                  <a:pos x="T2" y="T3"/>
                </a:cxn>
                <a:cxn ang="0">
                  <a:pos x="T4" y="T5"/>
                </a:cxn>
                <a:cxn ang="0">
                  <a:pos x="T6" y="T7"/>
                </a:cxn>
                <a:cxn ang="0">
                  <a:pos x="T8" y="T9"/>
                </a:cxn>
              </a:cxnLst>
              <a:rect l="0" t="0" r="r" b="b"/>
              <a:pathLst>
                <a:path w="6" h="8">
                  <a:moveTo>
                    <a:pt x="6" y="0"/>
                  </a:moveTo>
                  <a:cubicBezTo>
                    <a:pt x="2" y="0"/>
                    <a:pt x="1" y="4"/>
                    <a:pt x="1" y="5"/>
                  </a:cubicBezTo>
                  <a:cubicBezTo>
                    <a:pt x="1" y="7"/>
                    <a:pt x="0" y="8"/>
                    <a:pt x="1" y="8"/>
                  </a:cubicBezTo>
                  <a:cubicBezTo>
                    <a:pt x="2" y="6"/>
                    <a:pt x="4" y="5"/>
                    <a:pt x="4" y="3"/>
                  </a:cubicBezTo>
                  <a:cubicBezTo>
                    <a:pt x="4" y="2"/>
                    <a:pt x="6" y="1"/>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96" name="Freeform 160">
              <a:extLst>
                <a:ext uri="{FF2B5EF4-FFF2-40B4-BE49-F238E27FC236}">
                  <a16:creationId xmlns:a16="http://schemas.microsoft.com/office/drawing/2014/main" id="{C792F4EF-8619-4199-9F12-0BC5B31923BC}"/>
                </a:ext>
              </a:extLst>
            </p:cNvPr>
            <p:cNvSpPr>
              <a:spLocks/>
            </p:cNvSpPr>
            <p:nvPr/>
          </p:nvSpPr>
          <p:spPr bwMode="auto">
            <a:xfrm>
              <a:off x="3887" y="1759"/>
              <a:ext cx="16" cy="26"/>
            </a:xfrm>
            <a:custGeom>
              <a:avLst/>
              <a:gdLst>
                <a:gd name="T0" fmla="*/ 2 w 7"/>
                <a:gd name="T1" fmla="*/ 11 h 11"/>
                <a:gd name="T2" fmla="*/ 5 w 7"/>
                <a:gd name="T3" fmla="*/ 8 h 11"/>
                <a:gd name="T4" fmla="*/ 5 w 7"/>
                <a:gd name="T5" fmla="*/ 6 h 11"/>
                <a:gd name="T6" fmla="*/ 7 w 7"/>
                <a:gd name="T7" fmla="*/ 3 h 11"/>
                <a:gd name="T8" fmla="*/ 5 w 7"/>
                <a:gd name="T9" fmla="*/ 0 h 11"/>
                <a:gd name="T10" fmla="*/ 3 w 7"/>
                <a:gd name="T11" fmla="*/ 3 h 11"/>
                <a:gd name="T12" fmla="*/ 5 w 7"/>
                <a:gd name="T13" fmla="*/ 5 h 11"/>
                <a:gd name="T14" fmla="*/ 0 w 7"/>
                <a:gd name="T15" fmla="*/ 7 h 11"/>
                <a:gd name="T16" fmla="*/ 2 w 7"/>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2" y="11"/>
                  </a:moveTo>
                  <a:cubicBezTo>
                    <a:pt x="3" y="11"/>
                    <a:pt x="5" y="9"/>
                    <a:pt x="5" y="8"/>
                  </a:cubicBezTo>
                  <a:cubicBezTo>
                    <a:pt x="5" y="8"/>
                    <a:pt x="5" y="7"/>
                    <a:pt x="5" y="6"/>
                  </a:cubicBezTo>
                  <a:cubicBezTo>
                    <a:pt x="5" y="5"/>
                    <a:pt x="7" y="4"/>
                    <a:pt x="7" y="3"/>
                  </a:cubicBezTo>
                  <a:cubicBezTo>
                    <a:pt x="7" y="2"/>
                    <a:pt x="6" y="2"/>
                    <a:pt x="5" y="0"/>
                  </a:cubicBezTo>
                  <a:cubicBezTo>
                    <a:pt x="5" y="0"/>
                    <a:pt x="3" y="2"/>
                    <a:pt x="3" y="3"/>
                  </a:cubicBezTo>
                  <a:cubicBezTo>
                    <a:pt x="3" y="4"/>
                    <a:pt x="4" y="5"/>
                    <a:pt x="5" y="5"/>
                  </a:cubicBezTo>
                  <a:cubicBezTo>
                    <a:pt x="3" y="6"/>
                    <a:pt x="2" y="7"/>
                    <a:pt x="0" y="7"/>
                  </a:cubicBezTo>
                  <a:cubicBezTo>
                    <a:pt x="0" y="9"/>
                    <a:pt x="0" y="11"/>
                    <a:pt x="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97" name="Freeform 161">
              <a:extLst>
                <a:ext uri="{FF2B5EF4-FFF2-40B4-BE49-F238E27FC236}">
                  <a16:creationId xmlns:a16="http://schemas.microsoft.com/office/drawing/2014/main" id="{FD2B9980-BDAB-4D6A-9CFB-3E39F6529E6E}"/>
                </a:ext>
              </a:extLst>
            </p:cNvPr>
            <p:cNvSpPr>
              <a:spLocks/>
            </p:cNvSpPr>
            <p:nvPr/>
          </p:nvSpPr>
          <p:spPr bwMode="auto">
            <a:xfrm>
              <a:off x="3920" y="2228"/>
              <a:ext cx="33" cy="10"/>
            </a:xfrm>
            <a:custGeom>
              <a:avLst/>
              <a:gdLst>
                <a:gd name="T0" fmla="*/ 14 w 14"/>
                <a:gd name="T1" fmla="*/ 3 h 4"/>
                <a:gd name="T2" fmla="*/ 0 w 14"/>
                <a:gd name="T3" fmla="*/ 1 h 4"/>
                <a:gd name="T4" fmla="*/ 9 w 14"/>
                <a:gd name="T5" fmla="*/ 3 h 4"/>
                <a:gd name="T6" fmla="*/ 14 w 14"/>
                <a:gd name="T7" fmla="*/ 3 h 4"/>
              </a:gdLst>
              <a:ahLst/>
              <a:cxnLst>
                <a:cxn ang="0">
                  <a:pos x="T0" y="T1"/>
                </a:cxn>
                <a:cxn ang="0">
                  <a:pos x="T2" y="T3"/>
                </a:cxn>
                <a:cxn ang="0">
                  <a:pos x="T4" y="T5"/>
                </a:cxn>
                <a:cxn ang="0">
                  <a:pos x="T6" y="T7"/>
                </a:cxn>
              </a:cxnLst>
              <a:rect l="0" t="0" r="r" b="b"/>
              <a:pathLst>
                <a:path w="14" h="4">
                  <a:moveTo>
                    <a:pt x="14" y="3"/>
                  </a:moveTo>
                  <a:cubicBezTo>
                    <a:pt x="11" y="2"/>
                    <a:pt x="5" y="0"/>
                    <a:pt x="0" y="1"/>
                  </a:cubicBezTo>
                  <a:cubicBezTo>
                    <a:pt x="3" y="3"/>
                    <a:pt x="7" y="3"/>
                    <a:pt x="9" y="3"/>
                  </a:cubicBezTo>
                  <a:cubicBezTo>
                    <a:pt x="10" y="3"/>
                    <a:pt x="12" y="4"/>
                    <a:pt x="14"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98" name="Freeform 162">
              <a:extLst>
                <a:ext uri="{FF2B5EF4-FFF2-40B4-BE49-F238E27FC236}">
                  <a16:creationId xmlns:a16="http://schemas.microsoft.com/office/drawing/2014/main" id="{F5F7593E-00EF-4201-8AAE-5786777DF7D4}"/>
                </a:ext>
              </a:extLst>
            </p:cNvPr>
            <p:cNvSpPr>
              <a:spLocks/>
            </p:cNvSpPr>
            <p:nvPr/>
          </p:nvSpPr>
          <p:spPr bwMode="auto">
            <a:xfrm>
              <a:off x="4050" y="2226"/>
              <a:ext cx="31" cy="14"/>
            </a:xfrm>
            <a:custGeom>
              <a:avLst/>
              <a:gdLst>
                <a:gd name="T0" fmla="*/ 13 w 13"/>
                <a:gd name="T1" fmla="*/ 0 h 6"/>
                <a:gd name="T2" fmla="*/ 0 w 13"/>
                <a:gd name="T3" fmla="*/ 4 h 6"/>
                <a:gd name="T4" fmla="*/ 1 w 13"/>
                <a:gd name="T5" fmla="*/ 5 h 6"/>
                <a:gd name="T6" fmla="*/ 3 w 13"/>
                <a:gd name="T7" fmla="*/ 6 h 6"/>
                <a:gd name="T8" fmla="*/ 10 w 13"/>
                <a:gd name="T9" fmla="*/ 4 h 6"/>
                <a:gd name="T10" fmla="*/ 10 w 13"/>
                <a:gd name="T11" fmla="*/ 2 h 6"/>
                <a:gd name="T12" fmla="*/ 13 w 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13" y="0"/>
                  </a:moveTo>
                  <a:cubicBezTo>
                    <a:pt x="9" y="0"/>
                    <a:pt x="3" y="3"/>
                    <a:pt x="0" y="4"/>
                  </a:cubicBezTo>
                  <a:cubicBezTo>
                    <a:pt x="0" y="5"/>
                    <a:pt x="0" y="5"/>
                    <a:pt x="1" y="5"/>
                  </a:cubicBezTo>
                  <a:cubicBezTo>
                    <a:pt x="1" y="6"/>
                    <a:pt x="2" y="6"/>
                    <a:pt x="3" y="6"/>
                  </a:cubicBezTo>
                  <a:cubicBezTo>
                    <a:pt x="5" y="6"/>
                    <a:pt x="9" y="5"/>
                    <a:pt x="10" y="4"/>
                  </a:cubicBezTo>
                  <a:cubicBezTo>
                    <a:pt x="10" y="3"/>
                    <a:pt x="9" y="2"/>
                    <a:pt x="10" y="2"/>
                  </a:cubicBezTo>
                  <a:cubicBezTo>
                    <a:pt x="11" y="1"/>
                    <a:pt x="13" y="2"/>
                    <a:pt x="1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199" name="Freeform 163">
              <a:extLst>
                <a:ext uri="{FF2B5EF4-FFF2-40B4-BE49-F238E27FC236}">
                  <a16:creationId xmlns:a16="http://schemas.microsoft.com/office/drawing/2014/main" id="{E16A184A-F361-4115-A820-45C7C43A9C27}"/>
                </a:ext>
              </a:extLst>
            </p:cNvPr>
            <p:cNvSpPr>
              <a:spLocks/>
            </p:cNvSpPr>
            <p:nvPr/>
          </p:nvSpPr>
          <p:spPr bwMode="auto">
            <a:xfrm>
              <a:off x="4367" y="2602"/>
              <a:ext cx="17" cy="7"/>
            </a:xfrm>
            <a:custGeom>
              <a:avLst/>
              <a:gdLst>
                <a:gd name="T0" fmla="*/ 3 w 7"/>
                <a:gd name="T1" fmla="*/ 3 h 3"/>
                <a:gd name="T2" fmla="*/ 7 w 7"/>
                <a:gd name="T3" fmla="*/ 0 h 3"/>
                <a:gd name="T4" fmla="*/ 0 w 7"/>
                <a:gd name="T5" fmla="*/ 2 h 3"/>
                <a:gd name="T6" fmla="*/ 3 w 7"/>
                <a:gd name="T7" fmla="*/ 3 h 3"/>
              </a:gdLst>
              <a:ahLst/>
              <a:cxnLst>
                <a:cxn ang="0">
                  <a:pos x="T0" y="T1"/>
                </a:cxn>
                <a:cxn ang="0">
                  <a:pos x="T2" y="T3"/>
                </a:cxn>
                <a:cxn ang="0">
                  <a:pos x="T4" y="T5"/>
                </a:cxn>
                <a:cxn ang="0">
                  <a:pos x="T6" y="T7"/>
                </a:cxn>
              </a:cxnLst>
              <a:rect l="0" t="0" r="r" b="b"/>
              <a:pathLst>
                <a:path w="7" h="3">
                  <a:moveTo>
                    <a:pt x="3" y="3"/>
                  </a:moveTo>
                  <a:cubicBezTo>
                    <a:pt x="5" y="3"/>
                    <a:pt x="6" y="1"/>
                    <a:pt x="7" y="0"/>
                  </a:cubicBezTo>
                  <a:cubicBezTo>
                    <a:pt x="4" y="0"/>
                    <a:pt x="2" y="1"/>
                    <a:pt x="0" y="2"/>
                  </a:cubicBezTo>
                  <a:cubicBezTo>
                    <a:pt x="0" y="3"/>
                    <a:pt x="2" y="3"/>
                    <a:pt x="3"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00" name="Freeform 164">
              <a:extLst>
                <a:ext uri="{FF2B5EF4-FFF2-40B4-BE49-F238E27FC236}">
                  <a16:creationId xmlns:a16="http://schemas.microsoft.com/office/drawing/2014/main" id="{FBD0EB03-1AE5-4B9F-AC86-09510D392263}"/>
                </a:ext>
              </a:extLst>
            </p:cNvPr>
            <p:cNvSpPr>
              <a:spLocks/>
            </p:cNvSpPr>
            <p:nvPr/>
          </p:nvSpPr>
          <p:spPr bwMode="auto">
            <a:xfrm>
              <a:off x="4284" y="1503"/>
              <a:ext cx="31" cy="24"/>
            </a:xfrm>
            <a:custGeom>
              <a:avLst/>
              <a:gdLst>
                <a:gd name="T0" fmla="*/ 3 w 13"/>
                <a:gd name="T1" fmla="*/ 2 h 10"/>
                <a:gd name="T2" fmla="*/ 0 w 13"/>
                <a:gd name="T3" fmla="*/ 7 h 10"/>
                <a:gd name="T4" fmla="*/ 4 w 13"/>
                <a:gd name="T5" fmla="*/ 10 h 10"/>
                <a:gd name="T6" fmla="*/ 13 w 13"/>
                <a:gd name="T7" fmla="*/ 6 h 10"/>
                <a:gd name="T8" fmla="*/ 13 w 13"/>
                <a:gd name="T9" fmla="*/ 3 h 10"/>
                <a:gd name="T10" fmla="*/ 6 w 13"/>
                <a:gd name="T11" fmla="*/ 0 h 10"/>
                <a:gd name="T12" fmla="*/ 3 w 1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3" y="2"/>
                  </a:moveTo>
                  <a:cubicBezTo>
                    <a:pt x="3" y="2"/>
                    <a:pt x="0" y="6"/>
                    <a:pt x="0" y="7"/>
                  </a:cubicBezTo>
                  <a:cubicBezTo>
                    <a:pt x="0" y="9"/>
                    <a:pt x="1" y="10"/>
                    <a:pt x="4" y="10"/>
                  </a:cubicBezTo>
                  <a:cubicBezTo>
                    <a:pt x="8" y="10"/>
                    <a:pt x="9" y="8"/>
                    <a:pt x="13" y="6"/>
                  </a:cubicBezTo>
                  <a:cubicBezTo>
                    <a:pt x="13" y="3"/>
                    <a:pt x="13" y="3"/>
                    <a:pt x="13" y="3"/>
                  </a:cubicBezTo>
                  <a:cubicBezTo>
                    <a:pt x="9" y="3"/>
                    <a:pt x="9" y="0"/>
                    <a:pt x="6" y="0"/>
                  </a:cubicBezTo>
                  <a:cubicBezTo>
                    <a:pt x="4" y="0"/>
                    <a:pt x="4" y="2"/>
                    <a:pt x="3"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01" name="Freeform 165">
              <a:extLst>
                <a:ext uri="{FF2B5EF4-FFF2-40B4-BE49-F238E27FC236}">
                  <a16:creationId xmlns:a16="http://schemas.microsoft.com/office/drawing/2014/main" id="{D8AC098B-3B6D-4C6C-82F0-DD6BF624FDC3}"/>
                </a:ext>
              </a:extLst>
            </p:cNvPr>
            <p:cNvSpPr>
              <a:spLocks/>
            </p:cNvSpPr>
            <p:nvPr/>
          </p:nvSpPr>
          <p:spPr bwMode="auto">
            <a:xfrm>
              <a:off x="4445" y="1475"/>
              <a:ext cx="26" cy="26"/>
            </a:xfrm>
            <a:custGeom>
              <a:avLst/>
              <a:gdLst>
                <a:gd name="T0" fmla="*/ 0 w 11"/>
                <a:gd name="T1" fmla="*/ 4 h 11"/>
                <a:gd name="T2" fmla="*/ 8 w 11"/>
                <a:gd name="T3" fmla="*/ 10 h 11"/>
                <a:gd name="T4" fmla="*/ 11 w 11"/>
                <a:gd name="T5" fmla="*/ 9 h 11"/>
                <a:gd name="T6" fmla="*/ 0 w 11"/>
                <a:gd name="T7" fmla="*/ 4 h 11"/>
              </a:gdLst>
              <a:ahLst/>
              <a:cxnLst>
                <a:cxn ang="0">
                  <a:pos x="T0" y="T1"/>
                </a:cxn>
                <a:cxn ang="0">
                  <a:pos x="T2" y="T3"/>
                </a:cxn>
                <a:cxn ang="0">
                  <a:pos x="T4" y="T5"/>
                </a:cxn>
                <a:cxn ang="0">
                  <a:pos x="T6" y="T7"/>
                </a:cxn>
              </a:cxnLst>
              <a:rect l="0" t="0" r="r" b="b"/>
              <a:pathLst>
                <a:path w="11" h="11">
                  <a:moveTo>
                    <a:pt x="0" y="4"/>
                  </a:moveTo>
                  <a:cubicBezTo>
                    <a:pt x="0" y="7"/>
                    <a:pt x="5" y="10"/>
                    <a:pt x="8" y="10"/>
                  </a:cubicBezTo>
                  <a:cubicBezTo>
                    <a:pt x="8" y="10"/>
                    <a:pt x="11" y="11"/>
                    <a:pt x="11" y="9"/>
                  </a:cubicBezTo>
                  <a:cubicBezTo>
                    <a:pt x="11" y="4"/>
                    <a:pt x="0" y="0"/>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02" name="Freeform 166">
              <a:extLst>
                <a:ext uri="{FF2B5EF4-FFF2-40B4-BE49-F238E27FC236}">
                  <a16:creationId xmlns:a16="http://schemas.microsoft.com/office/drawing/2014/main" id="{0906DBD7-0F7C-41FF-9421-C60B87CD8AEF}"/>
                </a:ext>
              </a:extLst>
            </p:cNvPr>
            <p:cNvSpPr>
              <a:spLocks/>
            </p:cNvSpPr>
            <p:nvPr/>
          </p:nvSpPr>
          <p:spPr bwMode="auto">
            <a:xfrm>
              <a:off x="4618" y="1390"/>
              <a:ext cx="23" cy="14"/>
            </a:xfrm>
            <a:custGeom>
              <a:avLst/>
              <a:gdLst>
                <a:gd name="T0" fmla="*/ 4 w 10"/>
                <a:gd name="T1" fmla="*/ 0 h 6"/>
                <a:gd name="T2" fmla="*/ 0 w 10"/>
                <a:gd name="T3" fmla="*/ 4 h 6"/>
                <a:gd name="T4" fmla="*/ 0 w 10"/>
                <a:gd name="T5" fmla="*/ 6 h 6"/>
                <a:gd name="T6" fmla="*/ 10 w 10"/>
                <a:gd name="T7" fmla="*/ 4 h 6"/>
                <a:gd name="T8" fmla="*/ 4 w 10"/>
                <a:gd name="T9" fmla="*/ 0 h 6"/>
              </a:gdLst>
              <a:ahLst/>
              <a:cxnLst>
                <a:cxn ang="0">
                  <a:pos x="T0" y="T1"/>
                </a:cxn>
                <a:cxn ang="0">
                  <a:pos x="T2" y="T3"/>
                </a:cxn>
                <a:cxn ang="0">
                  <a:pos x="T4" y="T5"/>
                </a:cxn>
                <a:cxn ang="0">
                  <a:pos x="T6" y="T7"/>
                </a:cxn>
                <a:cxn ang="0">
                  <a:pos x="T8" y="T9"/>
                </a:cxn>
              </a:cxnLst>
              <a:rect l="0" t="0" r="r" b="b"/>
              <a:pathLst>
                <a:path w="10" h="6">
                  <a:moveTo>
                    <a:pt x="4" y="0"/>
                  </a:moveTo>
                  <a:cubicBezTo>
                    <a:pt x="2" y="0"/>
                    <a:pt x="0" y="2"/>
                    <a:pt x="0" y="4"/>
                  </a:cubicBezTo>
                  <a:cubicBezTo>
                    <a:pt x="0" y="5"/>
                    <a:pt x="0" y="6"/>
                    <a:pt x="0" y="6"/>
                  </a:cubicBezTo>
                  <a:cubicBezTo>
                    <a:pt x="4" y="6"/>
                    <a:pt x="9" y="5"/>
                    <a:pt x="10" y="4"/>
                  </a:cubicBezTo>
                  <a:cubicBezTo>
                    <a:pt x="8" y="2"/>
                    <a:pt x="7" y="0"/>
                    <a:pt x="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03" name="Freeform 167">
              <a:extLst>
                <a:ext uri="{FF2B5EF4-FFF2-40B4-BE49-F238E27FC236}">
                  <a16:creationId xmlns:a16="http://schemas.microsoft.com/office/drawing/2014/main" id="{318AC542-68D3-4C7B-93A3-868A9AAE4C05}"/>
                </a:ext>
              </a:extLst>
            </p:cNvPr>
            <p:cNvSpPr>
              <a:spLocks/>
            </p:cNvSpPr>
            <p:nvPr/>
          </p:nvSpPr>
          <p:spPr bwMode="auto">
            <a:xfrm>
              <a:off x="5696" y="1373"/>
              <a:ext cx="50" cy="22"/>
            </a:xfrm>
            <a:custGeom>
              <a:avLst/>
              <a:gdLst>
                <a:gd name="T0" fmla="*/ 14 w 21"/>
                <a:gd name="T1" fmla="*/ 9 h 9"/>
                <a:gd name="T2" fmla="*/ 21 w 21"/>
                <a:gd name="T3" fmla="*/ 9 h 9"/>
                <a:gd name="T4" fmla="*/ 10 w 21"/>
                <a:gd name="T5" fmla="*/ 0 h 9"/>
                <a:gd name="T6" fmla="*/ 0 w 21"/>
                <a:gd name="T7" fmla="*/ 7 h 9"/>
                <a:gd name="T8" fmla="*/ 1 w 21"/>
                <a:gd name="T9" fmla="*/ 6 h 9"/>
                <a:gd name="T10" fmla="*/ 14 w 21"/>
                <a:gd name="T11" fmla="*/ 9 h 9"/>
              </a:gdLst>
              <a:ahLst/>
              <a:cxnLst>
                <a:cxn ang="0">
                  <a:pos x="T0" y="T1"/>
                </a:cxn>
                <a:cxn ang="0">
                  <a:pos x="T2" y="T3"/>
                </a:cxn>
                <a:cxn ang="0">
                  <a:pos x="T4" y="T5"/>
                </a:cxn>
                <a:cxn ang="0">
                  <a:pos x="T6" y="T7"/>
                </a:cxn>
                <a:cxn ang="0">
                  <a:pos x="T8" y="T9"/>
                </a:cxn>
                <a:cxn ang="0">
                  <a:pos x="T10" y="T11"/>
                </a:cxn>
              </a:cxnLst>
              <a:rect l="0" t="0" r="r" b="b"/>
              <a:pathLst>
                <a:path w="21" h="9">
                  <a:moveTo>
                    <a:pt x="14" y="9"/>
                  </a:moveTo>
                  <a:cubicBezTo>
                    <a:pt x="21" y="9"/>
                    <a:pt x="21" y="9"/>
                    <a:pt x="21" y="9"/>
                  </a:cubicBezTo>
                  <a:cubicBezTo>
                    <a:pt x="21" y="5"/>
                    <a:pt x="16" y="0"/>
                    <a:pt x="10" y="0"/>
                  </a:cubicBezTo>
                  <a:cubicBezTo>
                    <a:pt x="5" y="0"/>
                    <a:pt x="2" y="3"/>
                    <a:pt x="0" y="7"/>
                  </a:cubicBezTo>
                  <a:cubicBezTo>
                    <a:pt x="1" y="6"/>
                    <a:pt x="1" y="6"/>
                    <a:pt x="1" y="6"/>
                  </a:cubicBezTo>
                  <a:cubicBezTo>
                    <a:pt x="5" y="7"/>
                    <a:pt x="10" y="5"/>
                    <a:pt x="14"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04" name="Freeform 168">
              <a:extLst>
                <a:ext uri="{FF2B5EF4-FFF2-40B4-BE49-F238E27FC236}">
                  <a16:creationId xmlns:a16="http://schemas.microsoft.com/office/drawing/2014/main" id="{46952228-0D83-4063-ABDB-F6E4A5DA70F0}"/>
                </a:ext>
              </a:extLst>
            </p:cNvPr>
            <p:cNvSpPr>
              <a:spLocks/>
            </p:cNvSpPr>
            <p:nvPr/>
          </p:nvSpPr>
          <p:spPr bwMode="auto">
            <a:xfrm>
              <a:off x="5791" y="1323"/>
              <a:ext cx="68" cy="24"/>
            </a:xfrm>
            <a:custGeom>
              <a:avLst/>
              <a:gdLst>
                <a:gd name="T0" fmla="*/ 19 w 29"/>
                <a:gd name="T1" fmla="*/ 10 h 10"/>
                <a:gd name="T2" fmla="*/ 29 w 29"/>
                <a:gd name="T3" fmla="*/ 7 h 10"/>
                <a:gd name="T4" fmla="*/ 27 w 29"/>
                <a:gd name="T5" fmla="*/ 4 h 10"/>
                <a:gd name="T6" fmla="*/ 0 w 29"/>
                <a:gd name="T7" fmla="*/ 0 h 10"/>
                <a:gd name="T8" fmla="*/ 3 w 29"/>
                <a:gd name="T9" fmla="*/ 2 h 10"/>
                <a:gd name="T10" fmla="*/ 19 w 29"/>
                <a:gd name="T11" fmla="*/ 10 h 10"/>
              </a:gdLst>
              <a:ahLst/>
              <a:cxnLst>
                <a:cxn ang="0">
                  <a:pos x="T0" y="T1"/>
                </a:cxn>
                <a:cxn ang="0">
                  <a:pos x="T2" y="T3"/>
                </a:cxn>
                <a:cxn ang="0">
                  <a:pos x="T4" y="T5"/>
                </a:cxn>
                <a:cxn ang="0">
                  <a:pos x="T6" y="T7"/>
                </a:cxn>
                <a:cxn ang="0">
                  <a:pos x="T8" y="T9"/>
                </a:cxn>
                <a:cxn ang="0">
                  <a:pos x="T10" y="T11"/>
                </a:cxn>
              </a:cxnLst>
              <a:rect l="0" t="0" r="r" b="b"/>
              <a:pathLst>
                <a:path w="29" h="10">
                  <a:moveTo>
                    <a:pt x="19" y="10"/>
                  </a:moveTo>
                  <a:cubicBezTo>
                    <a:pt x="23" y="10"/>
                    <a:pt x="29" y="9"/>
                    <a:pt x="29" y="7"/>
                  </a:cubicBezTo>
                  <a:cubicBezTo>
                    <a:pt x="29" y="5"/>
                    <a:pt x="28" y="4"/>
                    <a:pt x="27" y="4"/>
                  </a:cubicBezTo>
                  <a:cubicBezTo>
                    <a:pt x="26" y="4"/>
                    <a:pt x="2" y="1"/>
                    <a:pt x="0" y="0"/>
                  </a:cubicBezTo>
                  <a:cubicBezTo>
                    <a:pt x="3" y="2"/>
                    <a:pt x="3" y="2"/>
                    <a:pt x="3" y="2"/>
                  </a:cubicBezTo>
                  <a:cubicBezTo>
                    <a:pt x="3" y="7"/>
                    <a:pt x="13" y="10"/>
                    <a:pt x="19"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05" name="Freeform 169">
              <a:extLst>
                <a:ext uri="{FF2B5EF4-FFF2-40B4-BE49-F238E27FC236}">
                  <a16:creationId xmlns:a16="http://schemas.microsoft.com/office/drawing/2014/main" id="{9889CE71-9B70-48F5-A91F-386E678DC327}"/>
                </a:ext>
              </a:extLst>
            </p:cNvPr>
            <p:cNvSpPr>
              <a:spLocks/>
            </p:cNvSpPr>
            <p:nvPr/>
          </p:nvSpPr>
          <p:spPr bwMode="auto">
            <a:xfrm>
              <a:off x="5694" y="1357"/>
              <a:ext cx="14" cy="16"/>
            </a:xfrm>
            <a:custGeom>
              <a:avLst/>
              <a:gdLst>
                <a:gd name="T0" fmla="*/ 6 w 6"/>
                <a:gd name="T1" fmla="*/ 4 h 7"/>
                <a:gd name="T2" fmla="*/ 0 w 6"/>
                <a:gd name="T3" fmla="*/ 4 h 7"/>
                <a:gd name="T4" fmla="*/ 3 w 6"/>
                <a:gd name="T5" fmla="*/ 7 h 7"/>
                <a:gd name="T6" fmla="*/ 6 w 6"/>
                <a:gd name="T7" fmla="*/ 4 h 7"/>
              </a:gdLst>
              <a:ahLst/>
              <a:cxnLst>
                <a:cxn ang="0">
                  <a:pos x="T0" y="T1"/>
                </a:cxn>
                <a:cxn ang="0">
                  <a:pos x="T2" y="T3"/>
                </a:cxn>
                <a:cxn ang="0">
                  <a:pos x="T4" y="T5"/>
                </a:cxn>
                <a:cxn ang="0">
                  <a:pos x="T6" y="T7"/>
                </a:cxn>
              </a:cxnLst>
              <a:rect l="0" t="0" r="r" b="b"/>
              <a:pathLst>
                <a:path w="6" h="7">
                  <a:moveTo>
                    <a:pt x="6" y="4"/>
                  </a:moveTo>
                  <a:cubicBezTo>
                    <a:pt x="6" y="1"/>
                    <a:pt x="0" y="0"/>
                    <a:pt x="0" y="4"/>
                  </a:cubicBezTo>
                  <a:cubicBezTo>
                    <a:pt x="0" y="6"/>
                    <a:pt x="0" y="7"/>
                    <a:pt x="3" y="7"/>
                  </a:cubicBezTo>
                  <a:cubicBezTo>
                    <a:pt x="4" y="7"/>
                    <a:pt x="6" y="6"/>
                    <a:pt x="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06" name="Freeform 170">
              <a:extLst>
                <a:ext uri="{FF2B5EF4-FFF2-40B4-BE49-F238E27FC236}">
                  <a16:creationId xmlns:a16="http://schemas.microsoft.com/office/drawing/2014/main" id="{17792624-A4F6-4C6E-8873-AA6D37BB2071}"/>
                </a:ext>
              </a:extLst>
            </p:cNvPr>
            <p:cNvSpPr>
              <a:spLocks/>
            </p:cNvSpPr>
            <p:nvPr/>
          </p:nvSpPr>
          <p:spPr bwMode="auto">
            <a:xfrm>
              <a:off x="2576" y="1960"/>
              <a:ext cx="38" cy="19"/>
            </a:xfrm>
            <a:custGeom>
              <a:avLst/>
              <a:gdLst>
                <a:gd name="T0" fmla="*/ 16 w 16"/>
                <a:gd name="T1" fmla="*/ 7 h 8"/>
                <a:gd name="T2" fmla="*/ 0 w 16"/>
                <a:gd name="T3" fmla="*/ 1 h 8"/>
                <a:gd name="T4" fmla="*/ 13 w 16"/>
                <a:gd name="T5" fmla="*/ 8 h 8"/>
                <a:gd name="T6" fmla="*/ 16 w 16"/>
                <a:gd name="T7" fmla="*/ 7 h 8"/>
              </a:gdLst>
              <a:ahLst/>
              <a:cxnLst>
                <a:cxn ang="0">
                  <a:pos x="T0" y="T1"/>
                </a:cxn>
                <a:cxn ang="0">
                  <a:pos x="T2" y="T3"/>
                </a:cxn>
                <a:cxn ang="0">
                  <a:pos x="T4" y="T5"/>
                </a:cxn>
                <a:cxn ang="0">
                  <a:pos x="T6" y="T7"/>
                </a:cxn>
              </a:cxnLst>
              <a:rect l="0" t="0" r="r" b="b"/>
              <a:pathLst>
                <a:path w="16" h="8">
                  <a:moveTo>
                    <a:pt x="16" y="7"/>
                  </a:moveTo>
                  <a:cubicBezTo>
                    <a:pt x="11" y="4"/>
                    <a:pt x="7" y="0"/>
                    <a:pt x="0" y="1"/>
                  </a:cubicBezTo>
                  <a:cubicBezTo>
                    <a:pt x="3" y="3"/>
                    <a:pt x="9" y="8"/>
                    <a:pt x="13" y="8"/>
                  </a:cubicBezTo>
                  <a:cubicBezTo>
                    <a:pt x="15" y="8"/>
                    <a:pt x="16" y="8"/>
                    <a:pt x="16"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07" name="Freeform 171">
              <a:extLst>
                <a:ext uri="{FF2B5EF4-FFF2-40B4-BE49-F238E27FC236}">
                  <a16:creationId xmlns:a16="http://schemas.microsoft.com/office/drawing/2014/main" id="{414DF00A-3DE0-472F-A13F-6555639695D2}"/>
                </a:ext>
              </a:extLst>
            </p:cNvPr>
            <p:cNvSpPr>
              <a:spLocks/>
            </p:cNvSpPr>
            <p:nvPr/>
          </p:nvSpPr>
          <p:spPr bwMode="auto">
            <a:xfrm>
              <a:off x="2579" y="2022"/>
              <a:ext cx="33" cy="17"/>
            </a:xfrm>
            <a:custGeom>
              <a:avLst/>
              <a:gdLst>
                <a:gd name="T0" fmla="*/ 1 w 14"/>
                <a:gd name="T1" fmla="*/ 0 h 7"/>
                <a:gd name="T2" fmla="*/ 0 w 14"/>
                <a:gd name="T3" fmla="*/ 1 h 7"/>
                <a:gd name="T4" fmla="*/ 11 w 14"/>
                <a:gd name="T5" fmla="*/ 7 h 7"/>
                <a:gd name="T6" fmla="*/ 14 w 14"/>
                <a:gd name="T7" fmla="*/ 5 h 7"/>
                <a:gd name="T8" fmla="*/ 14 w 14"/>
                <a:gd name="T9" fmla="*/ 3 h 7"/>
                <a:gd name="T10" fmla="*/ 6 w 14"/>
                <a:gd name="T11" fmla="*/ 3 h 7"/>
                <a:gd name="T12" fmla="*/ 1 w 1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1" y="0"/>
                  </a:moveTo>
                  <a:cubicBezTo>
                    <a:pt x="1" y="0"/>
                    <a:pt x="0" y="1"/>
                    <a:pt x="0" y="1"/>
                  </a:cubicBezTo>
                  <a:cubicBezTo>
                    <a:pt x="0" y="3"/>
                    <a:pt x="9" y="7"/>
                    <a:pt x="11" y="7"/>
                  </a:cubicBezTo>
                  <a:cubicBezTo>
                    <a:pt x="11" y="7"/>
                    <a:pt x="14" y="6"/>
                    <a:pt x="14" y="5"/>
                  </a:cubicBezTo>
                  <a:cubicBezTo>
                    <a:pt x="14" y="4"/>
                    <a:pt x="14" y="3"/>
                    <a:pt x="14" y="3"/>
                  </a:cubicBezTo>
                  <a:cubicBezTo>
                    <a:pt x="6" y="3"/>
                    <a:pt x="6" y="3"/>
                    <a:pt x="6" y="3"/>
                  </a:cubicBezTo>
                  <a:cubicBezTo>
                    <a:pt x="4" y="3"/>
                    <a:pt x="2" y="2"/>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08" name="Freeform 172">
              <a:extLst>
                <a:ext uri="{FF2B5EF4-FFF2-40B4-BE49-F238E27FC236}">
                  <a16:creationId xmlns:a16="http://schemas.microsoft.com/office/drawing/2014/main" id="{4CCB2A57-B2BC-41D5-856C-66176A5E1ECA}"/>
                </a:ext>
              </a:extLst>
            </p:cNvPr>
            <p:cNvSpPr>
              <a:spLocks/>
            </p:cNvSpPr>
            <p:nvPr/>
          </p:nvSpPr>
          <p:spPr bwMode="auto">
            <a:xfrm>
              <a:off x="2621" y="2022"/>
              <a:ext cx="19" cy="24"/>
            </a:xfrm>
            <a:custGeom>
              <a:avLst/>
              <a:gdLst>
                <a:gd name="T0" fmla="*/ 8 w 8"/>
                <a:gd name="T1" fmla="*/ 7 h 10"/>
                <a:gd name="T2" fmla="*/ 8 w 8"/>
                <a:gd name="T3" fmla="*/ 6 h 10"/>
                <a:gd name="T4" fmla="*/ 7 w 8"/>
                <a:gd name="T5" fmla="*/ 2 h 10"/>
                <a:gd name="T6" fmla="*/ 6 w 8"/>
                <a:gd name="T7" fmla="*/ 0 h 10"/>
                <a:gd name="T8" fmla="*/ 0 w 8"/>
                <a:gd name="T9" fmla="*/ 8 h 10"/>
                <a:gd name="T10" fmla="*/ 4 w 8"/>
                <a:gd name="T11" fmla="*/ 10 h 10"/>
                <a:gd name="T12" fmla="*/ 8 w 8"/>
                <a:gd name="T13" fmla="*/ 7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8" y="7"/>
                  </a:moveTo>
                  <a:cubicBezTo>
                    <a:pt x="8" y="7"/>
                    <a:pt x="8" y="6"/>
                    <a:pt x="8" y="6"/>
                  </a:cubicBezTo>
                  <a:cubicBezTo>
                    <a:pt x="4" y="6"/>
                    <a:pt x="7" y="4"/>
                    <a:pt x="7" y="2"/>
                  </a:cubicBezTo>
                  <a:cubicBezTo>
                    <a:pt x="7" y="1"/>
                    <a:pt x="6" y="1"/>
                    <a:pt x="6" y="0"/>
                  </a:cubicBezTo>
                  <a:cubicBezTo>
                    <a:pt x="3" y="1"/>
                    <a:pt x="0" y="6"/>
                    <a:pt x="0" y="8"/>
                  </a:cubicBezTo>
                  <a:cubicBezTo>
                    <a:pt x="0" y="9"/>
                    <a:pt x="1" y="10"/>
                    <a:pt x="4" y="10"/>
                  </a:cubicBezTo>
                  <a:cubicBezTo>
                    <a:pt x="6" y="10"/>
                    <a:pt x="8" y="9"/>
                    <a:pt x="8"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sp>
          <p:nvSpPr>
            <p:cNvPr id="209" name="Freeform 173">
              <a:extLst>
                <a:ext uri="{FF2B5EF4-FFF2-40B4-BE49-F238E27FC236}">
                  <a16:creationId xmlns:a16="http://schemas.microsoft.com/office/drawing/2014/main" id="{E1731A1D-4264-4C1B-A7DB-1014D55EE601}"/>
                </a:ext>
              </a:extLst>
            </p:cNvPr>
            <p:cNvSpPr>
              <a:spLocks/>
            </p:cNvSpPr>
            <p:nvPr/>
          </p:nvSpPr>
          <p:spPr bwMode="auto">
            <a:xfrm>
              <a:off x="1008" y="1743"/>
              <a:ext cx="24" cy="11"/>
            </a:xfrm>
            <a:custGeom>
              <a:avLst/>
              <a:gdLst>
                <a:gd name="T0" fmla="*/ 7 w 10"/>
                <a:gd name="T1" fmla="*/ 0 h 5"/>
                <a:gd name="T2" fmla="*/ 3 w 10"/>
                <a:gd name="T3" fmla="*/ 1 h 5"/>
                <a:gd name="T4" fmla="*/ 0 w 10"/>
                <a:gd name="T5" fmla="*/ 1 h 5"/>
                <a:gd name="T6" fmla="*/ 3 w 10"/>
                <a:gd name="T7" fmla="*/ 5 h 5"/>
                <a:gd name="T8" fmla="*/ 10 w 10"/>
                <a:gd name="T9" fmla="*/ 5 h 5"/>
                <a:gd name="T10" fmla="*/ 7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7" y="0"/>
                  </a:moveTo>
                  <a:cubicBezTo>
                    <a:pt x="5" y="0"/>
                    <a:pt x="4" y="1"/>
                    <a:pt x="3" y="1"/>
                  </a:cubicBezTo>
                  <a:cubicBezTo>
                    <a:pt x="0" y="1"/>
                    <a:pt x="0" y="1"/>
                    <a:pt x="0" y="1"/>
                  </a:cubicBezTo>
                  <a:cubicBezTo>
                    <a:pt x="0" y="1"/>
                    <a:pt x="2" y="5"/>
                    <a:pt x="3" y="5"/>
                  </a:cubicBezTo>
                  <a:cubicBezTo>
                    <a:pt x="10" y="5"/>
                    <a:pt x="10" y="5"/>
                    <a:pt x="10" y="5"/>
                  </a:cubicBezTo>
                  <a:cubicBezTo>
                    <a:pt x="10" y="1"/>
                    <a:pt x="9" y="0"/>
                    <a:pt x="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914051"/>
              <a:endParaRPr lang="bg-BG" sz="2000" kern="0">
                <a:solidFill>
                  <a:sysClr val="windowText" lastClr="000000"/>
                </a:solidFill>
              </a:endParaRPr>
            </a:p>
          </p:txBody>
        </p:sp>
      </p:grpSp>
      <p:sp>
        <p:nvSpPr>
          <p:cNvPr id="2" name="Title 1"/>
          <p:cNvSpPr>
            <a:spLocks noGrp="1"/>
          </p:cNvSpPr>
          <p:nvPr>
            <p:ph type="title"/>
          </p:nvPr>
        </p:nvSpPr>
        <p:spPr>
          <a:xfrm>
            <a:off x="503184" y="243602"/>
            <a:ext cx="8229600" cy="857250"/>
          </a:xfrm>
        </p:spPr>
        <p:txBody>
          <a:bodyPr/>
          <a:lstStyle/>
          <a:p>
            <a:r>
              <a:rPr lang="en-US" dirty="0"/>
              <a:t>Our Reach</a:t>
            </a:r>
            <a:br>
              <a:rPr lang="en-US" dirty="0"/>
            </a:br>
            <a:r>
              <a:rPr lang="en-US" sz="1800" dirty="0"/>
              <a:t>(or how we think </a:t>
            </a:r>
            <a:br>
              <a:rPr lang="en-US" sz="1800" dirty="0"/>
            </a:br>
            <a:r>
              <a:rPr lang="en-US" sz="1800" dirty="0"/>
              <a:t>about sustainability)</a:t>
            </a:r>
            <a:endParaRPr lang="en-US" dirty="0"/>
          </a:p>
        </p:txBody>
      </p:sp>
      <p:sp>
        <p:nvSpPr>
          <p:cNvPr id="211" name="Oval 210">
            <a:extLst>
              <a:ext uri="{FF2B5EF4-FFF2-40B4-BE49-F238E27FC236}">
                <a16:creationId xmlns:a16="http://schemas.microsoft.com/office/drawing/2014/main" id="{EA1DFD94-89A8-42E0-86C1-1C3E8AB50977}"/>
              </a:ext>
            </a:extLst>
          </p:cNvPr>
          <p:cNvSpPr/>
          <p:nvPr/>
        </p:nvSpPr>
        <p:spPr bwMode="auto">
          <a:xfrm>
            <a:off x="835382" y="834886"/>
            <a:ext cx="9984435" cy="5659699"/>
          </a:xfrm>
          <a:prstGeom prst="ellipse">
            <a:avLst/>
          </a:prstGeom>
          <a:solidFill>
            <a:srgbClr val="7BBA09">
              <a:alpha val="44000"/>
            </a:srgbClr>
          </a:solidFill>
          <a:ln w="63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12" name="Oval 211">
            <a:extLst>
              <a:ext uri="{FF2B5EF4-FFF2-40B4-BE49-F238E27FC236}">
                <a16:creationId xmlns:a16="http://schemas.microsoft.com/office/drawing/2014/main" id="{FCD546DC-8BAA-41FB-9EB2-2C59A7446425}"/>
              </a:ext>
            </a:extLst>
          </p:cNvPr>
          <p:cNvSpPr/>
          <p:nvPr/>
        </p:nvSpPr>
        <p:spPr bwMode="auto">
          <a:xfrm>
            <a:off x="834581" y="1121291"/>
            <a:ext cx="7530709" cy="5086303"/>
          </a:xfrm>
          <a:prstGeom prst="ellipse">
            <a:avLst/>
          </a:prstGeom>
          <a:solidFill>
            <a:srgbClr val="7BBA09">
              <a:alpha val="21000"/>
            </a:srgbClr>
          </a:solidFill>
          <a:ln w="63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13" name="Oval 212">
            <a:extLst>
              <a:ext uri="{FF2B5EF4-FFF2-40B4-BE49-F238E27FC236}">
                <a16:creationId xmlns:a16="http://schemas.microsoft.com/office/drawing/2014/main" id="{69D8638E-F82B-4DFB-A562-CDE0A0CEBE33}"/>
              </a:ext>
            </a:extLst>
          </p:cNvPr>
          <p:cNvSpPr/>
          <p:nvPr/>
        </p:nvSpPr>
        <p:spPr bwMode="auto">
          <a:xfrm>
            <a:off x="850386" y="1445021"/>
            <a:ext cx="5441714" cy="4493013"/>
          </a:xfrm>
          <a:prstGeom prst="ellipse">
            <a:avLst/>
          </a:prstGeom>
          <a:solidFill>
            <a:srgbClr val="7BBA09">
              <a:alpha val="21000"/>
            </a:srgbClr>
          </a:solidFill>
          <a:ln w="63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14" name="Oval 213">
            <a:extLst>
              <a:ext uri="{FF2B5EF4-FFF2-40B4-BE49-F238E27FC236}">
                <a16:creationId xmlns:a16="http://schemas.microsoft.com/office/drawing/2014/main" id="{8C08A0F1-B88D-47CB-A32F-88EA860D9178}"/>
              </a:ext>
            </a:extLst>
          </p:cNvPr>
          <p:cNvSpPr/>
          <p:nvPr/>
        </p:nvSpPr>
        <p:spPr bwMode="auto">
          <a:xfrm>
            <a:off x="889653" y="2371556"/>
            <a:ext cx="3484752" cy="2624564"/>
          </a:xfrm>
          <a:prstGeom prst="ellipse">
            <a:avLst/>
          </a:prstGeom>
          <a:solidFill>
            <a:srgbClr val="7BBA09">
              <a:alpha val="21000"/>
            </a:srgbClr>
          </a:solidFill>
          <a:ln w="63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15" name="TextBox 214">
            <a:extLst>
              <a:ext uri="{FF2B5EF4-FFF2-40B4-BE49-F238E27FC236}">
                <a16:creationId xmlns:a16="http://schemas.microsoft.com/office/drawing/2014/main" id="{C1B712E3-CC9C-4CF6-89C5-4DB6F3943100}"/>
              </a:ext>
            </a:extLst>
          </p:cNvPr>
          <p:cNvSpPr txBox="1"/>
          <p:nvPr/>
        </p:nvSpPr>
        <p:spPr>
          <a:xfrm>
            <a:off x="1586706" y="3239983"/>
            <a:ext cx="2221697" cy="707886"/>
          </a:xfrm>
          <a:prstGeom prst="rect">
            <a:avLst/>
          </a:prstGeom>
          <a:noFill/>
        </p:spPr>
        <p:txBody>
          <a:bodyPr wrap="square" rtlCol="0">
            <a:spAutoFit/>
          </a:bodyPr>
          <a:lstStyle/>
          <a:p>
            <a:pPr algn="ctr"/>
            <a:r>
              <a:rPr lang="en-US" sz="2000" b="1" dirty="0">
                <a:solidFill>
                  <a:schemeClr val="bg1"/>
                </a:solidFill>
                <a:effectLst>
                  <a:outerShdw blurRad="50800" dist="38100" dir="5400000" algn="t" rotWithShape="0">
                    <a:prstClr val="black"/>
                  </a:outerShdw>
                </a:effectLst>
              </a:rPr>
              <a:t>Our “Four Walls”</a:t>
            </a:r>
          </a:p>
        </p:txBody>
      </p:sp>
      <p:sp>
        <p:nvSpPr>
          <p:cNvPr id="216" name="TextBox 215">
            <a:extLst>
              <a:ext uri="{FF2B5EF4-FFF2-40B4-BE49-F238E27FC236}">
                <a16:creationId xmlns:a16="http://schemas.microsoft.com/office/drawing/2014/main" id="{4EA8CFE4-56F4-4406-A67F-537C3D3E2553}"/>
              </a:ext>
            </a:extLst>
          </p:cNvPr>
          <p:cNvSpPr txBox="1"/>
          <p:nvPr/>
        </p:nvSpPr>
        <p:spPr>
          <a:xfrm>
            <a:off x="4347975" y="3203655"/>
            <a:ext cx="1899601" cy="707886"/>
          </a:xfrm>
          <a:prstGeom prst="rect">
            <a:avLst/>
          </a:prstGeom>
          <a:noFill/>
        </p:spPr>
        <p:txBody>
          <a:bodyPr wrap="square" rtlCol="0">
            <a:spAutoFit/>
          </a:bodyPr>
          <a:lstStyle/>
          <a:p>
            <a:pPr algn="ctr"/>
            <a:r>
              <a:rPr lang="en-US" sz="2000" b="1" dirty="0">
                <a:solidFill>
                  <a:schemeClr val="bg1"/>
                </a:solidFill>
                <a:effectLst>
                  <a:outerShdw blurRad="50800" dist="38100" dir="5400000" algn="t" rotWithShape="0">
                    <a:prstClr val="black"/>
                  </a:outerShdw>
                </a:effectLst>
              </a:rPr>
              <a:t>Our Extended Supply Chain</a:t>
            </a:r>
          </a:p>
        </p:txBody>
      </p:sp>
      <p:sp>
        <p:nvSpPr>
          <p:cNvPr id="217" name="TextBox 216">
            <a:extLst>
              <a:ext uri="{FF2B5EF4-FFF2-40B4-BE49-F238E27FC236}">
                <a16:creationId xmlns:a16="http://schemas.microsoft.com/office/drawing/2014/main" id="{9F078647-8EB9-489D-A563-164568DD9C74}"/>
              </a:ext>
            </a:extLst>
          </p:cNvPr>
          <p:cNvSpPr txBox="1"/>
          <p:nvPr/>
        </p:nvSpPr>
        <p:spPr>
          <a:xfrm>
            <a:off x="6403357" y="2955214"/>
            <a:ext cx="1783159" cy="1323439"/>
          </a:xfrm>
          <a:prstGeom prst="rect">
            <a:avLst/>
          </a:prstGeom>
          <a:noFill/>
        </p:spPr>
        <p:txBody>
          <a:bodyPr wrap="square" rtlCol="0">
            <a:spAutoFit/>
          </a:bodyPr>
          <a:lstStyle/>
          <a:p>
            <a:pPr algn="ctr"/>
            <a:r>
              <a:rPr lang="en-US" sz="2000" b="1" dirty="0">
                <a:solidFill>
                  <a:schemeClr val="bg1"/>
                </a:solidFill>
                <a:effectLst>
                  <a:outerShdw blurRad="50800" dist="38100" dir="5400000" algn="t" rotWithShape="0">
                    <a:prstClr val="black"/>
                  </a:outerShdw>
                </a:effectLst>
              </a:rPr>
              <a:t>Our Products &amp; Business Models</a:t>
            </a:r>
          </a:p>
        </p:txBody>
      </p:sp>
      <p:sp>
        <p:nvSpPr>
          <p:cNvPr id="218" name="TextBox 217">
            <a:extLst>
              <a:ext uri="{FF2B5EF4-FFF2-40B4-BE49-F238E27FC236}">
                <a16:creationId xmlns:a16="http://schemas.microsoft.com/office/drawing/2014/main" id="{6572558E-BE8A-4DFA-A6A2-AF04C1FB4E0E}"/>
              </a:ext>
            </a:extLst>
          </p:cNvPr>
          <p:cNvSpPr txBox="1"/>
          <p:nvPr/>
        </p:nvSpPr>
        <p:spPr>
          <a:xfrm>
            <a:off x="8764545" y="3236929"/>
            <a:ext cx="1598683" cy="400110"/>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5400000" algn="t" rotWithShape="0">
                    <a:prstClr val="black"/>
                  </a:outerShdw>
                </a:effectLst>
              </a:rPr>
              <a:t>The World</a:t>
            </a:r>
          </a:p>
        </p:txBody>
      </p:sp>
    </p:spTree>
    <p:extLst>
      <p:ext uri="{BB962C8B-B14F-4D97-AF65-F5344CB8AC3E}">
        <p14:creationId xmlns:p14="http://schemas.microsoft.com/office/powerpoint/2010/main" val="26416175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aterfall with trees in the background&#10;&#10;Description generated with high confidence">
            <a:extLst>
              <a:ext uri="{FF2B5EF4-FFF2-40B4-BE49-F238E27FC236}">
                <a16:creationId xmlns:a16="http://schemas.microsoft.com/office/drawing/2014/main" id="{7B84BE6A-9E53-4BB6-A5AD-B4681D70A7BE}"/>
              </a:ext>
            </a:extLst>
          </p:cNvPr>
          <p:cNvPicPr>
            <a:picLocks noChangeAspect="1"/>
          </p:cNvPicPr>
          <p:nvPr/>
        </p:nvPicPr>
        <p:blipFill rotWithShape="1">
          <a:blip r:embed="rId3">
            <a:extLst>
              <a:ext uri="{28A0092B-C50C-407E-A947-70E740481C1C}">
                <a14:useLocalDpi xmlns:a14="http://schemas.microsoft.com/office/drawing/2010/main" val="0"/>
              </a:ext>
            </a:extLst>
          </a:blip>
          <a:srcRect t="20019"/>
          <a:stretch/>
        </p:blipFill>
        <p:spPr>
          <a:xfrm>
            <a:off x="0" y="0"/>
            <a:ext cx="12192000" cy="6478148"/>
          </a:xfrm>
          <a:prstGeom prst="rect">
            <a:avLst/>
          </a:prstGeom>
        </p:spPr>
      </p:pic>
      <p:sp>
        <p:nvSpPr>
          <p:cNvPr id="13" name="Rectangle 12">
            <a:extLst>
              <a:ext uri="{FF2B5EF4-FFF2-40B4-BE49-F238E27FC236}">
                <a16:creationId xmlns:a16="http://schemas.microsoft.com/office/drawing/2014/main" id="{4B7DCC56-A14B-4B7F-932A-5F5ACB960B36}"/>
              </a:ext>
            </a:extLst>
          </p:cNvPr>
          <p:cNvSpPr/>
          <p:nvPr/>
        </p:nvSpPr>
        <p:spPr bwMode="auto">
          <a:xfrm rot="16200000">
            <a:off x="2030554" y="-2065211"/>
            <a:ext cx="6478149" cy="10510891"/>
          </a:xfrm>
          <a:prstGeom prst="rect">
            <a:avLst/>
          </a:prstGeom>
          <a:gradFill>
            <a:gsLst>
              <a:gs pos="57500">
                <a:schemeClr val="tx2">
                  <a:alpha val="51000"/>
                </a:schemeClr>
              </a:gs>
              <a:gs pos="0">
                <a:schemeClr val="tx2">
                  <a:alpha val="79000"/>
                </a:schemeClr>
              </a:gs>
              <a:gs pos="100000">
                <a:schemeClr val="tx2">
                  <a:alpha val="0"/>
                </a:schemeClr>
              </a:gs>
            </a:gsLst>
            <a:lin ang="54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8" name="Rectangle 17"/>
          <p:cNvSpPr/>
          <p:nvPr/>
        </p:nvSpPr>
        <p:spPr>
          <a:xfrm>
            <a:off x="758240" y="1765786"/>
            <a:ext cx="5906080" cy="3761030"/>
          </a:xfrm>
          <a:prstGeom prst="rect">
            <a:avLst/>
          </a:prstGeom>
        </p:spPr>
        <p:txBody>
          <a:bodyPr wrap="square" anchor="t">
            <a:spAutoFit/>
          </a:bodyPr>
          <a:lstStyle/>
          <a:p>
            <a:pPr defTabSz="608486" fontAlgn="base">
              <a:lnSpc>
                <a:spcPct val="110000"/>
              </a:lnSpc>
              <a:spcBef>
                <a:spcPct val="50000"/>
              </a:spcBef>
              <a:spcAft>
                <a:spcPct val="0"/>
              </a:spcAft>
              <a:defRPr/>
            </a:pPr>
            <a:r>
              <a:rPr lang="en-US" sz="2400" dirty="0">
                <a:solidFill>
                  <a:schemeClr val="bg1"/>
                </a:solidFill>
                <a:latin typeface="Arial"/>
              </a:rPr>
              <a:t>As a global healthcare company, our commitment to environmental health is an extension of our mission and vital to our aspiration to profoundly change the trajectory of health for humanity. </a:t>
            </a:r>
          </a:p>
          <a:p>
            <a:pPr defTabSz="608486" fontAlgn="base">
              <a:lnSpc>
                <a:spcPct val="110000"/>
              </a:lnSpc>
              <a:spcBef>
                <a:spcPct val="50000"/>
              </a:spcBef>
              <a:spcAft>
                <a:spcPct val="0"/>
              </a:spcAft>
              <a:defRPr/>
            </a:pPr>
            <a:r>
              <a:rPr lang="en-US" sz="2800" i="1" dirty="0">
                <a:solidFill>
                  <a:schemeClr val="bg1"/>
                </a:solidFill>
                <a:latin typeface="Georgia" panose="02040502050405020303" pitchFamily="18" charset="0"/>
              </a:rPr>
              <a:t>We believe healthy people and a healthy business need a healthy planet</a:t>
            </a:r>
            <a:endParaRPr lang="en-US" sz="2800" dirty="0">
              <a:solidFill>
                <a:schemeClr val="bg1"/>
              </a:solidFill>
              <a:latin typeface="Arial" pitchFamily="-65" charset="0"/>
            </a:endParaRPr>
          </a:p>
        </p:txBody>
      </p:sp>
      <p:sp>
        <p:nvSpPr>
          <p:cNvPr id="4" name="Title 3"/>
          <p:cNvSpPr>
            <a:spLocks noGrp="1"/>
          </p:cNvSpPr>
          <p:nvPr>
            <p:ph type="title"/>
          </p:nvPr>
        </p:nvSpPr>
        <p:spPr>
          <a:xfrm>
            <a:off x="571500" y="317500"/>
            <a:ext cx="11049000" cy="693552"/>
          </a:xfrm>
          <a:noFill/>
          <a:ln w="12700">
            <a:noFill/>
            <a:miter lim="800000"/>
            <a:headEnd/>
            <a:tailEnd/>
          </a:ln>
        </p:spPr>
        <p:txBody>
          <a:bodyPr vert="horz" wrap="square" lIns="0" tIns="0" rIns="0" bIns="0" numCol="1" anchor="t" anchorCtr="0" compatLnSpc="1">
            <a:prstTxWarp prst="textNoShape">
              <a:avLst/>
            </a:prstTxWarp>
          </a:bodyPr>
          <a:lstStyle/>
          <a:p>
            <a:r>
              <a:rPr lang="en-US" sz="3800" dirty="0">
                <a:solidFill>
                  <a:schemeClr val="bg1"/>
                </a:solidFill>
              </a:rPr>
              <a:t>Our Environmental Aspirations</a:t>
            </a:r>
            <a:endParaRPr lang="en-US" dirty="0">
              <a:solidFill>
                <a:schemeClr val="bg1"/>
              </a:solidFill>
            </a:endParaRPr>
          </a:p>
        </p:txBody>
      </p:sp>
    </p:spTree>
    <p:extLst>
      <p:ext uri="{BB962C8B-B14F-4D97-AF65-F5344CB8AC3E}">
        <p14:creationId xmlns:p14="http://schemas.microsoft.com/office/powerpoint/2010/main" val="4669098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tar filled sky&#10;&#10;Description generated with high confidence">
            <a:extLst>
              <a:ext uri="{FF2B5EF4-FFF2-40B4-BE49-F238E27FC236}">
                <a16:creationId xmlns:a16="http://schemas.microsoft.com/office/drawing/2014/main" id="{20DD7BA4-8D5E-4648-9149-09D4385B7049}"/>
              </a:ext>
            </a:extLst>
          </p:cNvPr>
          <p:cNvPicPr>
            <a:picLocks noChangeAspect="1"/>
          </p:cNvPicPr>
          <p:nvPr/>
        </p:nvPicPr>
        <p:blipFill rotWithShape="1">
          <a:blip r:embed="rId3">
            <a:extLst>
              <a:ext uri="{28A0092B-C50C-407E-A947-70E740481C1C}">
                <a14:useLocalDpi xmlns:a14="http://schemas.microsoft.com/office/drawing/2010/main" val="0"/>
              </a:ext>
            </a:extLst>
          </a:blip>
          <a:srcRect l="10985" t="951" r="10985" b="24227"/>
          <a:stretch/>
        </p:blipFill>
        <p:spPr>
          <a:xfrm>
            <a:off x="-1" y="0"/>
            <a:ext cx="12192001" cy="6478150"/>
          </a:xfrm>
          <a:prstGeom prst="rect">
            <a:avLst/>
          </a:prstGeom>
        </p:spPr>
      </p:pic>
      <p:sp>
        <p:nvSpPr>
          <p:cNvPr id="14" name="Rectangle 13">
            <a:extLst>
              <a:ext uri="{FF2B5EF4-FFF2-40B4-BE49-F238E27FC236}">
                <a16:creationId xmlns:a16="http://schemas.microsoft.com/office/drawing/2014/main" id="{C75EE815-37A0-4DDA-A41D-7A68B045CACF}"/>
              </a:ext>
            </a:extLst>
          </p:cNvPr>
          <p:cNvSpPr/>
          <p:nvPr/>
        </p:nvSpPr>
        <p:spPr>
          <a:xfrm>
            <a:off x="571499" y="3059582"/>
            <a:ext cx="11049000" cy="461665"/>
          </a:xfrm>
          <a:prstGeom prst="rect">
            <a:avLst/>
          </a:prstGeom>
        </p:spPr>
        <p:txBody>
          <a:bodyPr wrap="square" anchor="t">
            <a:spAutoFit/>
          </a:bodyPr>
          <a:lstStyle/>
          <a:p>
            <a:pPr algn="ctr" defTabSz="608486" fontAlgn="base">
              <a:spcBef>
                <a:spcPct val="50000"/>
              </a:spcBef>
              <a:spcAft>
                <a:spcPct val="0"/>
              </a:spcAft>
            </a:pPr>
            <a:endParaRPr lang="en-US" sz="2400" dirty="0">
              <a:solidFill>
                <a:schemeClr val="bg1"/>
              </a:solidFill>
              <a:latin typeface="Arial" pitchFamily="-65" charset="0"/>
              <a:cs typeface="Arial"/>
            </a:endParaRPr>
          </a:p>
        </p:txBody>
      </p:sp>
      <p:sp>
        <p:nvSpPr>
          <p:cNvPr id="4" name="Title 3"/>
          <p:cNvSpPr>
            <a:spLocks noGrp="1"/>
          </p:cNvSpPr>
          <p:nvPr>
            <p:ph type="title"/>
          </p:nvPr>
        </p:nvSpPr>
        <p:spPr>
          <a:xfrm>
            <a:off x="571499" y="2366030"/>
            <a:ext cx="11049000" cy="693552"/>
          </a:xfrm>
          <a:noFill/>
          <a:ln w="12700">
            <a:noFill/>
            <a:miter lim="800000"/>
            <a:headEnd/>
            <a:tailEnd/>
          </a:ln>
        </p:spPr>
        <p:txBody>
          <a:bodyPr vert="horz" wrap="square" lIns="0" tIns="0" rIns="0" bIns="0" numCol="1" anchor="t" anchorCtr="0" compatLnSpc="1">
            <a:prstTxWarp prst="textNoShape">
              <a:avLst/>
            </a:prstTxWarp>
          </a:bodyPr>
          <a:lstStyle/>
          <a:p>
            <a:pPr algn="ctr"/>
            <a:r>
              <a:rPr lang="en-US" sz="3800" dirty="0">
                <a:solidFill>
                  <a:schemeClr val="bg1"/>
                </a:solidFill>
              </a:rPr>
              <a:t>Operate On a One Planet Budget</a:t>
            </a:r>
          </a:p>
        </p:txBody>
      </p:sp>
    </p:spTree>
    <p:extLst>
      <p:ext uri="{BB962C8B-B14F-4D97-AF65-F5344CB8AC3E}">
        <p14:creationId xmlns:p14="http://schemas.microsoft.com/office/powerpoint/2010/main" val="81514642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46086A-94CF-4C60-A4B1-A39FEBBB658F}"/>
              </a:ext>
            </a:extLst>
          </p:cNvPr>
          <p:cNvPicPr>
            <a:picLocks noChangeAspect="1"/>
          </p:cNvPicPr>
          <p:nvPr/>
        </p:nvPicPr>
        <p:blipFill rotWithShape="1">
          <a:blip r:embed="rId3">
            <a:extLst>
              <a:ext uri="{28A0092B-C50C-407E-A947-70E740481C1C}">
                <a14:useLocalDpi xmlns:a14="http://schemas.microsoft.com/office/drawing/2010/main" val="0"/>
              </a:ext>
            </a:extLst>
          </a:blip>
          <a:srcRect t="15609" b="5009"/>
          <a:stretch/>
        </p:blipFill>
        <p:spPr>
          <a:xfrm>
            <a:off x="0" y="0"/>
            <a:ext cx="12192000" cy="6486769"/>
          </a:xfrm>
          <a:prstGeom prst="rect">
            <a:avLst/>
          </a:prstGeom>
        </p:spPr>
      </p:pic>
      <p:sp>
        <p:nvSpPr>
          <p:cNvPr id="23" name="Rectangle 22">
            <a:extLst>
              <a:ext uri="{FF2B5EF4-FFF2-40B4-BE49-F238E27FC236}">
                <a16:creationId xmlns:a16="http://schemas.microsoft.com/office/drawing/2014/main" id="{44F2AF99-94EE-4DEA-A239-7E092A81E9BB}"/>
              </a:ext>
            </a:extLst>
          </p:cNvPr>
          <p:cNvSpPr/>
          <p:nvPr/>
        </p:nvSpPr>
        <p:spPr bwMode="auto">
          <a:xfrm rot="10800000">
            <a:off x="2" y="-1372"/>
            <a:ext cx="12191998" cy="6486768"/>
          </a:xfrm>
          <a:prstGeom prst="rect">
            <a:avLst/>
          </a:prstGeom>
          <a:gradFill>
            <a:gsLst>
              <a:gs pos="57500">
                <a:schemeClr val="bg1">
                  <a:alpha val="47000"/>
                </a:schemeClr>
              </a:gs>
              <a:gs pos="0">
                <a:schemeClr val="bg1">
                  <a:alpha val="84000"/>
                </a:schemeClr>
              </a:gs>
              <a:gs pos="100000">
                <a:schemeClr val="bg1">
                  <a:alpha val="0"/>
                </a:schemeClr>
              </a:gs>
            </a:gsLst>
            <a:lin ang="54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4" name="Rectangle 13">
            <a:extLst>
              <a:ext uri="{FF2B5EF4-FFF2-40B4-BE49-F238E27FC236}">
                <a16:creationId xmlns:a16="http://schemas.microsoft.com/office/drawing/2014/main" id="{C75EE815-37A0-4DDA-A41D-7A68B045CACF}"/>
              </a:ext>
            </a:extLst>
          </p:cNvPr>
          <p:cNvSpPr/>
          <p:nvPr/>
        </p:nvSpPr>
        <p:spPr>
          <a:xfrm>
            <a:off x="571499" y="3059582"/>
            <a:ext cx="11049000" cy="461665"/>
          </a:xfrm>
          <a:prstGeom prst="rect">
            <a:avLst/>
          </a:prstGeom>
        </p:spPr>
        <p:txBody>
          <a:bodyPr wrap="square" anchor="t">
            <a:spAutoFit/>
          </a:bodyPr>
          <a:lstStyle/>
          <a:p>
            <a:pPr algn="ctr" defTabSz="608486" fontAlgn="base">
              <a:spcBef>
                <a:spcPct val="50000"/>
              </a:spcBef>
              <a:spcAft>
                <a:spcPct val="0"/>
              </a:spcAft>
            </a:pPr>
            <a:endParaRPr lang="en-US" sz="2400" dirty="0">
              <a:solidFill>
                <a:schemeClr val="tx2"/>
              </a:solidFill>
              <a:latin typeface="Arial" pitchFamily="-65" charset="0"/>
              <a:cs typeface="Arial"/>
            </a:endParaRPr>
          </a:p>
        </p:txBody>
      </p:sp>
      <p:sp>
        <p:nvSpPr>
          <p:cNvPr id="4" name="Title 3"/>
          <p:cNvSpPr>
            <a:spLocks noGrp="1"/>
          </p:cNvSpPr>
          <p:nvPr>
            <p:ph type="title"/>
          </p:nvPr>
        </p:nvSpPr>
        <p:spPr>
          <a:xfrm>
            <a:off x="571499" y="2366030"/>
            <a:ext cx="11049000" cy="693552"/>
          </a:xfrm>
          <a:noFill/>
          <a:ln w="12700">
            <a:noFill/>
            <a:miter lim="800000"/>
            <a:headEnd/>
            <a:tailEnd/>
          </a:ln>
        </p:spPr>
        <p:txBody>
          <a:bodyPr vert="horz" wrap="square" lIns="0" tIns="0" rIns="0" bIns="0" numCol="1" anchor="t" anchorCtr="0" compatLnSpc="1">
            <a:prstTxWarp prst="textNoShape">
              <a:avLst/>
            </a:prstTxWarp>
          </a:bodyPr>
          <a:lstStyle/>
          <a:p>
            <a:pPr algn="ctr"/>
            <a:r>
              <a:rPr lang="en-US" sz="3800" dirty="0"/>
              <a:t>Care for the planet like our health depends on it</a:t>
            </a:r>
          </a:p>
        </p:txBody>
      </p:sp>
    </p:spTree>
    <p:extLst>
      <p:ext uri="{BB962C8B-B14F-4D97-AF65-F5344CB8AC3E}">
        <p14:creationId xmlns:p14="http://schemas.microsoft.com/office/powerpoint/2010/main" val="924679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some grass&#10;&#10;Description generated with very high confidence">
            <a:extLst>
              <a:ext uri="{FF2B5EF4-FFF2-40B4-BE49-F238E27FC236}">
                <a16:creationId xmlns:a16="http://schemas.microsoft.com/office/drawing/2014/main" id="{2D548281-4DA5-4D5F-B1B1-C2D90C175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 y="-500"/>
            <a:ext cx="12184592" cy="6491027"/>
          </a:xfrm>
          <a:prstGeom prst="rect">
            <a:avLst/>
          </a:prstGeom>
        </p:spPr>
      </p:pic>
      <p:sp>
        <p:nvSpPr>
          <p:cNvPr id="8" name="Slide Number Placeholder 4"/>
          <p:cNvSpPr txBox="1">
            <a:spLocks/>
          </p:cNvSpPr>
          <p:nvPr/>
        </p:nvSpPr>
        <p:spPr bwMode="auto">
          <a:xfrm>
            <a:off x="11648057" y="6519863"/>
            <a:ext cx="347662" cy="347662"/>
          </a:xfrm>
          <a:prstGeom prst="rect">
            <a:avLst/>
          </a:prstGeom>
          <a:noFill/>
          <a:ln w="12700">
            <a:noFill/>
            <a:miter lim="800000"/>
            <a:headEnd/>
            <a:tailEnd/>
          </a:ln>
          <a:effectLst/>
        </p:spPr>
        <p:txBody>
          <a:bodyPr vert="horz" wrap="none" lIns="0" tIns="0" rIns="0" bIns="0" numCol="1" anchor="ctr" anchorCtr="0" compatLnSpc="1">
            <a:prstTxWarp prst="textNoShape">
              <a:avLst/>
            </a:prstTxWarp>
          </a:bodyPr>
          <a:lstStyle>
            <a:defPPr>
              <a:defRPr lang="en-US"/>
            </a:defPPr>
            <a:lvl1pPr algn="r" defTabSz="509562" rtl="0" fontAlgn="base">
              <a:spcBef>
                <a:spcPct val="0"/>
              </a:spcBef>
              <a:spcAft>
                <a:spcPct val="0"/>
              </a:spcAft>
              <a:defRPr sz="1200" kern="1200" baseline="0">
                <a:solidFill>
                  <a:schemeClr val="bg1"/>
                </a:solidFill>
                <a:latin typeface="Arial" pitchFamily="34" charset="0"/>
                <a:ea typeface="ＭＳ Ｐゴシック" pitchFamily="34" charset="-128"/>
                <a:cs typeface="Arial" pitchFamily="34" charset="0"/>
                <a:sym typeface="Arial" pitchFamily="34" charset="0"/>
              </a:defRPr>
            </a:lvl1pPr>
            <a:lvl2pPr marL="509562" indent="-188903" algn="l" defTabSz="509562" rtl="0" fontAlgn="base">
              <a:spcBef>
                <a:spcPct val="0"/>
              </a:spcBef>
              <a:spcAft>
                <a:spcPct val="0"/>
              </a:spcAft>
              <a:defRPr sz="2000" kern="1200">
                <a:solidFill>
                  <a:schemeClr val="tx1"/>
                </a:solidFill>
                <a:latin typeface="Arial" pitchFamily="34" charset="0"/>
                <a:ea typeface="ＭＳ Ｐゴシック" pitchFamily="34" charset="-128"/>
                <a:cs typeface="+mn-cs"/>
              </a:defRPr>
            </a:lvl2pPr>
            <a:lvl3pPr marL="1020712" indent="-380981" algn="l" defTabSz="509562" rtl="0" fontAlgn="base">
              <a:spcBef>
                <a:spcPct val="0"/>
              </a:spcBef>
              <a:spcAft>
                <a:spcPct val="0"/>
              </a:spcAft>
              <a:defRPr sz="2000" kern="1200">
                <a:solidFill>
                  <a:schemeClr val="tx1"/>
                </a:solidFill>
                <a:latin typeface="Arial" pitchFamily="34" charset="0"/>
                <a:ea typeface="ＭＳ Ｐゴシック" pitchFamily="34" charset="-128"/>
                <a:cs typeface="+mn-cs"/>
              </a:defRPr>
            </a:lvl3pPr>
            <a:lvl4pPr marL="1533448" indent="-573059" algn="l" defTabSz="509562" rtl="0" fontAlgn="base">
              <a:spcBef>
                <a:spcPct val="0"/>
              </a:spcBef>
              <a:spcAft>
                <a:spcPct val="0"/>
              </a:spcAft>
              <a:defRPr sz="2000" kern="1200">
                <a:solidFill>
                  <a:schemeClr val="tx1"/>
                </a:solidFill>
                <a:latin typeface="Arial" pitchFamily="34" charset="0"/>
                <a:ea typeface="ＭＳ Ｐゴシック" pitchFamily="34" charset="-128"/>
                <a:cs typeface="+mn-cs"/>
              </a:defRPr>
            </a:lvl4pPr>
            <a:lvl5pPr marL="2046185" indent="-765136" algn="l" defTabSz="509562" rtl="0" fontAlgn="base">
              <a:spcBef>
                <a:spcPct val="0"/>
              </a:spcBef>
              <a:spcAft>
                <a:spcPct val="0"/>
              </a:spcAft>
              <a:defRPr sz="2000" kern="1200">
                <a:solidFill>
                  <a:schemeClr val="tx1"/>
                </a:solidFill>
                <a:latin typeface="Arial" pitchFamily="34" charset="0"/>
                <a:ea typeface="ＭＳ Ｐゴシック" pitchFamily="34" charset="-128"/>
                <a:cs typeface="+mn-cs"/>
              </a:defRPr>
            </a:lvl5pPr>
            <a:lvl6pPr marL="2285886" algn="l" defTabSz="914354" rtl="0" eaLnBrk="1" latinLnBrk="0" hangingPunct="1">
              <a:defRPr sz="2000" kern="1200">
                <a:solidFill>
                  <a:schemeClr val="tx1"/>
                </a:solidFill>
                <a:latin typeface="Arial" pitchFamily="34" charset="0"/>
                <a:ea typeface="ＭＳ Ｐゴシック" pitchFamily="34" charset="-128"/>
                <a:cs typeface="+mn-cs"/>
              </a:defRPr>
            </a:lvl6pPr>
            <a:lvl7pPr marL="2743063" algn="l" defTabSz="914354" rtl="0" eaLnBrk="1" latinLnBrk="0" hangingPunct="1">
              <a:defRPr sz="2000" kern="1200">
                <a:solidFill>
                  <a:schemeClr val="tx1"/>
                </a:solidFill>
                <a:latin typeface="Arial" pitchFamily="34" charset="0"/>
                <a:ea typeface="ＭＳ Ｐゴシック" pitchFamily="34" charset="-128"/>
                <a:cs typeface="+mn-cs"/>
              </a:defRPr>
            </a:lvl7pPr>
            <a:lvl8pPr marL="3200240" algn="l" defTabSz="914354" rtl="0" eaLnBrk="1" latinLnBrk="0" hangingPunct="1">
              <a:defRPr sz="2000" kern="1200">
                <a:solidFill>
                  <a:schemeClr val="tx1"/>
                </a:solidFill>
                <a:latin typeface="Arial" pitchFamily="34" charset="0"/>
                <a:ea typeface="ＭＳ Ｐゴシック" pitchFamily="34" charset="-128"/>
                <a:cs typeface="+mn-cs"/>
              </a:defRPr>
            </a:lvl8pPr>
            <a:lvl9pPr marL="3657417" algn="l" defTabSz="914354" rtl="0" eaLnBrk="1" latinLnBrk="0" hangingPunct="1">
              <a:defRPr sz="2000" kern="1200">
                <a:solidFill>
                  <a:schemeClr val="tx1"/>
                </a:solidFill>
                <a:latin typeface="Arial" pitchFamily="34" charset="0"/>
                <a:ea typeface="ＭＳ Ｐゴシック" pitchFamily="34" charset="-128"/>
                <a:cs typeface="+mn-cs"/>
              </a:defRPr>
            </a:lvl9pPr>
          </a:lstStyle>
          <a:p>
            <a:pPr defTabSz="509541"/>
            <a:fld id="{FC70C3EA-802A-4ABA-83FA-0BC4E628068C}" type="slidenum">
              <a:rPr lang="en-US" sz="1050">
                <a:solidFill>
                  <a:srgbClr val="FFFFFF"/>
                </a:solidFill>
              </a:rPr>
              <a:pPr defTabSz="509541"/>
              <a:t>8</a:t>
            </a:fld>
            <a:endParaRPr lang="en-US" sz="1050" dirty="0">
              <a:solidFill>
                <a:srgbClr val="FFFFFF"/>
              </a:solidFill>
            </a:endParaRPr>
          </a:p>
        </p:txBody>
      </p:sp>
      <p:sp>
        <p:nvSpPr>
          <p:cNvPr id="25" name="Title 5"/>
          <p:cNvSpPr>
            <a:spLocks noGrp="1"/>
          </p:cNvSpPr>
          <p:nvPr>
            <p:ph type="title"/>
          </p:nvPr>
        </p:nvSpPr>
        <p:spPr>
          <a:xfrm>
            <a:off x="571500" y="144911"/>
            <a:ext cx="11049000" cy="708140"/>
          </a:xfrm>
        </p:spPr>
        <p:txBody>
          <a:bodyPr/>
          <a:lstStyle/>
          <a:p>
            <a:r>
              <a:rPr lang="en-US" sz="3300" dirty="0">
                <a:solidFill>
                  <a:schemeClr val="bg1">
                    <a:lumMod val="50000"/>
                  </a:schemeClr>
                </a:solidFill>
              </a:rPr>
              <a:t>Partnerships at the intersection of environmental/human health expand the scale of our impact</a:t>
            </a:r>
          </a:p>
        </p:txBody>
      </p:sp>
      <p:sp>
        <p:nvSpPr>
          <p:cNvPr id="17" name="TextBox 16">
            <a:extLst>
              <a:ext uri="{FF2B5EF4-FFF2-40B4-BE49-F238E27FC236}">
                <a16:creationId xmlns:a16="http://schemas.microsoft.com/office/drawing/2014/main" id="{11F8F3C1-70C8-4075-B4C1-78B1FA26FC54}"/>
              </a:ext>
            </a:extLst>
          </p:cNvPr>
          <p:cNvSpPr txBox="1"/>
          <p:nvPr/>
        </p:nvSpPr>
        <p:spPr>
          <a:xfrm flipH="1">
            <a:off x="2087149" y="2124938"/>
            <a:ext cx="3059242" cy="297454"/>
          </a:xfrm>
          <a:prstGeom prst="rect">
            <a:avLst/>
          </a:prstGeom>
          <a:noFill/>
        </p:spPr>
        <p:txBody>
          <a:bodyPr wrap="square" rtlCol="0">
            <a:spAutoFit/>
          </a:bodyPr>
          <a:lstStyle/>
          <a:p>
            <a:pPr defTabSz="914363"/>
            <a:endParaRPr lang="en-US" sz="1333" dirty="0">
              <a:solidFill>
                <a:srgbClr val="434343"/>
              </a:solidFill>
              <a:latin typeface="Arial"/>
              <a:ea typeface="ヒラギノ角ゴ ProN W3"/>
            </a:endParaRPr>
          </a:p>
        </p:txBody>
      </p:sp>
      <p:sp>
        <p:nvSpPr>
          <p:cNvPr id="372" name="TextBox 371">
            <a:extLst>
              <a:ext uri="{FF2B5EF4-FFF2-40B4-BE49-F238E27FC236}">
                <a16:creationId xmlns:a16="http://schemas.microsoft.com/office/drawing/2014/main" id="{B04B9AB4-DB38-4746-B21B-83584C002A5F}"/>
              </a:ext>
            </a:extLst>
          </p:cNvPr>
          <p:cNvSpPr txBox="1"/>
          <p:nvPr/>
        </p:nvSpPr>
        <p:spPr>
          <a:xfrm>
            <a:off x="1224942" y="3268222"/>
            <a:ext cx="4536451" cy="2246769"/>
          </a:xfrm>
          <a:prstGeom prst="rect">
            <a:avLst/>
          </a:prstGeom>
          <a:noFill/>
        </p:spPr>
        <p:txBody>
          <a:bodyPr wrap="square" rtlCol="0" anchor="t">
            <a:spAutoFit/>
          </a:bodyPr>
          <a:lstStyle>
            <a:defPPr>
              <a:defRPr lang="en-US"/>
            </a:defPPr>
            <a:lvl1pPr>
              <a:defRPr sz="2000"/>
            </a:lvl1pPr>
          </a:lstStyle>
          <a:p>
            <a:r>
              <a:rPr lang="en-US" sz="2800" dirty="0">
                <a:solidFill>
                  <a:schemeClr val="tx2"/>
                </a:solidFill>
              </a:rPr>
              <a:t>Physicians Educating Patients + Advocating for Sound Environmental Policy = Better Population Health </a:t>
            </a:r>
            <a:endParaRPr lang="en-US" sz="2800" dirty="0">
              <a:solidFill>
                <a:schemeClr val="tx2"/>
              </a:solidFill>
              <a:cs typeface="Arial"/>
            </a:endParaRPr>
          </a:p>
        </p:txBody>
      </p:sp>
      <p:sp>
        <p:nvSpPr>
          <p:cNvPr id="380" name="Freeform 18">
            <a:extLst>
              <a:ext uri="{FF2B5EF4-FFF2-40B4-BE49-F238E27FC236}">
                <a16:creationId xmlns:a16="http://schemas.microsoft.com/office/drawing/2014/main" id="{C11890DE-D7AD-C942-AA75-7FF20DDCB5B5}"/>
              </a:ext>
            </a:extLst>
          </p:cNvPr>
          <p:cNvSpPr>
            <a:spLocks/>
          </p:cNvSpPr>
          <p:nvPr/>
        </p:nvSpPr>
        <p:spPr bwMode="auto">
          <a:xfrm>
            <a:off x="4893147" y="1669050"/>
            <a:ext cx="385288" cy="1301498"/>
          </a:xfrm>
          <a:custGeom>
            <a:avLst/>
            <a:gdLst>
              <a:gd name="T0" fmla="*/ 16 w 67"/>
              <a:gd name="T1" fmla="*/ 9 h 222"/>
              <a:gd name="T2" fmla="*/ 18 w 67"/>
              <a:gd name="T3" fmla="*/ 4 h 222"/>
              <a:gd name="T4" fmla="*/ 25 w 67"/>
              <a:gd name="T5" fmla="*/ 0 h 222"/>
              <a:gd name="T6" fmla="*/ 33 w 67"/>
              <a:gd name="T7" fmla="*/ 1 h 222"/>
              <a:gd name="T8" fmla="*/ 40 w 67"/>
              <a:gd name="T9" fmla="*/ 4 h 222"/>
              <a:gd name="T10" fmla="*/ 42 w 67"/>
              <a:gd name="T11" fmla="*/ 23 h 222"/>
              <a:gd name="T12" fmla="*/ 46 w 67"/>
              <a:gd name="T13" fmla="*/ 30 h 222"/>
              <a:gd name="T14" fmla="*/ 58 w 67"/>
              <a:gd name="T15" fmla="*/ 39 h 222"/>
              <a:gd name="T16" fmla="*/ 58 w 67"/>
              <a:gd name="T17" fmla="*/ 43 h 222"/>
              <a:gd name="T18" fmla="*/ 57 w 67"/>
              <a:gd name="T19" fmla="*/ 51 h 222"/>
              <a:gd name="T20" fmla="*/ 59 w 67"/>
              <a:gd name="T21" fmla="*/ 65 h 222"/>
              <a:gd name="T22" fmla="*/ 53 w 67"/>
              <a:gd name="T23" fmla="*/ 82 h 222"/>
              <a:gd name="T24" fmla="*/ 56 w 67"/>
              <a:gd name="T25" fmla="*/ 91 h 222"/>
              <a:gd name="T26" fmla="*/ 57 w 67"/>
              <a:gd name="T27" fmla="*/ 100 h 222"/>
              <a:gd name="T28" fmla="*/ 56 w 67"/>
              <a:gd name="T29" fmla="*/ 117 h 222"/>
              <a:gd name="T30" fmla="*/ 57 w 67"/>
              <a:gd name="T31" fmla="*/ 132 h 222"/>
              <a:gd name="T32" fmla="*/ 58 w 67"/>
              <a:gd name="T33" fmla="*/ 143 h 222"/>
              <a:gd name="T34" fmla="*/ 60 w 67"/>
              <a:gd name="T35" fmla="*/ 156 h 222"/>
              <a:gd name="T36" fmla="*/ 66 w 67"/>
              <a:gd name="T37" fmla="*/ 193 h 222"/>
              <a:gd name="T38" fmla="*/ 66 w 67"/>
              <a:gd name="T39" fmla="*/ 200 h 222"/>
              <a:gd name="T40" fmla="*/ 63 w 67"/>
              <a:gd name="T41" fmla="*/ 207 h 222"/>
              <a:gd name="T42" fmla="*/ 56 w 67"/>
              <a:gd name="T43" fmla="*/ 222 h 222"/>
              <a:gd name="T44" fmla="*/ 52 w 67"/>
              <a:gd name="T45" fmla="*/ 206 h 222"/>
              <a:gd name="T46" fmla="*/ 49 w 67"/>
              <a:gd name="T47" fmla="*/ 197 h 222"/>
              <a:gd name="T48" fmla="*/ 43 w 67"/>
              <a:gd name="T49" fmla="*/ 149 h 222"/>
              <a:gd name="T50" fmla="*/ 40 w 67"/>
              <a:gd name="T51" fmla="*/ 148 h 222"/>
              <a:gd name="T52" fmla="*/ 39 w 67"/>
              <a:gd name="T53" fmla="*/ 167 h 222"/>
              <a:gd name="T54" fmla="*/ 38 w 67"/>
              <a:gd name="T55" fmla="*/ 181 h 222"/>
              <a:gd name="T56" fmla="*/ 37 w 67"/>
              <a:gd name="T57" fmla="*/ 194 h 222"/>
              <a:gd name="T58" fmla="*/ 38 w 67"/>
              <a:gd name="T59" fmla="*/ 201 h 222"/>
              <a:gd name="T60" fmla="*/ 37 w 67"/>
              <a:gd name="T61" fmla="*/ 206 h 222"/>
              <a:gd name="T62" fmla="*/ 27 w 67"/>
              <a:gd name="T63" fmla="*/ 204 h 222"/>
              <a:gd name="T64" fmla="*/ 3 w 67"/>
              <a:gd name="T65" fmla="*/ 202 h 222"/>
              <a:gd name="T66" fmla="*/ 10 w 67"/>
              <a:gd name="T67" fmla="*/ 197 h 222"/>
              <a:gd name="T68" fmla="*/ 19 w 67"/>
              <a:gd name="T69" fmla="*/ 194 h 222"/>
              <a:gd name="T70" fmla="*/ 19 w 67"/>
              <a:gd name="T71" fmla="*/ 190 h 222"/>
              <a:gd name="T72" fmla="*/ 21 w 67"/>
              <a:gd name="T73" fmla="*/ 165 h 222"/>
              <a:gd name="T74" fmla="*/ 21 w 67"/>
              <a:gd name="T75" fmla="*/ 157 h 222"/>
              <a:gd name="T76" fmla="*/ 21 w 67"/>
              <a:gd name="T77" fmla="*/ 142 h 222"/>
              <a:gd name="T78" fmla="*/ 20 w 67"/>
              <a:gd name="T79" fmla="*/ 120 h 222"/>
              <a:gd name="T80" fmla="*/ 21 w 67"/>
              <a:gd name="T81" fmla="*/ 102 h 222"/>
              <a:gd name="T82" fmla="*/ 21 w 67"/>
              <a:gd name="T83" fmla="*/ 91 h 222"/>
              <a:gd name="T84" fmla="*/ 23 w 67"/>
              <a:gd name="T85" fmla="*/ 80 h 222"/>
              <a:gd name="T86" fmla="*/ 11 w 67"/>
              <a:gd name="T87" fmla="*/ 86 h 222"/>
              <a:gd name="T88" fmla="*/ 8 w 67"/>
              <a:gd name="T89" fmla="*/ 89 h 222"/>
              <a:gd name="T90" fmla="*/ 5 w 67"/>
              <a:gd name="T91" fmla="*/ 86 h 222"/>
              <a:gd name="T92" fmla="*/ 1 w 67"/>
              <a:gd name="T93" fmla="*/ 84 h 222"/>
              <a:gd name="T94" fmla="*/ 8 w 67"/>
              <a:gd name="T95" fmla="*/ 74 h 222"/>
              <a:gd name="T96" fmla="*/ 15 w 67"/>
              <a:gd name="T97" fmla="*/ 72 h 222"/>
              <a:gd name="T98" fmla="*/ 9 w 67"/>
              <a:gd name="T99" fmla="*/ 73 h 222"/>
              <a:gd name="T100" fmla="*/ 9 w 67"/>
              <a:gd name="T101" fmla="*/ 71 h 222"/>
              <a:gd name="T102" fmla="*/ 10 w 67"/>
              <a:gd name="T103" fmla="*/ 64 h 222"/>
              <a:gd name="T104" fmla="*/ 20 w 67"/>
              <a:gd name="T105" fmla="*/ 64 h 222"/>
              <a:gd name="T106" fmla="*/ 20 w 67"/>
              <a:gd name="T107" fmla="*/ 60 h 222"/>
              <a:gd name="T108" fmla="*/ 21 w 67"/>
              <a:gd name="T109" fmla="*/ 52 h 222"/>
              <a:gd name="T110" fmla="*/ 25 w 67"/>
              <a:gd name="T111" fmla="*/ 44 h 222"/>
              <a:gd name="T112" fmla="*/ 30 w 67"/>
              <a:gd name="T113" fmla="*/ 37 h 222"/>
              <a:gd name="T114" fmla="*/ 22 w 67"/>
              <a:gd name="T115" fmla="*/ 33 h 222"/>
              <a:gd name="T116" fmla="*/ 20 w 67"/>
              <a:gd name="T117" fmla="*/ 29 h 222"/>
              <a:gd name="T118" fmla="*/ 19 w 67"/>
              <a:gd name="T119" fmla="*/ 26 h 222"/>
              <a:gd name="T120" fmla="*/ 18 w 67"/>
              <a:gd name="T121" fmla="*/ 19 h 222"/>
              <a:gd name="T122" fmla="*/ 17 w 67"/>
              <a:gd name="T123" fmla="*/ 16 h 222"/>
              <a:gd name="T124" fmla="*/ 16 w 67"/>
              <a:gd name="T125" fmla="*/ 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 h="222">
                <a:moveTo>
                  <a:pt x="15" y="12"/>
                </a:moveTo>
                <a:cubicBezTo>
                  <a:pt x="15" y="11"/>
                  <a:pt x="15" y="10"/>
                  <a:pt x="16" y="9"/>
                </a:cubicBezTo>
                <a:cubicBezTo>
                  <a:pt x="16" y="7"/>
                  <a:pt x="16" y="6"/>
                  <a:pt x="17" y="5"/>
                </a:cubicBezTo>
                <a:cubicBezTo>
                  <a:pt x="17" y="4"/>
                  <a:pt x="18" y="5"/>
                  <a:pt x="18" y="4"/>
                </a:cubicBezTo>
                <a:cubicBezTo>
                  <a:pt x="19" y="4"/>
                  <a:pt x="20" y="2"/>
                  <a:pt x="21" y="2"/>
                </a:cubicBezTo>
                <a:cubicBezTo>
                  <a:pt x="22" y="1"/>
                  <a:pt x="24" y="1"/>
                  <a:pt x="25" y="0"/>
                </a:cubicBezTo>
                <a:cubicBezTo>
                  <a:pt x="27" y="0"/>
                  <a:pt x="30" y="0"/>
                  <a:pt x="33" y="0"/>
                </a:cubicBezTo>
                <a:cubicBezTo>
                  <a:pt x="33" y="1"/>
                  <a:pt x="33" y="1"/>
                  <a:pt x="33" y="1"/>
                </a:cubicBezTo>
                <a:cubicBezTo>
                  <a:pt x="33" y="1"/>
                  <a:pt x="33" y="1"/>
                  <a:pt x="33" y="1"/>
                </a:cubicBezTo>
                <a:cubicBezTo>
                  <a:pt x="36" y="2"/>
                  <a:pt x="38" y="2"/>
                  <a:pt x="40" y="4"/>
                </a:cubicBezTo>
                <a:cubicBezTo>
                  <a:pt x="43" y="6"/>
                  <a:pt x="45" y="12"/>
                  <a:pt x="44" y="17"/>
                </a:cubicBezTo>
                <a:cubicBezTo>
                  <a:pt x="44" y="19"/>
                  <a:pt x="43" y="22"/>
                  <a:pt x="42" y="23"/>
                </a:cubicBezTo>
                <a:cubicBezTo>
                  <a:pt x="41" y="25"/>
                  <a:pt x="41" y="27"/>
                  <a:pt x="43" y="29"/>
                </a:cubicBezTo>
                <a:cubicBezTo>
                  <a:pt x="44" y="29"/>
                  <a:pt x="45" y="30"/>
                  <a:pt x="46" y="30"/>
                </a:cubicBezTo>
                <a:cubicBezTo>
                  <a:pt x="49" y="31"/>
                  <a:pt x="54" y="33"/>
                  <a:pt x="56" y="35"/>
                </a:cubicBezTo>
                <a:cubicBezTo>
                  <a:pt x="57" y="37"/>
                  <a:pt x="57" y="37"/>
                  <a:pt x="58" y="39"/>
                </a:cubicBezTo>
                <a:cubicBezTo>
                  <a:pt x="58" y="40"/>
                  <a:pt x="58" y="41"/>
                  <a:pt x="58" y="41"/>
                </a:cubicBezTo>
                <a:cubicBezTo>
                  <a:pt x="58" y="42"/>
                  <a:pt x="58" y="42"/>
                  <a:pt x="58" y="43"/>
                </a:cubicBezTo>
                <a:cubicBezTo>
                  <a:pt x="58" y="45"/>
                  <a:pt x="59" y="47"/>
                  <a:pt x="59" y="49"/>
                </a:cubicBezTo>
                <a:cubicBezTo>
                  <a:pt x="58" y="49"/>
                  <a:pt x="58" y="50"/>
                  <a:pt x="57" y="51"/>
                </a:cubicBezTo>
                <a:cubicBezTo>
                  <a:pt x="57" y="54"/>
                  <a:pt x="59" y="57"/>
                  <a:pt x="59" y="61"/>
                </a:cubicBezTo>
                <a:cubicBezTo>
                  <a:pt x="59" y="62"/>
                  <a:pt x="59" y="63"/>
                  <a:pt x="59" y="65"/>
                </a:cubicBezTo>
                <a:cubicBezTo>
                  <a:pt x="59" y="67"/>
                  <a:pt x="60" y="69"/>
                  <a:pt x="60" y="71"/>
                </a:cubicBezTo>
                <a:cubicBezTo>
                  <a:pt x="61" y="77"/>
                  <a:pt x="59" y="82"/>
                  <a:pt x="53" y="82"/>
                </a:cubicBezTo>
                <a:cubicBezTo>
                  <a:pt x="54" y="85"/>
                  <a:pt x="56" y="88"/>
                  <a:pt x="57" y="91"/>
                </a:cubicBezTo>
                <a:cubicBezTo>
                  <a:pt x="57" y="91"/>
                  <a:pt x="56" y="91"/>
                  <a:pt x="56" y="91"/>
                </a:cubicBezTo>
                <a:cubicBezTo>
                  <a:pt x="57" y="93"/>
                  <a:pt x="56" y="96"/>
                  <a:pt x="57" y="99"/>
                </a:cubicBezTo>
                <a:cubicBezTo>
                  <a:pt x="57" y="100"/>
                  <a:pt x="57" y="100"/>
                  <a:pt x="57" y="100"/>
                </a:cubicBezTo>
                <a:cubicBezTo>
                  <a:pt x="57" y="104"/>
                  <a:pt x="57" y="107"/>
                  <a:pt x="55" y="108"/>
                </a:cubicBezTo>
                <a:cubicBezTo>
                  <a:pt x="55" y="111"/>
                  <a:pt x="55" y="115"/>
                  <a:pt x="56" y="117"/>
                </a:cubicBezTo>
                <a:cubicBezTo>
                  <a:pt x="56" y="119"/>
                  <a:pt x="56" y="120"/>
                  <a:pt x="56" y="123"/>
                </a:cubicBezTo>
                <a:cubicBezTo>
                  <a:pt x="57" y="126"/>
                  <a:pt x="57" y="129"/>
                  <a:pt x="57" y="132"/>
                </a:cubicBezTo>
                <a:cubicBezTo>
                  <a:pt x="57" y="134"/>
                  <a:pt x="58" y="137"/>
                  <a:pt x="58" y="140"/>
                </a:cubicBezTo>
                <a:cubicBezTo>
                  <a:pt x="58" y="141"/>
                  <a:pt x="58" y="142"/>
                  <a:pt x="58" y="143"/>
                </a:cubicBezTo>
                <a:cubicBezTo>
                  <a:pt x="58" y="144"/>
                  <a:pt x="58" y="146"/>
                  <a:pt x="59" y="148"/>
                </a:cubicBezTo>
                <a:cubicBezTo>
                  <a:pt x="59" y="150"/>
                  <a:pt x="59" y="153"/>
                  <a:pt x="60" y="156"/>
                </a:cubicBezTo>
                <a:cubicBezTo>
                  <a:pt x="61" y="159"/>
                  <a:pt x="62" y="162"/>
                  <a:pt x="63" y="166"/>
                </a:cubicBezTo>
                <a:cubicBezTo>
                  <a:pt x="64" y="174"/>
                  <a:pt x="62" y="187"/>
                  <a:pt x="66" y="193"/>
                </a:cubicBezTo>
                <a:cubicBezTo>
                  <a:pt x="67" y="195"/>
                  <a:pt x="67" y="195"/>
                  <a:pt x="67" y="198"/>
                </a:cubicBezTo>
                <a:cubicBezTo>
                  <a:pt x="67" y="199"/>
                  <a:pt x="66" y="199"/>
                  <a:pt x="66" y="200"/>
                </a:cubicBezTo>
                <a:cubicBezTo>
                  <a:pt x="66" y="202"/>
                  <a:pt x="66" y="204"/>
                  <a:pt x="66" y="205"/>
                </a:cubicBezTo>
                <a:cubicBezTo>
                  <a:pt x="65" y="206"/>
                  <a:pt x="64" y="206"/>
                  <a:pt x="63" y="207"/>
                </a:cubicBezTo>
                <a:cubicBezTo>
                  <a:pt x="63" y="210"/>
                  <a:pt x="64" y="212"/>
                  <a:pt x="64" y="215"/>
                </a:cubicBezTo>
                <a:cubicBezTo>
                  <a:pt x="64" y="219"/>
                  <a:pt x="59" y="222"/>
                  <a:pt x="56" y="222"/>
                </a:cubicBezTo>
                <a:cubicBezTo>
                  <a:pt x="53" y="222"/>
                  <a:pt x="51" y="221"/>
                  <a:pt x="51" y="219"/>
                </a:cubicBezTo>
                <a:cubicBezTo>
                  <a:pt x="50" y="215"/>
                  <a:pt x="51" y="209"/>
                  <a:pt x="52" y="206"/>
                </a:cubicBezTo>
                <a:cubicBezTo>
                  <a:pt x="52" y="205"/>
                  <a:pt x="51" y="205"/>
                  <a:pt x="51" y="204"/>
                </a:cubicBezTo>
                <a:cubicBezTo>
                  <a:pt x="51" y="201"/>
                  <a:pt x="50" y="199"/>
                  <a:pt x="49" y="197"/>
                </a:cubicBezTo>
                <a:cubicBezTo>
                  <a:pt x="50" y="188"/>
                  <a:pt x="47" y="179"/>
                  <a:pt x="47" y="170"/>
                </a:cubicBezTo>
                <a:cubicBezTo>
                  <a:pt x="46" y="163"/>
                  <a:pt x="43" y="157"/>
                  <a:pt x="43" y="149"/>
                </a:cubicBezTo>
                <a:cubicBezTo>
                  <a:pt x="43" y="145"/>
                  <a:pt x="42" y="141"/>
                  <a:pt x="41" y="137"/>
                </a:cubicBezTo>
                <a:cubicBezTo>
                  <a:pt x="41" y="141"/>
                  <a:pt x="40" y="144"/>
                  <a:pt x="40" y="148"/>
                </a:cubicBezTo>
                <a:cubicBezTo>
                  <a:pt x="39" y="151"/>
                  <a:pt x="40" y="155"/>
                  <a:pt x="40" y="158"/>
                </a:cubicBezTo>
                <a:cubicBezTo>
                  <a:pt x="40" y="161"/>
                  <a:pt x="40" y="164"/>
                  <a:pt x="39" y="167"/>
                </a:cubicBezTo>
                <a:cubicBezTo>
                  <a:pt x="39" y="170"/>
                  <a:pt x="39" y="173"/>
                  <a:pt x="39" y="175"/>
                </a:cubicBezTo>
                <a:cubicBezTo>
                  <a:pt x="39" y="177"/>
                  <a:pt x="38" y="179"/>
                  <a:pt x="38" y="181"/>
                </a:cubicBezTo>
                <a:cubicBezTo>
                  <a:pt x="38" y="182"/>
                  <a:pt x="38" y="183"/>
                  <a:pt x="39" y="184"/>
                </a:cubicBezTo>
                <a:cubicBezTo>
                  <a:pt x="39" y="187"/>
                  <a:pt x="38" y="191"/>
                  <a:pt x="37" y="194"/>
                </a:cubicBezTo>
                <a:cubicBezTo>
                  <a:pt x="38" y="194"/>
                  <a:pt x="38" y="195"/>
                  <a:pt x="38" y="196"/>
                </a:cubicBezTo>
                <a:cubicBezTo>
                  <a:pt x="39" y="197"/>
                  <a:pt x="37" y="199"/>
                  <a:pt x="38" y="201"/>
                </a:cubicBezTo>
                <a:cubicBezTo>
                  <a:pt x="38" y="201"/>
                  <a:pt x="37" y="202"/>
                  <a:pt x="37" y="202"/>
                </a:cubicBezTo>
                <a:cubicBezTo>
                  <a:pt x="38" y="203"/>
                  <a:pt x="37" y="205"/>
                  <a:pt x="37" y="206"/>
                </a:cubicBezTo>
                <a:cubicBezTo>
                  <a:pt x="34" y="207"/>
                  <a:pt x="31" y="207"/>
                  <a:pt x="29" y="206"/>
                </a:cubicBezTo>
                <a:cubicBezTo>
                  <a:pt x="28" y="206"/>
                  <a:pt x="28" y="205"/>
                  <a:pt x="27" y="204"/>
                </a:cubicBezTo>
                <a:cubicBezTo>
                  <a:pt x="24" y="204"/>
                  <a:pt x="21" y="206"/>
                  <a:pt x="17" y="205"/>
                </a:cubicBezTo>
                <a:cubicBezTo>
                  <a:pt x="12" y="205"/>
                  <a:pt x="6" y="204"/>
                  <a:pt x="3" y="202"/>
                </a:cubicBezTo>
                <a:cubicBezTo>
                  <a:pt x="4" y="200"/>
                  <a:pt x="4" y="198"/>
                  <a:pt x="6" y="198"/>
                </a:cubicBezTo>
                <a:cubicBezTo>
                  <a:pt x="7" y="197"/>
                  <a:pt x="8" y="198"/>
                  <a:pt x="10" y="197"/>
                </a:cubicBezTo>
                <a:cubicBezTo>
                  <a:pt x="13" y="197"/>
                  <a:pt x="17" y="196"/>
                  <a:pt x="20" y="195"/>
                </a:cubicBezTo>
                <a:cubicBezTo>
                  <a:pt x="21" y="195"/>
                  <a:pt x="19" y="195"/>
                  <a:pt x="19" y="194"/>
                </a:cubicBezTo>
                <a:cubicBezTo>
                  <a:pt x="20" y="193"/>
                  <a:pt x="19" y="191"/>
                  <a:pt x="20" y="191"/>
                </a:cubicBezTo>
                <a:cubicBezTo>
                  <a:pt x="20" y="190"/>
                  <a:pt x="19" y="190"/>
                  <a:pt x="19" y="190"/>
                </a:cubicBezTo>
                <a:cubicBezTo>
                  <a:pt x="20" y="187"/>
                  <a:pt x="19" y="184"/>
                  <a:pt x="20" y="182"/>
                </a:cubicBezTo>
                <a:cubicBezTo>
                  <a:pt x="19" y="176"/>
                  <a:pt x="20" y="170"/>
                  <a:pt x="21" y="165"/>
                </a:cubicBezTo>
                <a:cubicBezTo>
                  <a:pt x="21" y="164"/>
                  <a:pt x="21" y="164"/>
                  <a:pt x="22" y="164"/>
                </a:cubicBezTo>
                <a:cubicBezTo>
                  <a:pt x="21" y="162"/>
                  <a:pt x="21" y="159"/>
                  <a:pt x="21" y="157"/>
                </a:cubicBezTo>
                <a:cubicBezTo>
                  <a:pt x="21" y="154"/>
                  <a:pt x="22" y="151"/>
                  <a:pt x="22" y="148"/>
                </a:cubicBezTo>
                <a:cubicBezTo>
                  <a:pt x="22" y="146"/>
                  <a:pt x="21" y="144"/>
                  <a:pt x="21" y="142"/>
                </a:cubicBezTo>
                <a:cubicBezTo>
                  <a:pt x="20" y="138"/>
                  <a:pt x="21" y="135"/>
                  <a:pt x="20" y="131"/>
                </a:cubicBezTo>
                <a:cubicBezTo>
                  <a:pt x="20" y="127"/>
                  <a:pt x="19" y="124"/>
                  <a:pt x="20" y="120"/>
                </a:cubicBezTo>
                <a:cubicBezTo>
                  <a:pt x="20" y="117"/>
                  <a:pt x="20" y="115"/>
                  <a:pt x="20" y="112"/>
                </a:cubicBezTo>
                <a:cubicBezTo>
                  <a:pt x="20" y="108"/>
                  <a:pt x="20" y="104"/>
                  <a:pt x="21" y="102"/>
                </a:cubicBezTo>
                <a:cubicBezTo>
                  <a:pt x="22" y="99"/>
                  <a:pt x="23" y="96"/>
                  <a:pt x="23" y="94"/>
                </a:cubicBezTo>
                <a:cubicBezTo>
                  <a:pt x="23" y="93"/>
                  <a:pt x="22" y="92"/>
                  <a:pt x="21" y="91"/>
                </a:cubicBezTo>
                <a:cubicBezTo>
                  <a:pt x="21" y="90"/>
                  <a:pt x="22" y="89"/>
                  <a:pt x="22" y="88"/>
                </a:cubicBezTo>
                <a:cubicBezTo>
                  <a:pt x="23" y="85"/>
                  <a:pt x="23" y="83"/>
                  <a:pt x="23" y="80"/>
                </a:cubicBezTo>
                <a:cubicBezTo>
                  <a:pt x="21" y="81"/>
                  <a:pt x="18" y="82"/>
                  <a:pt x="14" y="82"/>
                </a:cubicBezTo>
                <a:cubicBezTo>
                  <a:pt x="13" y="84"/>
                  <a:pt x="12" y="85"/>
                  <a:pt x="11" y="86"/>
                </a:cubicBezTo>
                <a:cubicBezTo>
                  <a:pt x="10" y="87"/>
                  <a:pt x="11" y="87"/>
                  <a:pt x="11" y="88"/>
                </a:cubicBezTo>
                <a:cubicBezTo>
                  <a:pt x="10" y="88"/>
                  <a:pt x="9" y="89"/>
                  <a:pt x="8" y="89"/>
                </a:cubicBezTo>
                <a:cubicBezTo>
                  <a:pt x="7" y="89"/>
                  <a:pt x="7" y="88"/>
                  <a:pt x="5" y="88"/>
                </a:cubicBezTo>
                <a:cubicBezTo>
                  <a:pt x="5" y="88"/>
                  <a:pt x="4" y="87"/>
                  <a:pt x="5" y="86"/>
                </a:cubicBezTo>
                <a:cubicBezTo>
                  <a:pt x="4" y="87"/>
                  <a:pt x="4" y="86"/>
                  <a:pt x="3" y="86"/>
                </a:cubicBezTo>
                <a:cubicBezTo>
                  <a:pt x="3" y="85"/>
                  <a:pt x="1" y="85"/>
                  <a:pt x="1" y="84"/>
                </a:cubicBezTo>
                <a:cubicBezTo>
                  <a:pt x="0" y="81"/>
                  <a:pt x="4" y="79"/>
                  <a:pt x="6" y="77"/>
                </a:cubicBezTo>
                <a:cubicBezTo>
                  <a:pt x="6" y="76"/>
                  <a:pt x="7" y="74"/>
                  <a:pt x="8" y="74"/>
                </a:cubicBezTo>
                <a:cubicBezTo>
                  <a:pt x="10" y="74"/>
                  <a:pt x="10" y="75"/>
                  <a:pt x="12" y="76"/>
                </a:cubicBezTo>
                <a:cubicBezTo>
                  <a:pt x="14" y="75"/>
                  <a:pt x="14" y="73"/>
                  <a:pt x="15" y="72"/>
                </a:cubicBezTo>
                <a:cubicBezTo>
                  <a:pt x="14" y="72"/>
                  <a:pt x="13" y="72"/>
                  <a:pt x="12" y="72"/>
                </a:cubicBezTo>
                <a:cubicBezTo>
                  <a:pt x="11" y="73"/>
                  <a:pt x="11" y="74"/>
                  <a:pt x="9" y="73"/>
                </a:cubicBezTo>
                <a:cubicBezTo>
                  <a:pt x="10" y="72"/>
                  <a:pt x="11" y="71"/>
                  <a:pt x="12" y="69"/>
                </a:cubicBezTo>
                <a:cubicBezTo>
                  <a:pt x="10" y="69"/>
                  <a:pt x="10" y="71"/>
                  <a:pt x="9" y="71"/>
                </a:cubicBezTo>
                <a:cubicBezTo>
                  <a:pt x="8" y="72"/>
                  <a:pt x="7" y="74"/>
                  <a:pt x="5" y="73"/>
                </a:cubicBezTo>
                <a:cubicBezTo>
                  <a:pt x="6" y="69"/>
                  <a:pt x="7" y="66"/>
                  <a:pt x="10" y="64"/>
                </a:cubicBezTo>
                <a:cubicBezTo>
                  <a:pt x="14" y="64"/>
                  <a:pt x="17" y="64"/>
                  <a:pt x="20" y="65"/>
                </a:cubicBezTo>
                <a:cubicBezTo>
                  <a:pt x="20" y="65"/>
                  <a:pt x="20" y="64"/>
                  <a:pt x="20" y="64"/>
                </a:cubicBezTo>
                <a:cubicBezTo>
                  <a:pt x="20" y="63"/>
                  <a:pt x="20" y="63"/>
                  <a:pt x="20" y="63"/>
                </a:cubicBezTo>
                <a:cubicBezTo>
                  <a:pt x="20" y="62"/>
                  <a:pt x="20" y="61"/>
                  <a:pt x="20" y="60"/>
                </a:cubicBezTo>
                <a:cubicBezTo>
                  <a:pt x="21" y="60"/>
                  <a:pt x="21" y="59"/>
                  <a:pt x="21" y="58"/>
                </a:cubicBezTo>
                <a:cubicBezTo>
                  <a:pt x="21" y="56"/>
                  <a:pt x="21" y="54"/>
                  <a:pt x="21" y="52"/>
                </a:cubicBezTo>
                <a:cubicBezTo>
                  <a:pt x="22" y="51"/>
                  <a:pt x="23" y="49"/>
                  <a:pt x="23" y="48"/>
                </a:cubicBezTo>
                <a:cubicBezTo>
                  <a:pt x="24" y="47"/>
                  <a:pt x="24" y="45"/>
                  <a:pt x="25" y="44"/>
                </a:cubicBezTo>
                <a:cubicBezTo>
                  <a:pt x="25" y="43"/>
                  <a:pt x="25" y="42"/>
                  <a:pt x="25" y="41"/>
                </a:cubicBezTo>
                <a:cubicBezTo>
                  <a:pt x="26" y="39"/>
                  <a:pt x="28" y="38"/>
                  <a:pt x="30" y="37"/>
                </a:cubicBezTo>
                <a:cubicBezTo>
                  <a:pt x="29" y="35"/>
                  <a:pt x="29" y="32"/>
                  <a:pt x="27" y="32"/>
                </a:cubicBezTo>
                <a:cubicBezTo>
                  <a:pt x="25" y="31"/>
                  <a:pt x="24" y="33"/>
                  <a:pt x="22" y="33"/>
                </a:cubicBezTo>
                <a:cubicBezTo>
                  <a:pt x="21" y="32"/>
                  <a:pt x="21" y="31"/>
                  <a:pt x="21" y="30"/>
                </a:cubicBezTo>
                <a:cubicBezTo>
                  <a:pt x="21" y="29"/>
                  <a:pt x="20" y="29"/>
                  <a:pt x="20" y="29"/>
                </a:cubicBezTo>
                <a:cubicBezTo>
                  <a:pt x="19" y="28"/>
                  <a:pt x="20" y="28"/>
                  <a:pt x="20" y="27"/>
                </a:cubicBezTo>
                <a:cubicBezTo>
                  <a:pt x="19" y="28"/>
                  <a:pt x="19" y="26"/>
                  <a:pt x="19" y="26"/>
                </a:cubicBezTo>
                <a:cubicBezTo>
                  <a:pt x="19" y="25"/>
                  <a:pt x="17" y="25"/>
                  <a:pt x="17" y="24"/>
                </a:cubicBezTo>
                <a:cubicBezTo>
                  <a:pt x="17" y="22"/>
                  <a:pt x="19" y="21"/>
                  <a:pt x="18" y="19"/>
                </a:cubicBezTo>
                <a:cubicBezTo>
                  <a:pt x="18" y="18"/>
                  <a:pt x="18" y="18"/>
                  <a:pt x="17" y="17"/>
                </a:cubicBezTo>
                <a:cubicBezTo>
                  <a:pt x="17" y="17"/>
                  <a:pt x="17" y="16"/>
                  <a:pt x="17" y="16"/>
                </a:cubicBezTo>
                <a:cubicBezTo>
                  <a:pt x="16" y="15"/>
                  <a:pt x="16" y="13"/>
                  <a:pt x="16" y="12"/>
                </a:cubicBezTo>
                <a:cubicBezTo>
                  <a:pt x="16" y="12"/>
                  <a:pt x="16" y="12"/>
                  <a:pt x="16" y="12"/>
                </a:cubicBezTo>
                <a:cubicBezTo>
                  <a:pt x="15" y="12"/>
                  <a:pt x="15" y="12"/>
                  <a:pt x="15" y="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81" name="Freeform 24">
            <a:extLst>
              <a:ext uri="{FF2B5EF4-FFF2-40B4-BE49-F238E27FC236}">
                <a16:creationId xmlns:a16="http://schemas.microsoft.com/office/drawing/2014/main" id="{BE1B24FF-5935-F340-9E1F-220CF289F41F}"/>
              </a:ext>
            </a:extLst>
          </p:cNvPr>
          <p:cNvSpPr>
            <a:spLocks noEditPoints="1"/>
          </p:cNvSpPr>
          <p:nvPr/>
        </p:nvSpPr>
        <p:spPr bwMode="auto">
          <a:xfrm>
            <a:off x="4564130" y="1698917"/>
            <a:ext cx="444280" cy="1213011"/>
          </a:xfrm>
          <a:custGeom>
            <a:avLst/>
            <a:gdLst>
              <a:gd name="T0" fmla="*/ 18 w 77"/>
              <a:gd name="T1" fmla="*/ 54 h 207"/>
              <a:gd name="T2" fmla="*/ 0 w 77"/>
              <a:gd name="T3" fmla="*/ 55 h 207"/>
              <a:gd name="T4" fmla="*/ 17 w 77"/>
              <a:gd name="T5" fmla="*/ 30 h 207"/>
              <a:gd name="T6" fmla="*/ 24 w 77"/>
              <a:gd name="T7" fmla="*/ 18 h 207"/>
              <a:gd name="T8" fmla="*/ 33 w 77"/>
              <a:gd name="T9" fmla="*/ 4 h 207"/>
              <a:gd name="T10" fmla="*/ 54 w 77"/>
              <a:gd name="T11" fmla="*/ 7 h 207"/>
              <a:gd name="T12" fmla="*/ 57 w 77"/>
              <a:gd name="T13" fmla="*/ 12 h 207"/>
              <a:gd name="T14" fmla="*/ 57 w 77"/>
              <a:gd name="T15" fmla="*/ 16 h 207"/>
              <a:gd name="T16" fmla="*/ 66 w 77"/>
              <a:gd name="T17" fmla="*/ 34 h 207"/>
              <a:gd name="T18" fmla="*/ 66 w 77"/>
              <a:gd name="T19" fmla="*/ 42 h 207"/>
              <a:gd name="T20" fmla="*/ 65 w 77"/>
              <a:gd name="T21" fmla="*/ 46 h 207"/>
              <a:gd name="T22" fmla="*/ 77 w 77"/>
              <a:gd name="T23" fmla="*/ 73 h 207"/>
              <a:gd name="T24" fmla="*/ 67 w 77"/>
              <a:gd name="T25" fmla="*/ 85 h 207"/>
              <a:gd name="T26" fmla="*/ 54 w 77"/>
              <a:gd name="T27" fmla="*/ 109 h 207"/>
              <a:gd name="T28" fmla="*/ 50 w 77"/>
              <a:gd name="T29" fmla="*/ 122 h 207"/>
              <a:gd name="T30" fmla="*/ 48 w 77"/>
              <a:gd name="T31" fmla="*/ 133 h 207"/>
              <a:gd name="T32" fmla="*/ 50 w 77"/>
              <a:gd name="T33" fmla="*/ 146 h 207"/>
              <a:gd name="T34" fmla="*/ 55 w 77"/>
              <a:gd name="T35" fmla="*/ 165 h 207"/>
              <a:gd name="T36" fmla="*/ 56 w 77"/>
              <a:gd name="T37" fmla="*/ 179 h 207"/>
              <a:gd name="T38" fmla="*/ 59 w 77"/>
              <a:gd name="T39" fmla="*/ 190 h 207"/>
              <a:gd name="T40" fmla="*/ 53 w 77"/>
              <a:gd name="T41" fmla="*/ 201 h 207"/>
              <a:gd name="T42" fmla="*/ 50 w 77"/>
              <a:gd name="T43" fmla="*/ 198 h 207"/>
              <a:gd name="T44" fmla="*/ 44 w 77"/>
              <a:gd name="T45" fmla="*/ 203 h 207"/>
              <a:gd name="T46" fmla="*/ 39 w 77"/>
              <a:gd name="T47" fmla="*/ 205 h 207"/>
              <a:gd name="T48" fmla="*/ 33 w 77"/>
              <a:gd name="T49" fmla="*/ 206 h 207"/>
              <a:gd name="T50" fmla="*/ 32 w 77"/>
              <a:gd name="T51" fmla="*/ 197 h 207"/>
              <a:gd name="T52" fmla="*/ 31 w 77"/>
              <a:gd name="T53" fmla="*/ 182 h 207"/>
              <a:gd name="T54" fmla="*/ 34 w 77"/>
              <a:gd name="T55" fmla="*/ 154 h 207"/>
              <a:gd name="T56" fmla="*/ 31 w 77"/>
              <a:gd name="T57" fmla="*/ 144 h 207"/>
              <a:gd name="T58" fmla="*/ 30 w 77"/>
              <a:gd name="T59" fmla="*/ 132 h 207"/>
              <a:gd name="T60" fmla="*/ 24 w 77"/>
              <a:gd name="T61" fmla="*/ 115 h 207"/>
              <a:gd name="T62" fmla="*/ 22 w 77"/>
              <a:gd name="T63" fmla="*/ 97 h 207"/>
              <a:gd name="T64" fmla="*/ 23 w 77"/>
              <a:gd name="T65" fmla="*/ 85 h 207"/>
              <a:gd name="T66" fmla="*/ 25 w 77"/>
              <a:gd name="T67" fmla="*/ 77 h 207"/>
              <a:gd name="T68" fmla="*/ 19 w 77"/>
              <a:gd name="T69" fmla="*/ 62 h 207"/>
              <a:gd name="T70" fmla="*/ 20 w 77"/>
              <a:gd name="T71" fmla="*/ 56 h 207"/>
              <a:gd name="T72" fmla="*/ 19 w 77"/>
              <a:gd name="T73" fmla="*/ 53 h 207"/>
              <a:gd name="T74" fmla="*/ 19 w 77"/>
              <a:gd name="T75" fmla="*/ 53 h 207"/>
              <a:gd name="T76" fmla="*/ 16 w 77"/>
              <a:gd name="T77" fmla="*/ 43 h 207"/>
              <a:gd name="T78" fmla="*/ 22 w 77"/>
              <a:gd name="T79" fmla="*/ 33 h 207"/>
              <a:gd name="T80" fmla="*/ 24 w 77"/>
              <a:gd name="T81" fmla="*/ 30 h 207"/>
              <a:gd name="T82" fmla="*/ 57 w 77"/>
              <a:gd name="T83" fmla="*/ 85 h 207"/>
              <a:gd name="T84" fmla="*/ 66 w 77"/>
              <a:gd name="T85" fmla="*/ 71 h 207"/>
              <a:gd name="T86" fmla="*/ 59 w 77"/>
              <a:gd name="T87" fmla="*/ 58 h 207"/>
              <a:gd name="T88" fmla="*/ 56 w 77"/>
              <a:gd name="T89" fmla="*/ 60 h 207"/>
              <a:gd name="T90" fmla="*/ 53 w 77"/>
              <a:gd name="T91" fmla="*/ 68 h 207"/>
              <a:gd name="T92" fmla="*/ 52 w 77"/>
              <a:gd name="T93" fmla="*/ 8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207">
                <a:moveTo>
                  <a:pt x="19" y="53"/>
                </a:moveTo>
                <a:cubicBezTo>
                  <a:pt x="19" y="53"/>
                  <a:pt x="18" y="53"/>
                  <a:pt x="18" y="54"/>
                </a:cubicBezTo>
                <a:cubicBezTo>
                  <a:pt x="14" y="53"/>
                  <a:pt x="10" y="58"/>
                  <a:pt x="5" y="57"/>
                </a:cubicBezTo>
                <a:cubicBezTo>
                  <a:pt x="3" y="57"/>
                  <a:pt x="0" y="57"/>
                  <a:pt x="0" y="55"/>
                </a:cubicBezTo>
                <a:cubicBezTo>
                  <a:pt x="0" y="53"/>
                  <a:pt x="3" y="48"/>
                  <a:pt x="4" y="47"/>
                </a:cubicBezTo>
                <a:cubicBezTo>
                  <a:pt x="8" y="40"/>
                  <a:pt x="12" y="36"/>
                  <a:pt x="17" y="30"/>
                </a:cubicBezTo>
                <a:cubicBezTo>
                  <a:pt x="19" y="27"/>
                  <a:pt x="20" y="24"/>
                  <a:pt x="21" y="20"/>
                </a:cubicBezTo>
                <a:cubicBezTo>
                  <a:pt x="22" y="19"/>
                  <a:pt x="23" y="19"/>
                  <a:pt x="24" y="18"/>
                </a:cubicBezTo>
                <a:cubicBezTo>
                  <a:pt x="24" y="15"/>
                  <a:pt x="23" y="11"/>
                  <a:pt x="25" y="8"/>
                </a:cubicBezTo>
                <a:cubicBezTo>
                  <a:pt x="27" y="6"/>
                  <a:pt x="30" y="4"/>
                  <a:pt x="33" y="4"/>
                </a:cubicBezTo>
                <a:cubicBezTo>
                  <a:pt x="35" y="3"/>
                  <a:pt x="37" y="2"/>
                  <a:pt x="39" y="1"/>
                </a:cubicBezTo>
                <a:cubicBezTo>
                  <a:pt x="46" y="0"/>
                  <a:pt x="50" y="4"/>
                  <a:pt x="54" y="7"/>
                </a:cubicBezTo>
                <a:cubicBezTo>
                  <a:pt x="55" y="9"/>
                  <a:pt x="56" y="10"/>
                  <a:pt x="56" y="11"/>
                </a:cubicBezTo>
                <a:cubicBezTo>
                  <a:pt x="57" y="11"/>
                  <a:pt x="56" y="11"/>
                  <a:pt x="57" y="12"/>
                </a:cubicBezTo>
                <a:cubicBezTo>
                  <a:pt x="57" y="12"/>
                  <a:pt x="57" y="12"/>
                  <a:pt x="57" y="12"/>
                </a:cubicBezTo>
                <a:cubicBezTo>
                  <a:pt x="57" y="13"/>
                  <a:pt x="57" y="14"/>
                  <a:pt x="57" y="16"/>
                </a:cubicBezTo>
                <a:cubicBezTo>
                  <a:pt x="61" y="19"/>
                  <a:pt x="66" y="24"/>
                  <a:pt x="64" y="30"/>
                </a:cubicBezTo>
                <a:cubicBezTo>
                  <a:pt x="65" y="32"/>
                  <a:pt x="66" y="33"/>
                  <a:pt x="66" y="34"/>
                </a:cubicBezTo>
                <a:cubicBezTo>
                  <a:pt x="66" y="35"/>
                  <a:pt x="66" y="34"/>
                  <a:pt x="66" y="34"/>
                </a:cubicBezTo>
                <a:cubicBezTo>
                  <a:pt x="67" y="35"/>
                  <a:pt x="67" y="40"/>
                  <a:pt x="66" y="42"/>
                </a:cubicBezTo>
                <a:cubicBezTo>
                  <a:pt x="66" y="43"/>
                  <a:pt x="67" y="41"/>
                  <a:pt x="66" y="42"/>
                </a:cubicBezTo>
                <a:cubicBezTo>
                  <a:pt x="66" y="44"/>
                  <a:pt x="65" y="45"/>
                  <a:pt x="65" y="46"/>
                </a:cubicBezTo>
                <a:cubicBezTo>
                  <a:pt x="68" y="52"/>
                  <a:pt x="71" y="59"/>
                  <a:pt x="74" y="66"/>
                </a:cubicBezTo>
                <a:cubicBezTo>
                  <a:pt x="75" y="68"/>
                  <a:pt x="77" y="71"/>
                  <a:pt x="77" y="73"/>
                </a:cubicBezTo>
                <a:cubicBezTo>
                  <a:pt x="76" y="74"/>
                  <a:pt x="75" y="75"/>
                  <a:pt x="74" y="76"/>
                </a:cubicBezTo>
                <a:cubicBezTo>
                  <a:pt x="72" y="79"/>
                  <a:pt x="69" y="83"/>
                  <a:pt x="67" y="85"/>
                </a:cubicBezTo>
                <a:cubicBezTo>
                  <a:pt x="62" y="89"/>
                  <a:pt x="58" y="91"/>
                  <a:pt x="56" y="96"/>
                </a:cubicBezTo>
                <a:cubicBezTo>
                  <a:pt x="56" y="101"/>
                  <a:pt x="55" y="105"/>
                  <a:pt x="54" y="109"/>
                </a:cubicBezTo>
                <a:cubicBezTo>
                  <a:pt x="54" y="111"/>
                  <a:pt x="52" y="113"/>
                  <a:pt x="52" y="115"/>
                </a:cubicBezTo>
                <a:cubicBezTo>
                  <a:pt x="51" y="117"/>
                  <a:pt x="51" y="120"/>
                  <a:pt x="50" y="122"/>
                </a:cubicBezTo>
                <a:cubicBezTo>
                  <a:pt x="50" y="124"/>
                  <a:pt x="49" y="126"/>
                  <a:pt x="48" y="128"/>
                </a:cubicBezTo>
                <a:cubicBezTo>
                  <a:pt x="48" y="130"/>
                  <a:pt x="49" y="131"/>
                  <a:pt x="48" y="133"/>
                </a:cubicBezTo>
                <a:cubicBezTo>
                  <a:pt x="48" y="136"/>
                  <a:pt x="48" y="138"/>
                  <a:pt x="48" y="140"/>
                </a:cubicBezTo>
                <a:cubicBezTo>
                  <a:pt x="48" y="143"/>
                  <a:pt x="50" y="144"/>
                  <a:pt x="50" y="146"/>
                </a:cubicBezTo>
                <a:cubicBezTo>
                  <a:pt x="53" y="150"/>
                  <a:pt x="56" y="154"/>
                  <a:pt x="56" y="161"/>
                </a:cubicBezTo>
                <a:cubicBezTo>
                  <a:pt x="56" y="162"/>
                  <a:pt x="55" y="164"/>
                  <a:pt x="55" y="165"/>
                </a:cubicBezTo>
                <a:cubicBezTo>
                  <a:pt x="55" y="167"/>
                  <a:pt x="55" y="169"/>
                  <a:pt x="55" y="171"/>
                </a:cubicBezTo>
                <a:cubicBezTo>
                  <a:pt x="56" y="173"/>
                  <a:pt x="55" y="176"/>
                  <a:pt x="56" y="179"/>
                </a:cubicBezTo>
                <a:cubicBezTo>
                  <a:pt x="56" y="183"/>
                  <a:pt x="59" y="186"/>
                  <a:pt x="60" y="190"/>
                </a:cubicBezTo>
                <a:cubicBezTo>
                  <a:pt x="60" y="190"/>
                  <a:pt x="59" y="190"/>
                  <a:pt x="59" y="190"/>
                </a:cubicBezTo>
                <a:cubicBezTo>
                  <a:pt x="58" y="194"/>
                  <a:pt x="59" y="198"/>
                  <a:pt x="57" y="201"/>
                </a:cubicBezTo>
                <a:cubicBezTo>
                  <a:pt x="55" y="202"/>
                  <a:pt x="54" y="201"/>
                  <a:pt x="53" y="201"/>
                </a:cubicBezTo>
                <a:cubicBezTo>
                  <a:pt x="52" y="199"/>
                  <a:pt x="54" y="194"/>
                  <a:pt x="51" y="195"/>
                </a:cubicBezTo>
                <a:cubicBezTo>
                  <a:pt x="50" y="195"/>
                  <a:pt x="50" y="197"/>
                  <a:pt x="50" y="198"/>
                </a:cubicBezTo>
                <a:cubicBezTo>
                  <a:pt x="50" y="200"/>
                  <a:pt x="50" y="202"/>
                  <a:pt x="49" y="204"/>
                </a:cubicBezTo>
                <a:cubicBezTo>
                  <a:pt x="48" y="205"/>
                  <a:pt x="45" y="204"/>
                  <a:pt x="44" y="203"/>
                </a:cubicBezTo>
                <a:cubicBezTo>
                  <a:pt x="44" y="202"/>
                  <a:pt x="45" y="201"/>
                  <a:pt x="44" y="200"/>
                </a:cubicBezTo>
                <a:cubicBezTo>
                  <a:pt x="42" y="201"/>
                  <a:pt x="41" y="203"/>
                  <a:pt x="39" y="205"/>
                </a:cubicBezTo>
                <a:cubicBezTo>
                  <a:pt x="38" y="204"/>
                  <a:pt x="37" y="206"/>
                  <a:pt x="35" y="206"/>
                </a:cubicBezTo>
                <a:cubicBezTo>
                  <a:pt x="34" y="206"/>
                  <a:pt x="34" y="206"/>
                  <a:pt x="33" y="206"/>
                </a:cubicBezTo>
                <a:cubicBezTo>
                  <a:pt x="30" y="206"/>
                  <a:pt x="26" y="207"/>
                  <a:pt x="24" y="206"/>
                </a:cubicBezTo>
                <a:cubicBezTo>
                  <a:pt x="22" y="200"/>
                  <a:pt x="30" y="201"/>
                  <a:pt x="32" y="197"/>
                </a:cubicBezTo>
                <a:cubicBezTo>
                  <a:pt x="33" y="196"/>
                  <a:pt x="31" y="196"/>
                  <a:pt x="31" y="195"/>
                </a:cubicBezTo>
                <a:cubicBezTo>
                  <a:pt x="32" y="191"/>
                  <a:pt x="31" y="186"/>
                  <a:pt x="31" y="182"/>
                </a:cubicBezTo>
                <a:cubicBezTo>
                  <a:pt x="32" y="177"/>
                  <a:pt x="32" y="172"/>
                  <a:pt x="33" y="167"/>
                </a:cubicBezTo>
                <a:cubicBezTo>
                  <a:pt x="33" y="163"/>
                  <a:pt x="34" y="158"/>
                  <a:pt x="34" y="154"/>
                </a:cubicBezTo>
                <a:cubicBezTo>
                  <a:pt x="34" y="152"/>
                  <a:pt x="33" y="150"/>
                  <a:pt x="33" y="148"/>
                </a:cubicBezTo>
                <a:cubicBezTo>
                  <a:pt x="32" y="147"/>
                  <a:pt x="31" y="145"/>
                  <a:pt x="31" y="144"/>
                </a:cubicBezTo>
                <a:cubicBezTo>
                  <a:pt x="31" y="142"/>
                  <a:pt x="32" y="139"/>
                  <a:pt x="32" y="136"/>
                </a:cubicBezTo>
                <a:cubicBezTo>
                  <a:pt x="32" y="135"/>
                  <a:pt x="31" y="134"/>
                  <a:pt x="30" y="132"/>
                </a:cubicBezTo>
                <a:cubicBezTo>
                  <a:pt x="29" y="129"/>
                  <a:pt x="28" y="126"/>
                  <a:pt x="26" y="122"/>
                </a:cubicBezTo>
                <a:cubicBezTo>
                  <a:pt x="25" y="120"/>
                  <a:pt x="24" y="118"/>
                  <a:pt x="24" y="115"/>
                </a:cubicBezTo>
                <a:cubicBezTo>
                  <a:pt x="23" y="111"/>
                  <a:pt x="22" y="107"/>
                  <a:pt x="22" y="101"/>
                </a:cubicBezTo>
                <a:cubicBezTo>
                  <a:pt x="22" y="100"/>
                  <a:pt x="23" y="99"/>
                  <a:pt x="22" y="97"/>
                </a:cubicBezTo>
                <a:cubicBezTo>
                  <a:pt x="22" y="96"/>
                  <a:pt x="22" y="96"/>
                  <a:pt x="22" y="95"/>
                </a:cubicBezTo>
                <a:cubicBezTo>
                  <a:pt x="21" y="91"/>
                  <a:pt x="23" y="89"/>
                  <a:pt x="23" y="85"/>
                </a:cubicBezTo>
                <a:cubicBezTo>
                  <a:pt x="23" y="84"/>
                  <a:pt x="23" y="83"/>
                  <a:pt x="23" y="83"/>
                </a:cubicBezTo>
                <a:cubicBezTo>
                  <a:pt x="23" y="81"/>
                  <a:pt x="25" y="79"/>
                  <a:pt x="25" y="77"/>
                </a:cubicBezTo>
                <a:cubicBezTo>
                  <a:pt x="25" y="74"/>
                  <a:pt x="25" y="70"/>
                  <a:pt x="24" y="68"/>
                </a:cubicBezTo>
                <a:cubicBezTo>
                  <a:pt x="24" y="66"/>
                  <a:pt x="19" y="65"/>
                  <a:pt x="19" y="62"/>
                </a:cubicBezTo>
                <a:cubicBezTo>
                  <a:pt x="19" y="60"/>
                  <a:pt x="20" y="60"/>
                  <a:pt x="21" y="59"/>
                </a:cubicBezTo>
                <a:cubicBezTo>
                  <a:pt x="20" y="58"/>
                  <a:pt x="20" y="57"/>
                  <a:pt x="20" y="56"/>
                </a:cubicBezTo>
                <a:cubicBezTo>
                  <a:pt x="20" y="54"/>
                  <a:pt x="21" y="53"/>
                  <a:pt x="20" y="53"/>
                </a:cubicBezTo>
                <a:cubicBezTo>
                  <a:pt x="20" y="53"/>
                  <a:pt x="20" y="53"/>
                  <a:pt x="19" y="53"/>
                </a:cubicBezTo>
                <a:cubicBezTo>
                  <a:pt x="20" y="53"/>
                  <a:pt x="20" y="53"/>
                  <a:pt x="20" y="53"/>
                </a:cubicBezTo>
                <a:lnTo>
                  <a:pt x="19" y="53"/>
                </a:lnTo>
                <a:close/>
                <a:moveTo>
                  <a:pt x="20" y="36"/>
                </a:moveTo>
                <a:cubicBezTo>
                  <a:pt x="18" y="38"/>
                  <a:pt x="17" y="41"/>
                  <a:pt x="16" y="43"/>
                </a:cubicBezTo>
                <a:cubicBezTo>
                  <a:pt x="17" y="43"/>
                  <a:pt x="18" y="42"/>
                  <a:pt x="18" y="42"/>
                </a:cubicBezTo>
                <a:cubicBezTo>
                  <a:pt x="19" y="38"/>
                  <a:pt x="22" y="37"/>
                  <a:pt x="22" y="33"/>
                </a:cubicBezTo>
                <a:cubicBezTo>
                  <a:pt x="23" y="32"/>
                  <a:pt x="24" y="32"/>
                  <a:pt x="25" y="31"/>
                </a:cubicBezTo>
                <a:cubicBezTo>
                  <a:pt x="25" y="31"/>
                  <a:pt x="24" y="31"/>
                  <a:pt x="24" y="30"/>
                </a:cubicBezTo>
                <a:cubicBezTo>
                  <a:pt x="22" y="31"/>
                  <a:pt x="21" y="34"/>
                  <a:pt x="20" y="36"/>
                </a:cubicBezTo>
                <a:close/>
                <a:moveTo>
                  <a:pt x="57" y="85"/>
                </a:moveTo>
                <a:cubicBezTo>
                  <a:pt x="60" y="82"/>
                  <a:pt x="62" y="77"/>
                  <a:pt x="65" y="74"/>
                </a:cubicBezTo>
                <a:cubicBezTo>
                  <a:pt x="66" y="73"/>
                  <a:pt x="66" y="72"/>
                  <a:pt x="66" y="71"/>
                </a:cubicBezTo>
                <a:cubicBezTo>
                  <a:pt x="66" y="70"/>
                  <a:pt x="63" y="66"/>
                  <a:pt x="63" y="65"/>
                </a:cubicBezTo>
                <a:cubicBezTo>
                  <a:pt x="61" y="62"/>
                  <a:pt x="60" y="59"/>
                  <a:pt x="59" y="58"/>
                </a:cubicBezTo>
                <a:cubicBezTo>
                  <a:pt x="59" y="58"/>
                  <a:pt x="59" y="57"/>
                  <a:pt x="59" y="57"/>
                </a:cubicBezTo>
                <a:cubicBezTo>
                  <a:pt x="58" y="58"/>
                  <a:pt x="56" y="59"/>
                  <a:pt x="56" y="60"/>
                </a:cubicBezTo>
                <a:cubicBezTo>
                  <a:pt x="55" y="61"/>
                  <a:pt x="55" y="63"/>
                  <a:pt x="54" y="65"/>
                </a:cubicBezTo>
                <a:cubicBezTo>
                  <a:pt x="54" y="66"/>
                  <a:pt x="53" y="67"/>
                  <a:pt x="53" y="68"/>
                </a:cubicBezTo>
                <a:cubicBezTo>
                  <a:pt x="51" y="74"/>
                  <a:pt x="52" y="80"/>
                  <a:pt x="50" y="85"/>
                </a:cubicBezTo>
                <a:cubicBezTo>
                  <a:pt x="51" y="86"/>
                  <a:pt x="52" y="88"/>
                  <a:pt x="52" y="89"/>
                </a:cubicBezTo>
                <a:cubicBezTo>
                  <a:pt x="54" y="89"/>
                  <a:pt x="55" y="87"/>
                  <a:pt x="57" y="85"/>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723" name="Picture 722">
            <a:extLst>
              <a:ext uri="{FF2B5EF4-FFF2-40B4-BE49-F238E27FC236}">
                <a16:creationId xmlns:a16="http://schemas.microsoft.com/office/drawing/2014/main" id="{4F38E178-285B-6D44-B21A-12DF86281996}"/>
              </a:ext>
            </a:extLst>
          </p:cNvPr>
          <p:cNvPicPr>
            <a:picLocks noChangeAspect="1"/>
          </p:cNvPicPr>
          <p:nvPr/>
        </p:nvPicPr>
        <p:blipFill>
          <a:blip r:embed="rId4"/>
          <a:stretch>
            <a:fillRect/>
          </a:stretch>
        </p:blipFill>
        <p:spPr>
          <a:xfrm>
            <a:off x="959921" y="1670467"/>
            <a:ext cx="3361905" cy="1196915"/>
          </a:xfrm>
          <a:prstGeom prst="rect">
            <a:avLst/>
          </a:prstGeom>
        </p:spPr>
      </p:pic>
      <p:grpSp>
        <p:nvGrpSpPr>
          <p:cNvPr id="919" name="Group 918">
            <a:extLst>
              <a:ext uri="{FF2B5EF4-FFF2-40B4-BE49-F238E27FC236}">
                <a16:creationId xmlns:a16="http://schemas.microsoft.com/office/drawing/2014/main" id="{D71E65A6-F714-4FE0-8367-09C4A73C7D8C}"/>
              </a:ext>
            </a:extLst>
          </p:cNvPr>
          <p:cNvGrpSpPr/>
          <p:nvPr/>
        </p:nvGrpSpPr>
        <p:grpSpPr>
          <a:xfrm>
            <a:off x="7913273" y="1922309"/>
            <a:ext cx="3137821" cy="1102647"/>
            <a:chOff x="4710113" y="2951163"/>
            <a:chExt cx="2768600" cy="825500"/>
          </a:xfrm>
        </p:grpSpPr>
        <p:sp>
          <p:nvSpPr>
            <p:cNvPr id="920" name="Freeform 302">
              <a:extLst>
                <a:ext uri="{FF2B5EF4-FFF2-40B4-BE49-F238E27FC236}">
                  <a16:creationId xmlns:a16="http://schemas.microsoft.com/office/drawing/2014/main" id="{8FECC38B-945F-4AFA-A675-FC8971F944B8}"/>
                </a:ext>
              </a:extLst>
            </p:cNvPr>
            <p:cNvSpPr>
              <a:spLocks/>
            </p:cNvSpPr>
            <p:nvPr/>
          </p:nvSpPr>
          <p:spPr bwMode="auto">
            <a:xfrm>
              <a:off x="6826251" y="3476625"/>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1" name="Freeform 303">
              <a:extLst>
                <a:ext uri="{FF2B5EF4-FFF2-40B4-BE49-F238E27FC236}">
                  <a16:creationId xmlns:a16="http://schemas.microsoft.com/office/drawing/2014/main" id="{29023C2D-8303-40C8-88C2-08BA99F116CE}"/>
                </a:ext>
              </a:extLst>
            </p:cNvPr>
            <p:cNvSpPr>
              <a:spLocks/>
            </p:cNvSpPr>
            <p:nvPr/>
          </p:nvSpPr>
          <p:spPr bwMode="auto">
            <a:xfrm>
              <a:off x="6826251" y="3517900"/>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2" name="Freeform 304">
              <a:extLst>
                <a:ext uri="{FF2B5EF4-FFF2-40B4-BE49-F238E27FC236}">
                  <a16:creationId xmlns:a16="http://schemas.microsoft.com/office/drawing/2014/main" id="{6F4C4210-9D80-4F38-B7D3-F7F14B87B8E2}"/>
                </a:ext>
              </a:extLst>
            </p:cNvPr>
            <p:cNvSpPr>
              <a:spLocks/>
            </p:cNvSpPr>
            <p:nvPr/>
          </p:nvSpPr>
          <p:spPr bwMode="auto">
            <a:xfrm>
              <a:off x="6826251" y="3503613"/>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3" name="Freeform 305">
              <a:extLst>
                <a:ext uri="{FF2B5EF4-FFF2-40B4-BE49-F238E27FC236}">
                  <a16:creationId xmlns:a16="http://schemas.microsoft.com/office/drawing/2014/main" id="{068C413B-2414-42D0-A436-72AAFE8A9AAF}"/>
                </a:ext>
              </a:extLst>
            </p:cNvPr>
            <p:cNvSpPr>
              <a:spLocks/>
            </p:cNvSpPr>
            <p:nvPr/>
          </p:nvSpPr>
          <p:spPr bwMode="auto">
            <a:xfrm>
              <a:off x="6826251" y="3463925"/>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4" name="Freeform 306">
              <a:extLst>
                <a:ext uri="{FF2B5EF4-FFF2-40B4-BE49-F238E27FC236}">
                  <a16:creationId xmlns:a16="http://schemas.microsoft.com/office/drawing/2014/main" id="{FE5FD0FE-32D0-4EA6-96A9-11F6562CE041}"/>
                </a:ext>
              </a:extLst>
            </p:cNvPr>
            <p:cNvSpPr>
              <a:spLocks/>
            </p:cNvSpPr>
            <p:nvPr/>
          </p:nvSpPr>
          <p:spPr bwMode="auto">
            <a:xfrm>
              <a:off x="6826251" y="3490913"/>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5" name="Freeform 307">
              <a:extLst>
                <a:ext uri="{FF2B5EF4-FFF2-40B4-BE49-F238E27FC236}">
                  <a16:creationId xmlns:a16="http://schemas.microsoft.com/office/drawing/2014/main" id="{B8511BC7-7018-4E7A-86F4-7E61309FC169}"/>
                </a:ext>
              </a:extLst>
            </p:cNvPr>
            <p:cNvSpPr>
              <a:spLocks/>
            </p:cNvSpPr>
            <p:nvPr/>
          </p:nvSpPr>
          <p:spPr bwMode="auto">
            <a:xfrm>
              <a:off x="6826251" y="3449638"/>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6" name="Freeform 308">
              <a:extLst>
                <a:ext uri="{FF2B5EF4-FFF2-40B4-BE49-F238E27FC236}">
                  <a16:creationId xmlns:a16="http://schemas.microsoft.com/office/drawing/2014/main" id="{68F36BDD-7F5D-447F-AEF0-7FC907BABA73}"/>
                </a:ext>
              </a:extLst>
            </p:cNvPr>
            <p:cNvSpPr>
              <a:spLocks/>
            </p:cNvSpPr>
            <p:nvPr/>
          </p:nvSpPr>
          <p:spPr bwMode="auto">
            <a:xfrm>
              <a:off x="6826251" y="3530600"/>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7" name="Freeform 309">
              <a:extLst>
                <a:ext uri="{FF2B5EF4-FFF2-40B4-BE49-F238E27FC236}">
                  <a16:creationId xmlns:a16="http://schemas.microsoft.com/office/drawing/2014/main" id="{D29FA273-BCBB-418A-841B-F84C51A79281}"/>
                </a:ext>
              </a:extLst>
            </p:cNvPr>
            <p:cNvSpPr>
              <a:spLocks/>
            </p:cNvSpPr>
            <p:nvPr/>
          </p:nvSpPr>
          <p:spPr bwMode="auto">
            <a:xfrm>
              <a:off x="6826251" y="3394075"/>
              <a:ext cx="6350" cy="14288"/>
            </a:xfrm>
            <a:custGeom>
              <a:avLst/>
              <a:gdLst>
                <a:gd name="T0" fmla="*/ 0 w 4"/>
                <a:gd name="T1" fmla="*/ 0 h 9"/>
                <a:gd name="T2" fmla="*/ 0 w 4"/>
                <a:gd name="T3" fmla="*/ 9 h 9"/>
                <a:gd name="T4" fmla="*/ 2 w 4"/>
                <a:gd name="T5" fmla="*/ 9 h 9"/>
                <a:gd name="T6" fmla="*/ 4 w 4"/>
                <a:gd name="T7" fmla="*/ 9 h 9"/>
                <a:gd name="T8" fmla="*/ 4 w 4"/>
                <a:gd name="T9" fmla="*/ 1 h 9"/>
                <a:gd name="T10" fmla="*/ 2 w 4"/>
                <a:gd name="T11" fmla="*/ 1 h 9"/>
                <a:gd name="T12" fmla="*/ 0 w 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0" y="0"/>
                  </a:moveTo>
                  <a:lnTo>
                    <a:pt x="0" y="9"/>
                  </a:lnTo>
                  <a:lnTo>
                    <a:pt x="2" y="9"/>
                  </a:lnTo>
                  <a:lnTo>
                    <a:pt x="4" y="9"/>
                  </a:lnTo>
                  <a:lnTo>
                    <a:pt x="4"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8" name="Freeform 310">
              <a:extLst>
                <a:ext uri="{FF2B5EF4-FFF2-40B4-BE49-F238E27FC236}">
                  <a16:creationId xmlns:a16="http://schemas.microsoft.com/office/drawing/2014/main" id="{BF915930-3A67-4F6E-8AF8-8D2C0601E09A}"/>
                </a:ext>
              </a:extLst>
            </p:cNvPr>
            <p:cNvSpPr>
              <a:spLocks/>
            </p:cNvSpPr>
            <p:nvPr/>
          </p:nvSpPr>
          <p:spPr bwMode="auto">
            <a:xfrm>
              <a:off x="6826251" y="3408363"/>
              <a:ext cx="6350" cy="12700"/>
            </a:xfrm>
            <a:custGeom>
              <a:avLst/>
              <a:gdLst>
                <a:gd name="T0" fmla="*/ 0 w 4"/>
                <a:gd name="T1" fmla="*/ 0 h 8"/>
                <a:gd name="T2" fmla="*/ 0 w 4"/>
                <a:gd name="T3" fmla="*/ 8 h 8"/>
                <a:gd name="T4" fmla="*/ 2 w 4"/>
                <a:gd name="T5" fmla="*/ 8 h 8"/>
                <a:gd name="T6" fmla="*/ 4 w 4"/>
                <a:gd name="T7" fmla="*/ 8 h 8"/>
                <a:gd name="T8" fmla="*/ 4 w 4"/>
                <a:gd name="T9" fmla="*/ 1 h 8"/>
                <a:gd name="T10" fmla="*/ 2 w 4"/>
                <a:gd name="T11" fmla="*/ 1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9" name="Freeform 311">
              <a:extLst>
                <a:ext uri="{FF2B5EF4-FFF2-40B4-BE49-F238E27FC236}">
                  <a16:creationId xmlns:a16="http://schemas.microsoft.com/office/drawing/2014/main" id="{D6267A0F-6F12-438B-87D2-E661DE9A3658}"/>
                </a:ext>
              </a:extLst>
            </p:cNvPr>
            <p:cNvSpPr>
              <a:spLocks/>
            </p:cNvSpPr>
            <p:nvPr/>
          </p:nvSpPr>
          <p:spPr bwMode="auto">
            <a:xfrm>
              <a:off x="6826251" y="3436938"/>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0" name="Freeform 312">
              <a:extLst>
                <a:ext uri="{FF2B5EF4-FFF2-40B4-BE49-F238E27FC236}">
                  <a16:creationId xmlns:a16="http://schemas.microsoft.com/office/drawing/2014/main" id="{8A76D72A-6909-4F1B-AC40-D2EF62FE6E8F}"/>
                </a:ext>
              </a:extLst>
            </p:cNvPr>
            <p:cNvSpPr>
              <a:spLocks/>
            </p:cNvSpPr>
            <p:nvPr/>
          </p:nvSpPr>
          <p:spPr bwMode="auto">
            <a:xfrm>
              <a:off x="6826251" y="3422650"/>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1" name="Freeform 313">
              <a:extLst>
                <a:ext uri="{FF2B5EF4-FFF2-40B4-BE49-F238E27FC236}">
                  <a16:creationId xmlns:a16="http://schemas.microsoft.com/office/drawing/2014/main" id="{B9D18B66-2D6B-4957-A2DF-4DC12C0E8CA4}"/>
                </a:ext>
              </a:extLst>
            </p:cNvPr>
            <p:cNvSpPr>
              <a:spLocks/>
            </p:cNvSpPr>
            <p:nvPr/>
          </p:nvSpPr>
          <p:spPr bwMode="auto">
            <a:xfrm>
              <a:off x="6826251" y="3611563"/>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2" name="Freeform 314">
              <a:extLst>
                <a:ext uri="{FF2B5EF4-FFF2-40B4-BE49-F238E27FC236}">
                  <a16:creationId xmlns:a16="http://schemas.microsoft.com/office/drawing/2014/main" id="{74BCE595-620D-48F8-9801-9749702176DD}"/>
                </a:ext>
              </a:extLst>
            </p:cNvPr>
            <p:cNvSpPr>
              <a:spLocks/>
            </p:cNvSpPr>
            <p:nvPr/>
          </p:nvSpPr>
          <p:spPr bwMode="auto">
            <a:xfrm>
              <a:off x="6826251" y="3625850"/>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 name="Freeform 315">
              <a:extLst>
                <a:ext uri="{FF2B5EF4-FFF2-40B4-BE49-F238E27FC236}">
                  <a16:creationId xmlns:a16="http://schemas.microsoft.com/office/drawing/2014/main" id="{8EB0EA30-20CD-435D-B91E-7A4A7C006351}"/>
                </a:ext>
              </a:extLst>
            </p:cNvPr>
            <p:cNvSpPr>
              <a:spLocks/>
            </p:cNvSpPr>
            <p:nvPr/>
          </p:nvSpPr>
          <p:spPr bwMode="auto">
            <a:xfrm>
              <a:off x="6826251" y="3638550"/>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 name="Freeform 316">
              <a:extLst>
                <a:ext uri="{FF2B5EF4-FFF2-40B4-BE49-F238E27FC236}">
                  <a16:creationId xmlns:a16="http://schemas.microsoft.com/office/drawing/2014/main" id="{339EFD26-E098-4D6C-8D0F-E9D0F0663C9F}"/>
                </a:ext>
              </a:extLst>
            </p:cNvPr>
            <p:cNvSpPr>
              <a:spLocks/>
            </p:cNvSpPr>
            <p:nvPr/>
          </p:nvSpPr>
          <p:spPr bwMode="auto">
            <a:xfrm>
              <a:off x="6826251" y="3652838"/>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 name="Freeform 317">
              <a:extLst>
                <a:ext uri="{FF2B5EF4-FFF2-40B4-BE49-F238E27FC236}">
                  <a16:creationId xmlns:a16="http://schemas.microsoft.com/office/drawing/2014/main" id="{FA0906A6-77A9-432A-A753-4FEFDDD2359D}"/>
                </a:ext>
              </a:extLst>
            </p:cNvPr>
            <p:cNvSpPr>
              <a:spLocks/>
            </p:cNvSpPr>
            <p:nvPr/>
          </p:nvSpPr>
          <p:spPr bwMode="auto">
            <a:xfrm>
              <a:off x="6826251" y="3381375"/>
              <a:ext cx="6350" cy="12700"/>
            </a:xfrm>
            <a:custGeom>
              <a:avLst/>
              <a:gdLst>
                <a:gd name="T0" fmla="*/ 0 w 4"/>
                <a:gd name="T1" fmla="*/ 0 h 8"/>
                <a:gd name="T2" fmla="*/ 0 w 4"/>
                <a:gd name="T3" fmla="*/ 7 h 8"/>
                <a:gd name="T4" fmla="*/ 2 w 4"/>
                <a:gd name="T5" fmla="*/ 8 h 8"/>
                <a:gd name="T6" fmla="*/ 4 w 4"/>
                <a:gd name="T7" fmla="*/ 8 h 8"/>
                <a:gd name="T8" fmla="*/ 4 w 4"/>
                <a:gd name="T9" fmla="*/ 1 h 8"/>
                <a:gd name="T10" fmla="*/ 2 w 4"/>
                <a:gd name="T11" fmla="*/ 1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7"/>
                  </a:lnTo>
                  <a:lnTo>
                    <a:pt x="2" y="8"/>
                  </a:lnTo>
                  <a:lnTo>
                    <a:pt x="4" y="8"/>
                  </a:lnTo>
                  <a:lnTo>
                    <a:pt x="4"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6" name="Freeform 318">
              <a:extLst>
                <a:ext uri="{FF2B5EF4-FFF2-40B4-BE49-F238E27FC236}">
                  <a16:creationId xmlns:a16="http://schemas.microsoft.com/office/drawing/2014/main" id="{AD9CEBA8-E0B0-4756-9FBC-B37700E8EF4E}"/>
                </a:ext>
              </a:extLst>
            </p:cNvPr>
            <p:cNvSpPr>
              <a:spLocks/>
            </p:cNvSpPr>
            <p:nvPr/>
          </p:nvSpPr>
          <p:spPr bwMode="auto">
            <a:xfrm>
              <a:off x="6826251" y="3598863"/>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 name="Freeform 319">
              <a:extLst>
                <a:ext uri="{FF2B5EF4-FFF2-40B4-BE49-F238E27FC236}">
                  <a16:creationId xmlns:a16="http://schemas.microsoft.com/office/drawing/2014/main" id="{798CA6BF-A79E-4F66-A420-7683AE26B760}"/>
                </a:ext>
              </a:extLst>
            </p:cNvPr>
            <p:cNvSpPr>
              <a:spLocks/>
            </p:cNvSpPr>
            <p:nvPr/>
          </p:nvSpPr>
          <p:spPr bwMode="auto">
            <a:xfrm>
              <a:off x="6826251" y="3571875"/>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8" name="Freeform 320">
              <a:extLst>
                <a:ext uri="{FF2B5EF4-FFF2-40B4-BE49-F238E27FC236}">
                  <a16:creationId xmlns:a16="http://schemas.microsoft.com/office/drawing/2014/main" id="{ADBA6C46-7BDC-4760-9181-A0B880495BE0}"/>
                </a:ext>
              </a:extLst>
            </p:cNvPr>
            <p:cNvSpPr>
              <a:spLocks/>
            </p:cNvSpPr>
            <p:nvPr/>
          </p:nvSpPr>
          <p:spPr bwMode="auto">
            <a:xfrm>
              <a:off x="6826251" y="3557588"/>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9" name="Freeform 321">
              <a:extLst>
                <a:ext uri="{FF2B5EF4-FFF2-40B4-BE49-F238E27FC236}">
                  <a16:creationId xmlns:a16="http://schemas.microsoft.com/office/drawing/2014/main" id="{96693CD5-8E47-4209-9B51-50A3C8392989}"/>
                </a:ext>
              </a:extLst>
            </p:cNvPr>
            <p:cNvSpPr>
              <a:spLocks/>
            </p:cNvSpPr>
            <p:nvPr/>
          </p:nvSpPr>
          <p:spPr bwMode="auto">
            <a:xfrm>
              <a:off x="6826251" y="3584575"/>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0" name="Freeform 322">
              <a:extLst>
                <a:ext uri="{FF2B5EF4-FFF2-40B4-BE49-F238E27FC236}">
                  <a16:creationId xmlns:a16="http://schemas.microsoft.com/office/drawing/2014/main" id="{AC256D40-0331-4CDD-83E8-DDD2660295CB}"/>
                </a:ext>
              </a:extLst>
            </p:cNvPr>
            <p:cNvSpPr>
              <a:spLocks/>
            </p:cNvSpPr>
            <p:nvPr/>
          </p:nvSpPr>
          <p:spPr bwMode="auto">
            <a:xfrm>
              <a:off x="6826251" y="3544888"/>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1" name="Freeform 323">
              <a:extLst>
                <a:ext uri="{FF2B5EF4-FFF2-40B4-BE49-F238E27FC236}">
                  <a16:creationId xmlns:a16="http://schemas.microsoft.com/office/drawing/2014/main" id="{8E8DD150-769D-459D-8DBB-11A5DD2C70D7}"/>
                </a:ext>
              </a:extLst>
            </p:cNvPr>
            <p:cNvSpPr>
              <a:spLocks/>
            </p:cNvSpPr>
            <p:nvPr/>
          </p:nvSpPr>
          <p:spPr bwMode="auto">
            <a:xfrm>
              <a:off x="7062788" y="3421063"/>
              <a:ext cx="11113" cy="15875"/>
            </a:xfrm>
            <a:custGeom>
              <a:avLst/>
              <a:gdLst>
                <a:gd name="T0" fmla="*/ 0 w 7"/>
                <a:gd name="T1" fmla="*/ 1 h 10"/>
                <a:gd name="T2" fmla="*/ 0 w 7"/>
                <a:gd name="T3" fmla="*/ 10 h 10"/>
                <a:gd name="T4" fmla="*/ 4 w 7"/>
                <a:gd name="T5" fmla="*/ 9 h 10"/>
                <a:gd name="T6" fmla="*/ 7 w 7"/>
                <a:gd name="T7" fmla="*/ 9 h 10"/>
                <a:gd name="T8" fmla="*/ 7 w 7"/>
                <a:gd name="T9" fmla="*/ 0 h 10"/>
                <a:gd name="T10" fmla="*/ 4 w 7"/>
                <a:gd name="T11" fmla="*/ 0 h 10"/>
                <a:gd name="T12" fmla="*/ 0 w 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1"/>
                  </a:moveTo>
                  <a:lnTo>
                    <a:pt x="0" y="10"/>
                  </a:lnTo>
                  <a:lnTo>
                    <a:pt x="4" y="9"/>
                  </a:lnTo>
                  <a:lnTo>
                    <a:pt x="7" y="9"/>
                  </a:lnTo>
                  <a:lnTo>
                    <a:pt x="7"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2" name="Freeform 324">
              <a:extLst>
                <a:ext uri="{FF2B5EF4-FFF2-40B4-BE49-F238E27FC236}">
                  <a16:creationId xmlns:a16="http://schemas.microsoft.com/office/drawing/2014/main" id="{27EEFAE6-AD86-443F-9B50-6B1978642186}"/>
                </a:ext>
              </a:extLst>
            </p:cNvPr>
            <p:cNvSpPr>
              <a:spLocks/>
            </p:cNvSpPr>
            <p:nvPr/>
          </p:nvSpPr>
          <p:spPr bwMode="auto">
            <a:xfrm>
              <a:off x="7094538" y="3398838"/>
              <a:ext cx="12700" cy="15875"/>
            </a:xfrm>
            <a:custGeom>
              <a:avLst/>
              <a:gdLst>
                <a:gd name="T0" fmla="*/ 0 w 8"/>
                <a:gd name="T1" fmla="*/ 2 h 10"/>
                <a:gd name="T2" fmla="*/ 0 w 8"/>
                <a:gd name="T3" fmla="*/ 10 h 10"/>
                <a:gd name="T4" fmla="*/ 4 w 8"/>
                <a:gd name="T5" fmla="*/ 9 h 10"/>
                <a:gd name="T6" fmla="*/ 8 w 8"/>
                <a:gd name="T7" fmla="*/ 8 h 10"/>
                <a:gd name="T8" fmla="*/ 8 w 8"/>
                <a:gd name="T9" fmla="*/ 0 h 10"/>
                <a:gd name="T10" fmla="*/ 4 w 8"/>
                <a:gd name="T11" fmla="*/ 1 h 10"/>
                <a:gd name="T12" fmla="*/ 0 w 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2"/>
                  </a:moveTo>
                  <a:lnTo>
                    <a:pt x="0" y="10"/>
                  </a:lnTo>
                  <a:lnTo>
                    <a:pt x="4" y="9"/>
                  </a:lnTo>
                  <a:lnTo>
                    <a:pt x="8" y="8"/>
                  </a:lnTo>
                  <a:lnTo>
                    <a:pt x="8"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3" name="Freeform 325">
              <a:extLst>
                <a:ext uri="{FF2B5EF4-FFF2-40B4-BE49-F238E27FC236}">
                  <a16:creationId xmlns:a16="http://schemas.microsoft.com/office/drawing/2014/main" id="{9BE2DAC1-C52D-4854-9733-2153773F5138}"/>
                </a:ext>
              </a:extLst>
            </p:cNvPr>
            <p:cNvSpPr>
              <a:spLocks/>
            </p:cNvSpPr>
            <p:nvPr/>
          </p:nvSpPr>
          <p:spPr bwMode="auto">
            <a:xfrm>
              <a:off x="7094538" y="3448050"/>
              <a:ext cx="12700" cy="15875"/>
            </a:xfrm>
            <a:custGeom>
              <a:avLst/>
              <a:gdLst>
                <a:gd name="T0" fmla="*/ 0 w 8"/>
                <a:gd name="T1" fmla="*/ 1 h 10"/>
                <a:gd name="T2" fmla="*/ 0 w 8"/>
                <a:gd name="T3" fmla="*/ 10 h 10"/>
                <a:gd name="T4" fmla="*/ 4 w 8"/>
                <a:gd name="T5" fmla="*/ 9 h 10"/>
                <a:gd name="T6" fmla="*/ 8 w 8"/>
                <a:gd name="T7" fmla="*/ 9 h 10"/>
                <a:gd name="T8" fmla="*/ 8 w 8"/>
                <a:gd name="T9" fmla="*/ 0 h 10"/>
                <a:gd name="T10" fmla="*/ 4 w 8"/>
                <a:gd name="T11" fmla="*/ 1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9"/>
                  </a:lnTo>
                  <a:lnTo>
                    <a:pt x="8" y="9"/>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4" name="Freeform 326">
              <a:extLst>
                <a:ext uri="{FF2B5EF4-FFF2-40B4-BE49-F238E27FC236}">
                  <a16:creationId xmlns:a16="http://schemas.microsoft.com/office/drawing/2014/main" id="{8762BA6B-2DB8-4440-886D-E645C0A0E867}"/>
                </a:ext>
              </a:extLst>
            </p:cNvPr>
            <p:cNvSpPr>
              <a:spLocks/>
            </p:cNvSpPr>
            <p:nvPr/>
          </p:nvSpPr>
          <p:spPr bwMode="auto">
            <a:xfrm>
              <a:off x="7094538" y="3432175"/>
              <a:ext cx="12700" cy="14288"/>
            </a:xfrm>
            <a:custGeom>
              <a:avLst/>
              <a:gdLst>
                <a:gd name="T0" fmla="*/ 0 w 8"/>
                <a:gd name="T1" fmla="*/ 1 h 9"/>
                <a:gd name="T2" fmla="*/ 0 w 8"/>
                <a:gd name="T3" fmla="*/ 9 h 9"/>
                <a:gd name="T4" fmla="*/ 4 w 8"/>
                <a:gd name="T5" fmla="*/ 9 h 9"/>
                <a:gd name="T6" fmla="*/ 8 w 8"/>
                <a:gd name="T7" fmla="*/ 8 h 9"/>
                <a:gd name="T8" fmla="*/ 8 w 8"/>
                <a:gd name="T9" fmla="*/ 0 h 9"/>
                <a:gd name="T10" fmla="*/ 4 w 8"/>
                <a:gd name="T11" fmla="*/ 1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9"/>
                  </a:lnTo>
                  <a:lnTo>
                    <a:pt x="8" y="8"/>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5" name="Freeform 327">
              <a:extLst>
                <a:ext uri="{FF2B5EF4-FFF2-40B4-BE49-F238E27FC236}">
                  <a16:creationId xmlns:a16="http://schemas.microsoft.com/office/drawing/2014/main" id="{D0272CDA-982E-46A2-AB40-4F450036C361}"/>
                </a:ext>
              </a:extLst>
            </p:cNvPr>
            <p:cNvSpPr>
              <a:spLocks/>
            </p:cNvSpPr>
            <p:nvPr/>
          </p:nvSpPr>
          <p:spPr bwMode="auto">
            <a:xfrm>
              <a:off x="7094538" y="3382963"/>
              <a:ext cx="12700" cy="15875"/>
            </a:xfrm>
            <a:custGeom>
              <a:avLst/>
              <a:gdLst>
                <a:gd name="T0" fmla="*/ 0 w 8"/>
                <a:gd name="T1" fmla="*/ 1 h 10"/>
                <a:gd name="T2" fmla="*/ 0 w 8"/>
                <a:gd name="T3" fmla="*/ 10 h 10"/>
                <a:gd name="T4" fmla="*/ 4 w 8"/>
                <a:gd name="T5" fmla="*/ 8 h 10"/>
                <a:gd name="T6" fmla="*/ 8 w 8"/>
                <a:gd name="T7" fmla="*/ 8 h 10"/>
                <a:gd name="T8" fmla="*/ 8 w 8"/>
                <a:gd name="T9" fmla="*/ 0 h 10"/>
                <a:gd name="T10" fmla="*/ 4 w 8"/>
                <a:gd name="T11" fmla="*/ 0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8"/>
                  </a:lnTo>
                  <a:lnTo>
                    <a:pt x="8" y="8"/>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6" name="Freeform 328">
              <a:extLst>
                <a:ext uri="{FF2B5EF4-FFF2-40B4-BE49-F238E27FC236}">
                  <a16:creationId xmlns:a16="http://schemas.microsoft.com/office/drawing/2014/main" id="{214B97F8-9618-474E-B1FF-1920A25B5A0A}"/>
                </a:ext>
              </a:extLst>
            </p:cNvPr>
            <p:cNvSpPr>
              <a:spLocks/>
            </p:cNvSpPr>
            <p:nvPr/>
          </p:nvSpPr>
          <p:spPr bwMode="auto">
            <a:xfrm>
              <a:off x="7094538" y="3414713"/>
              <a:ext cx="12700" cy="17463"/>
            </a:xfrm>
            <a:custGeom>
              <a:avLst/>
              <a:gdLst>
                <a:gd name="T0" fmla="*/ 0 w 8"/>
                <a:gd name="T1" fmla="*/ 2 h 11"/>
                <a:gd name="T2" fmla="*/ 0 w 8"/>
                <a:gd name="T3" fmla="*/ 11 h 11"/>
                <a:gd name="T4" fmla="*/ 4 w 8"/>
                <a:gd name="T5" fmla="*/ 10 h 11"/>
                <a:gd name="T6" fmla="*/ 8 w 8"/>
                <a:gd name="T7" fmla="*/ 9 h 11"/>
                <a:gd name="T8" fmla="*/ 8 w 8"/>
                <a:gd name="T9" fmla="*/ 0 h 11"/>
                <a:gd name="T10" fmla="*/ 4 w 8"/>
                <a:gd name="T11" fmla="*/ 1 h 11"/>
                <a:gd name="T12" fmla="*/ 0 w 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8" h="11">
                  <a:moveTo>
                    <a:pt x="0" y="2"/>
                  </a:moveTo>
                  <a:lnTo>
                    <a:pt x="0" y="11"/>
                  </a:lnTo>
                  <a:lnTo>
                    <a:pt x="4" y="10"/>
                  </a:lnTo>
                  <a:lnTo>
                    <a:pt x="8" y="9"/>
                  </a:lnTo>
                  <a:lnTo>
                    <a:pt x="8"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7" name="Freeform 329">
              <a:extLst>
                <a:ext uri="{FF2B5EF4-FFF2-40B4-BE49-F238E27FC236}">
                  <a16:creationId xmlns:a16="http://schemas.microsoft.com/office/drawing/2014/main" id="{4586696B-77FC-408E-A3EB-579E4340C83C}"/>
                </a:ext>
              </a:extLst>
            </p:cNvPr>
            <p:cNvSpPr>
              <a:spLocks/>
            </p:cNvSpPr>
            <p:nvPr/>
          </p:nvSpPr>
          <p:spPr bwMode="auto">
            <a:xfrm>
              <a:off x="7110413" y="3713163"/>
              <a:ext cx="14288" cy="12700"/>
            </a:xfrm>
            <a:custGeom>
              <a:avLst/>
              <a:gdLst>
                <a:gd name="T0" fmla="*/ 0 w 9"/>
                <a:gd name="T1" fmla="*/ 0 h 8"/>
                <a:gd name="T2" fmla="*/ 0 w 9"/>
                <a:gd name="T3" fmla="*/ 8 h 8"/>
                <a:gd name="T4" fmla="*/ 4 w 9"/>
                <a:gd name="T5" fmla="*/ 8 h 8"/>
                <a:gd name="T6" fmla="*/ 9 w 9"/>
                <a:gd name="T7" fmla="*/ 8 h 8"/>
                <a:gd name="T8" fmla="*/ 9 w 9"/>
                <a:gd name="T9" fmla="*/ 0 h 8"/>
                <a:gd name="T10" fmla="*/ 4 w 9"/>
                <a:gd name="T11" fmla="*/ 0 h 8"/>
                <a:gd name="T12" fmla="*/ 0 w 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0"/>
                  </a:moveTo>
                  <a:lnTo>
                    <a:pt x="0" y="8"/>
                  </a:lnTo>
                  <a:lnTo>
                    <a:pt x="4" y="8"/>
                  </a:lnTo>
                  <a:lnTo>
                    <a:pt x="9" y="8"/>
                  </a:lnTo>
                  <a:lnTo>
                    <a:pt x="9"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8" name="Freeform 330">
              <a:extLst>
                <a:ext uri="{FF2B5EF4-FFF2-40B4-BE49-F238E27FC236}">
                  <a16:creationId xmlns:a16="http://schemas.microsoft.com/office/drawing/2014/main" id="{027CDF21-CC9D-403A-A1DA-58BAAD26EAB1}"/>
                </a:ext>
              </a:extLst>
            </p:cNvPr>
            <p:cNvSpPr>
              <a:spLocks/>
            </p:cNvSpPr>
            <p:nvPr/>
          </p:nvSpPr>
          <p:spPr bwMode="auto">
            <a:xfrm>
              <a:off x="7110413" y="3729038"/>
              <a:ext cx="14288" cy="14288"/>
            </a:xfrm>
            <a:custGeom>
              <a:avLst/>
              <a:gdLst>
                <a:gd name="T0" fmla="*/ 0 w 9"/>
                <a:gd name="T1" fmla="*/ 0 h 9"/>
                <a:gd name="T2" fmla="*/ 0 w 9"/>
                <a:gd name="T3" fmla="*/ 9 h 9"/>
                <a:gd name="T4" fmla="*/ 4 w 9"/>
                <a:gd name="T5" fmla="*/ 9 h 9"/>
                <a:gd name="T6" fmla="*/ 9 w 9"/>
                <a:gd name="T7" fmla="*/ 9 h 9"/>
                <a:gd name="T8" fmla="*/ 9 w 9"/>
                <a:gd name="T9" fmla="*/ 0 h 9"/>
                <a:gd name="T10" fmla="*/ 4 w 9"/>
                <a:gd name="T11" fmla="*/ 0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0" y="9"/>
                  </a:lnTo>
                  <a:lnTo>
                    <a:pt x="4" y="9"/>
                  </a:lnTo>
                  <a:lnTo>
                    <a:pt x="9" y="9"/>
                  </a:lnTo>
                  <a:lnTo>
                    <a:pt x="9"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9" name="Freeform 331">
              <a:extLst>
                <a:ext uri="{FF2B5EF4-FFF2-40B4-BE49-F238E27FC236}">
                  <a16:creationId xmlns:a16="http://schemas.microsoft.com/office/drawing/2014/main" id="{90E52CE9-4FEB-4103-99C6-EA7888388247}"/>
                </a:ext>
              </a:extLst>
            </p:cNvPr>
            <p:cNvSpPr>
              <a:spLocks/>
            </p:cNvSpPr>
            <p:nvPr/>
          </p:nvSpPr>
          <p:spPr bwMode="auto">
            <a:xfrm>
              <a:off x="7094538" y="3349625"/>
              <a:ext cx="12700" cy="15875"/>
            </a:xfrm>
            <a:custGeom>
              <a:avLst/>
              <a:gdLst>
                <a:gd name="T0" fmla="*/ 0 w 8"/>
                <a:gd name="T1" fmla="*/ 2 h 10"/>
                <a:gd name="T2" fmla="*/ 0 w 8"/>
                <a:gd name="T3" fmla="*/ 10 h 10"/>
                <a:gd name="T4" fmla="*/ 4 w 8"/>
                <a:gd name="T5" fmla="*/ 9 h 10"/>
                <a:gd name="T6" fmla="*/ 8 w 8"/>
                <a:gd name="T7" fmla="*/ 8 h 10"/>
                <a:gd name="T8" fmla="*/ 8 w 8"/>
                <a:gd name="T9" fmla="*/ 0 h 10"/>
                <a:gd name="T10" fmla="*/ 4 w 8"/>
                <a:gd name="T11" fmla="*/ 1 h 10"/>
                <a:gd name="T12" fmla="*/ 0 w 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2"/>
                  </a:moveTo>
                  <a:lnTo>
                    <a:pt x="0" y="10"/>
                  </a:lnTo>
                  <a:lnTo>
                    <a:pt x="4" y="9"/>
                  </a:lnTo>
                  <a:lnTo>
                    <a:pt x="8" y="8"/>
                  </a:lnTo>
                  <a:lnTo>
                    <a:pt x="8"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0" name="Freeform 332">
              <a:extLst>
                <a:ext uri="{FF2B5EF4-FFF2-40B4-BE49-F238E27FC236}">
                  <a16:creationId xmlns:a16="http://schemas.microsoft.com/office/drawing/2014/main" id="{F32BB2C5-621B-4EF2-9A5F-E2E4C60760A9}"/>
                </a:ext>
              </a:extLst>
            </p:cNvPr>
            <p:cNvSpPr>
              <a:spLocks/>
            </p:cNvSpPr>
            <p:nvPr/>
          </p:nvSpPr>
          <p:spPr bwMode="auto">
            <a:xfrm>
              <a:off x="7094538" y="3365500"/>
              <a:ext cx="12700" cy="15875"/>
            </a:xfrm>
            <a:custGeom>
              <a:avLst/>
              <a:gdLst>
                <a:gd name="T0" fmla="*/ 0 w 8"/>
                <a:gd name="T1" fmla="*/ 1 h 10"/>
                <a:gd name="T2" fmla="*/ 0 w 8"/>
                <a:gd name="T3" fmla="*/ 10 h 10"/>
                <a:gd name="T4" fmla="*/ 4 w 8"/>
                <a:gd name="T5" fmla="*/ 10 h 10"/>
                <a:gd name="T6" fmla="*/ 8 w 8"/>
                <a:gd name="T7" fmla="*/ 9 h 10"/>
                <a:gd name="T8" fmla="*/ 8 w 8"/>
                <a:gd name="T9" fmla="*/ 0 h 10"/>
                <a:gd name="T10" fmla="*/ 4 w 8"/>
                <a:gd name="T11" fmla="*/ 1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10"/>
                  </a:lnTo>
                  <a:lnTo>
                    <a:pt x="8" y="9"/>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1" name="Freeform 333">
              <a:extLst>
                <a:ext uri="{FF2B5EF4-FFF2-40B4-BE49-F238E27FC236}">
                  <a16:creationId xmlns:a16="http://schemas.microsoft.com/office/drawing/2014/main" id="{0D6D6D30-708A-4B40-B8E0-3F9572481E6F}"/>
                </a:ext>
              </a:extLst>
            </p:cNvPr>
            <p:cNvSpPr>
              <a:spLocks/>
            </p:cNvSpPr>
            <p:nvPr/>
          </p:nvSpPr>
          <p:spPr bwMode="auto">
            <a:xfrm>
              <a:off x="7094538" y="3579813"/>
              <a:ext cx="12700" cy="15875"/>
            </a:xfrm>
            <a:custGeom>
              <a:avLst/>
              <a:gdLst>
                <a:gd name="T0" fmla="*/ 0 w 8"/>
                <a:gd name="T1" fmla="*/ 1 h 10"/>
                <a:gd name="T2" fmla="*/ 0 w 8"/>
                <a:gd name="T3" fmla="*/ 10 h 10"/>
                <a:gd name="T4" fmla="*/ 4 w 8"/>
                <a:gd name="T5" fmla="*/ 10 h 10"/>
                <a:gd name="T6" fmla="*/ 8 w 8"/>
                <a:gd name="T7" fmla="*/ 8 h 10"/>
                <a:gd name="T8" fmla="*/ 8 w 8"/>
                <a:gd name="T9" fmla="*/ 0 h 10"/>
                <a:gd name="T10" fmla="*/ 4 w 8"/>
                <a:gd name="T11" fmla="*/ 1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10"/>
                  </a:lnTo>
                  <a:lnTo>
                    <a:pt x="8" y="8"/>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2" name="Freeform 334">
              <a:extLst>
                <a:ext uri="{FF2B5EF4-FFF2-40B4-BE49-F238E27FC236}">
                  <a16:creationId xmlns:a16="http://schemas.microsoft.com/office/drawing/2014/main" id="{50603B73-100F-400D-92E0-528F5BA93347}"/>
                </a:ext>
              </a:extLst>
            </p:cNvPr>
            <p:cNvSpPr>
              <a:spLocks/>
            </p:cNvSpPr>
            <p:nvPr/>
          </p:nvSpPr>
          <p:spPr bwMode="auto">
            <a:xfrm>
              <a:off x="7094538" y="3548063"/>
              <a:ext cx="12700" cy="12700"/>
            </a:xfrm>
            <a:custGeom>
              <a:avLst/>
              <a:gdLst>
                <a:gd name="T0" fmla="*/ 0 w 8"/>
                <a:gd name="T1" fmla="*/ 1 h 8"/>
                <a:gd name="T2" fmla="*/ 0 w 8"/>
                <a:gd name="T3" fmla="*/ 8 h 8"/>
                <a:gd name="T4" fmla="*/ 4 w 8"/>
                <a:gd name="T5" fmla="*/ 8 h 8"/>
                <a:gd name="T6" fmla="*/ 8 w 8"/>
                <a:gd name="T7" fmla="*/ 8 h 8"/>
                <a:gd name="T8" fmla="*/ 8 w 8"/>
                <a:gd name="T9" fmla="*/ 0 h 8"/>
                <a:gd name="T10" fmla="*/ 4 w 8"/>
                <a:gd name="T11" fmla="*/ 0 h 8"/>
                <a:gd name="T12" fmla="*/ 0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1"/>
                  </a:moveTo>
                  <a:lnTo>
                    <a:pt x="0" y="8"/>
                  </a:lnTo>
                  <a:lnTo>
                    <a:pt x="4" y="8"/>
                  </a:lnTo>
                  <a:lnTo>
                    <a:pt x="8" y="8"/>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3" name="Freeform 335">
              <a:extLst>
                <a:ext uri="{FF2B5EF4-FFF2-40B4-BE49-F238E27FC236}">
                  <a16:creationId xmlns:a16="http://schemas.microsoft.com/office/drawing/2014/main" id="{88F617F2-DA58-41EE-8C81-44FEC31690C2}"/>
                </a:ext>
              </a:extLst>
            </p:cNvPr>
            <p:cNvSpPr>
              <a:spLocks/>
            </p:cNvSpPr>
            <p:nvPr/>
          </p:nvSpPr>
          <p:spPr bwMode="auto">
            <a:xfrm>
              <a:off x="7110413" y="3695700"/>
              <a:ext cx="14288" cy="14288"/>
            </a:xfrm>
            <a:custGeom>
              <a:avLst/>
              <a:gdLst>
                <a:gd name="T0" fmla="*/ 0 w 9"/>
                <a:gd name="T1" fmla="*/ 0 h 9"/>
                <a:gd name="T2" fmla="*/ 0 w 9"/>
                <a:gd name="T3" fmla="*/ 9 h 9"/>
                <a:gd name="T4" fmla="*/ 4 w 9"/>
                <a:gd name="T5" fmla="*/ 9 h 9"/>
                <a:gd name="T6" fmla="*/ 9 w 9"/>
                <a:gd name="T7" fmla="*/ 9 h 9"/>
                <a:gd name="T8" fmla="*/ 9 w 9"/>
                <a:gd name="T9" fmla="*/ 0 h 9"/>
                <a:gd name="T10" fmla="*/ 4 w 9"/>
                <a:gd name="T11" fmla="*/ 0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0" y="9"/>
                  </a:lnTo>
                  <a:lnTo>
                    <a:pt x="4" y="9"/>
                  </a:lnTo>
                  <a:lnTo>
                    <a:pt x="9" y="9"/>
                  </a:lnTo>
                  <a:lnTo>
                    <a:pt x="9"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4" name="Freeform 336">
              <a:extLst>
                <a:ext uri="{FF2B5EF4-FFF2-40B4-BE49-F238E27FC236}">
                  <a16:creationId xmlns:a16="http://schemas.microsoft.com/office/drawing/2014/main" id="{DEB6E105-3FA9-4B97-BA24-4C34721460AF}"/>
                </a:ext>
              </a:extLst>
            </p:cNvPr>
            <p:cNvSpPr>
              <a:spLocks/>
            </p:cNvSpPr>
            <p:nvPr/>
          </p:nvSpPr>
          <p:spPr bwMode="auto">
            <a:xfrm>
              <a:off x="7094538" y="3465513"/>
              <a:ext cx="12700" cy="14288"/>
            </a:xfrm>
            <a:custGeom>
              <a:avLst/>
              <a:gdLst>
                <a:gd name="T0" fmla="*/ 0 w 8"/>
                <a:gd name="T1" fmla="*/ 1 h 9"/>
                <a:gd name="T2" fmla="*/ 0 w 8"/>
                <a:gd name="T3" fmla="*/ 9 h 9"/>
                <a:gd name="T4" fmla="*/ 4 w 8"/>
                <a:gd name="T5" fmla="*/ 8 h 9"/>
                <a:gd name="T6" fmla="*/ 8 w 8"/>
                <a:gd name="T7" fmla="*/ 8 h 9"/>
                <a:gd name="T8" fmla="*/ 8 w 8"/>
                <a:gd name="T9" fmla="*/ 0 h 9"/>
                <a:gd name="T10" fmla="*/ 4 w 8"/>
                <a:gd name="T11" fmla="*/ 0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8"/>
                  </a:lnTo>
                  <a:lnTo>
                    <a:pt x="8" y="8"/>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5" name="Freeform 337">
              <a:extLst>
                <a:ext uri="{FF2B5EF4-FFF2-40B4-BE49-F238E27FC236}">
                  <a16:creationId xmlns:a16="http://schemas.microsoft.com/office/drawing/2014/main" id="{0FC6AA54-5204-4821-BD6F-2C3FE9BEB807}"/>
                </a:ext>
              </a:extLst>
            </p:cNvPr>
            <p:cNvSpPr>
              <a:spLocks/>
            </p:cNvSpPr>
            <p:nvPr/>
          </p:nvSpPr>
          <p:spPr bwMode="auto">
            <a:xfrm>
              <a:off x="7094538" y="3597275"/>
              <a:ext cx="12700" cy="14288"/>
            </a:xfrm>
            <a:custGeom>
              <a:avLst/>
              <a:gdLst>
                <a:gd name="T0" fmla="*/ 0 w 8"/>
                <a:gd name="T1" fmla="*/ 1 h 9"/>
                <a:gd name="T2" fmla="*/ 0 w 8"/>
                <a:gd name="T3" fmla="*/ 9 h 9"/>
                <a:gd name="T4" fmla="*/ 4 w 8"/>
                <a:gd name="T5" fmla="*/ 8 h 9"/>
                <a:gd name="T6" fmla="*/ 8 w 8"/>
                <a:gd name="T7" fmla="*/ 8 h 9"/>
                <a:gd name="T8" fmla="*/ 8 w 8"/>
                <a:gd name="T9" fmla="*/ 0 h 9"/>
                <a:gd name="T10" fmla="*/ 4 w 8"/>
                <a:gd name="T11" fmla="*/ 0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8"/>
                  </a:lnTo>
                  <a:lnTo>
                    <a:pt x="8" y="8"/>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6" name="Freeform 338">
              <a:extLst>
                <a:ext uri="{FF2B5EF4-FFF2-40B4-BE49-F238E27FC236}">
                  <a16:creationId xmlns:a16="http://schemas.microsoft.com/office/drawing/2014/main" id="{482C44FD-5CDD-4EE3-8B03-05950C98FBD1}"/>
                </a:ext>
              </a:extLst>
            </p:cNvPr>
            <p:cNvSpPr>
              <a:spLocks/>
            </p:cNvSpPr>
            <p:nvPr/>
          </p:nvSpPr>
          <p:spPr bwMode="auto">
            <a:xfrm>
              <a:off x="7094538" y="3563938"/>
              <a:ext cx="12700" cy="14288"/>
            </a:xfrm>
            <a:custGeom>
              <a:avLst/>
              <a:gdLst>
                <a:gd name="T0" fmla="*/ 0 w 8"/>
                <a:gd name="T1" fmla="*/ 0 h 9"/>
                <a:gd name="T2" fmla="*/ 0 w 8"/>
                <a:gd name="T3" fmla="*/ 9 h 9"/>
                <a:gd name="T4" fmla="*/ 4 w 8"/>
                <a:gd name="T5" fmla="*/ 9 h 9"/>
                <a:gd name="T6" fmla="*/ 8 w 8"/>
                <a:gd name="T7" fmla="*/ 9 h 9"/>
                <a:gd name="T8" fmla="*/ 8 w 8"/>
                <a:gd name="T9" fmla="*/ 0 h 9"/>
                <a:gd name="T10" fmla="*/ 4 w 8"/>
                <a:gd name="T11" fmla="*/ 0 h 9"/>
                <a:gd name="T12" fmla="*/ 0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0"/>
                  </a:moveTo>
                  <a:lnTo>
                    <a:pt x="0" y="9"/>
                  </a:lnTo>
                  <a:lnTo>
                    <a:pt x="4" y="9"/>
                  </a:lnTo>
                  <a:lnTo>
                    <a:pt x="8" y="9"/>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7" name="Freeform 339">
              <a:extLst>
                <a:ext uri="{FF2B5EF4-FFF2-40B4-BE49-F238E27FC236}">
                  <a16:creationId xmlns:a16="http://schemas.microsoft.com/office/drawing/2014/main" id="{9EFFD998-6370-4B9F-9BAA-60C81D440223}"/>
                </a:ext>
              </a:extLst>
            </p:cNvPr>
            <p:cNvSpPr>
              <a:spLocks/>
            </p:cNvSpPr>
            <p:nvPr/>
          </p:nvSpPr>
          <p:spPr bwMode="auto">
            <a:xfrm>
              <a:off x="7094538" y="3482975"/>
              <a:ext cx="12700" cy="14288"/>
            </a:xfrm>
            <a:custGeom>
              <a:avLst/>
              <a:gdLst>
                <a:gd name="T0" fmla="*/ 0 w 8"/>
                <a:gd name="T1" fmla="*/ 1 h 9"/>
                <a:gd name="T2" fmla="*/ 0 w 8"/>
                <a:gd name="T3" fmla="*/ 9 h 9"/>
                <a:gd name="T4" fmla="*/ 4 w 8"/>
                <a:gd name="T5" fmla="*/ 8 h 9"/>
                <a:gd name="T6" fmla="*/ 8 w 8"/>
                <a:gd name="T7" fmla="*/ 7 h 9"/>
                <a:gd name="T8" fmla="*/ 8 w 8"/>
                <a:gd name="T9" fmla="*/ 0 h 9"/>
                <a:gd name="T10" fmla="*/ 4 w 8"/>
                <a:gd name="T11" fmla="*/ 0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8"/>
                  </a:lnTo>
                  <a:lnTo>
                    <a:pt x="8" y="7"/>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8" name="Freeform 340">
              <a:extLst>
                <a:ext uri="{FF2B5EF4-FFF2-40B4-BE49-F238E27FC236}">
                  <a16:creationId xmlns:a16="http://schemas.microsoft.com/office/drawing/2014/main" id="{093E2D38-EB70-4635-A551-96A6B9EAB4CB}"/>
                </a:ext>
              </a:extLst>
            </p:cNvPr>
            <p:cNvSpPr>
              <a:spLocks/>
            </p:cNvSpPr>
            <p:nvPr/>
          </p:nvSpPr>
          <p:spPr bwMode="auto">
            <a:xfrm>
              <a:off x="7094538" y="3497263"/>
              <a:ext cx="12700" cy="15875"/>
            </a:xfrm>
            <a:custGeom>
              <a:avLst/>
              <a:gdLst>
                <a:gd name="T0" fmla="*/ 0 w 8"/>
                <a:gd name="T1" fmla="*/ 1 h 10"/>
                <a:gd name="T2" fmla="*/ 0 w 8"/>
                <a:gd name="T3" fmla="*/ 10 h 10"/>
                <a:gd name="T4" fmla="*/ 4 w 8"/>
                <a:gd name="T5" fmla="*/ 10 h 10"/>
                <a:gd name="T6" fmla="*/ 8 w 8"/>
                <a:gd name="T7" fmla="*/ 9 h 10"/>
                <a:gd name="T8" fmla="*/ 8 w 8"/>
                <a:gd name="T9" fmla="*/ 0 h 10"/>
                <a:gd name="T10" fmla="*/ 4 w 8"/>
                <a:gd name="T11" fmla="*/ 1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10"/>
                  </a:lnTo>
                  <a:lnTo>
                    <a:pt x="8" y="9"/>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9" name="Freeform 341">
              <a:extLst>
                <a:ext uri="{FF2B5EF4-FFF2-40B4-BE49-F238E27FC236}">
                  <a16:creationId xmlns:a16="http://schemas.microsoft.com/office/drawing/2014/main" id="{C3264DF8-EBE6-4803-84A2-1F057E769552}"/>
                </a:ext>
              </a:extLst>
            </p:cNvPr>
            <p:cNvSpPr>
              <a:spLocks/>
            </p:cNvSpPr>
            <p:nvPr/>
          </p:nvSpPr>
          <p:spPr bwMode="auto">
            <a:xfrm>
              <a:off x="7094538" y="3514725"/>
              <a:ext cx="12700" cy="14288"/>
            </a:xfrm>
            <a:custGeom>
              <a:avLst/>
              <a:gdLst>
                <a:gd name="T0" fmla="*/ 0 w 8"/>
                <a:gd name="T1" fmla="*/ 1 h 9"/>
                <a:gd name="T2" fmla="*/ 0 w 8"/>
                <a:gd name="T3" fmla="*/ 9 h 9"/>
                <a:gd name="T4" fmla="*/ 4 w 8"/>
                <a:gd name="T5" fmla="*/ 9 h 9"/>
                <a:gd name="T6" fmla="*/ 8 w 8"/>
                <a:gd name="T7" fmla="*/ 8 h 9"/>
                <a:gd name="T8" fmla="*/ 8 w 8"/>
                <a:gd name="T9" fmla="*/ 0 h 9"/>
                <a:gd name="T10" fmla="*/ 4 w 8"/>
                <a:gd name="T11" fmla="*/ 1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9"/>
                  </a:lnTo>
                  <a:lnTo>
                    <a:pt x="8" y="8"/>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0" name="Freeform 342">
              <a:extLst>
                <a:ext uri="{FF2B5EF4-FFF2-40B4-BE49-F238E27FC236}">
                  <a16:creationId xmlns:a16="http://schemas.microsoft.com/office/drawing/2014/main" id="{9934F2EE-6D50-471F-82A9-4A0608E23E0A}"/>
                </a:ext>
              </a:extLst>
            </p:cNvPr>
            <p:cNvSpPr>
              <a:spLocks/>
            </p:cNvSpPr>
            <p:nvPr/>
          </p:nvSpPr>
          <p:spPr bwMode="auto">
            <a:xfrm>
              <a:off x="7094538" y="3613150"/>
              <a:ext cx="12700" cy="14288"/>
            </a:xfrm>
            <a:custGeom>
              <a:avLst/>
              <a:gdLst>
                <a:gd name="T0" fmla="*/ 0 w 8"/>
                <a:gd name="T1" fmla="*/ 1 h 9"/>
                <a:gd name="T2" fmla="*/ 0 w 8"/>
                <a:gd name="T3" fmla="*/ 9 h 9"/>
                <a:gd name="T4" fmla="*/ 4 w 8"/>
                <a:gd name="T5" fmla="*/ 9 h 9"/>
                <a:gd name="T6" fmla="*/ 8 w 8"/>
                <a:gd name="T7" fmla="*/ 9 h 9"/>
                <a:gd name="T8" fmla="*/ 8 w 8"/>
                <a:gd name="T9" fmla="*/ 0 h 9"/>
                <a:gd name="T10" fmla="*/ 4 w 8"/>
                <a:gd name="T11" fmla="*/ 0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9"/>
                  </a:lnTo>
                  <a:lnTo>
                    <a:pt x="8" y="9"/>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1" name="Freeform 343">
              <a:extLst>
                <a:ext uri="{FF2B5EF4-FFF2-40B4-BE49-F238E27FC236}">
                  <a16:creationId xmlns:a16="http://schemas.microsoft.com/office/drawing/2014/main" id="{4502C248-EB2A-4515-8044-E248B95DA452}"/>
                </a:ext>
              </a:extLst>
            </p:cNvPr>
            <p:cNvSpPr>
              <a:spLocks/>
            </p:cNvSpPr>
            <p:nvPr/>
          </p:nvSpPr>
          <p:spPr bwMode="auto">
            <a:xfrm>
              <a:off x="7094538" y="3530600"/>
              <a:ext cx="12700" cy="15875"/>
            </a:xfrm>
            <a:custGeom>
              <a:avLst/>
              <a:gdLst>
                <a:gd name="T0" fmla="*/ 0 w 8"/>
                <a:gd name="T1" fmla="*/ 1 h 10"/>
                <a:gd name="T2" fmla="*/ 0 w 8"/>
                <a:gd name="T3" fmla="*/ 10 h 10"/>
                <a:gd name="T4" fmla="*/ 4 w 8"/>
                <a:gd name="T5" fmla="*/ 9 h 10"/>
                <a:gd name="T6" fmla="*/ 8 w 8"/>
                <a:gd name="T7" fmla="*/ 9 h 10"/>
                <a:gd name="T8" fmla="*/ 8 w 8"/>
                <a:gd name="T9" fmla="*/ 0 h 10"/>
                <a:gd name="T10" fmla="*/ 4 w 8"/>
                <a:gd name="T11" fmla="*/ 0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9"/>
                  </a:lnTo>
                  <a:lnTo>
                    <a:pt x="8" y="9"/>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2" name="Freeform 344">
              <a:extLst>
                <a:ext uri="{FF2B5EF4-FFF2-40B4-BE49-F238E27FC236}">
                  <a16:creationId xmlns:a16="http://schemas.microsoft.com/office/drawing/2014/main" id="{31A231C6-A406-4E40-A55E-15EFC6B0D2B1}"/>
                </a:ext>
              </a:extLst>
            </p:cNvPr>
            <p:cNvSpPr>
              <a:spLocks/>
            </p:cNvSpPr>
            <p:nvPr/>
          </p:nvSpPr>
          <p:spPr bwMode="auto">
            <a:xfrm>
              <a:off x="7110413" y="3478213"/>
              <a:ext cx="14288" cy="15875"/>
            </a:xfrm>
            <a:custGeom>
              <a:avLst/>
              <a:gdLst>
                <a:gd name="T0" fmla="*/ 0 w 9"/>
                <a:gd name="T1" fmla="*/ 1 h 10"/>
                <a:gd name="T2" fmla="*/ 0 w 9"/>
                <a:gd name="T3" fmla="*/ 10 h 10"/>
                <a:gd name="T4" fmla="*/ 4 w 9"/>
                <a:gd name="T5" fmla="*/ 10 h 10"/>
                <a:gd name="T6" fmla="*/ 9 w 9"/>
                <a:gd name="T7" fmla="*/ 9 h 10"/>
                <a:gd name="T8" fmla="*/ 9 w 9"/>
                <a:gd name="T9" fmla="*/ 0 h 10"/>
                <a:gd name="T10" fmla="*/ 4 w 9"/>
                <a:gd name="T11" fmla="*/ 1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4" y="10"/>
                  </a:lnTo>
                  <a:lnTo>
                    <a:pt x="9" y="9"/>
                  </a:lnTo>
                  <a:lnTo>
                    <a:pt x="9"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3" name="Freeform 345">
              <a:extLst>
                <a:ext uri="{FF2B5EF4-FFF2-40B4-BE49-F238E27FC236}">
                  <a16:creationId xmlns:a16="http://schemas.microsoft.com/office/drawing/2014/main" id="{2E33AF48-704D-48A4-9353-E863FDF2E9BC}"/>
                </a:ext>
              </a:extLst>
            </p:cNvPr>
            <p:cNvSpPr>
              <a:spLocks/>
            </p:cNvSpPr>
            <p:nvPr/>
          </p:nvSpPr>
          <p:spPr bwMode="auto">
            <a:xfrm>
              <a:off x="7110413" y="3462338"/>
              <a:ext cx="14288" cy="14288"/>
            </a:xfrm>
            <a:custGeom>
              <a:avLst/>
              <a:gdLst>
                <a:gd name="T0" fmla="*/ 0 w 9"/>
                <a:gd name="T1" fmla="*/ 1 h 9"/>
                <a:gd name="T2" fmla="*/ 0 w 9"/>
                <a:gd name="T3" fmla="*/ 9 h 9"/>
                <a:gd name="T4" fmla="*/ 4 w 9"/>
                <a:gd name="T5" fmla="*/ 9 h 9"/>
                <a:gd name="T6" fmla="*/ 9 w 9"/>
                <a:gd name="T7" fmla="*/ 8 h 9"/>
                <a:gd name="T8" fmla="*/ 9 w 9"/>
                <a:gd name="T9" fmla="*/ 0 h 9"/>
                <a:gd name="T10" fmla="*/ 4 w 9"/>
                <a:gd name="T11" fmla="*/ 1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4" y="9"/>
                  </a:lnTo>
                  <a:lnTo>
                    <a:pt x="9" y="8"/>
                  </a:lnTo>
                  <a:lnTo>
                    <a:pt x="9"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4" name="Freeform 346">
              <a:extLst>
                <a:ext uri="{FF2B5EF4-FFF2-40B4-BE49-F238E27FC236}">
                  <a16:creationId xmlns:a16="http://schemas.microsoft.com/office/drawing/2014/main" id="{572641D2-6589-4517-B7E0-C564D68517E9}"/>
                </a:ext>
              </a:extLst>
            </p:cNvPr>
            <p:cNvSpPr>
              <a:spLocks/>
            </p:cNvSpPr>
            <p:nvPr/>
          </p:nvSpPr>
          <p:spPr bwMode="auto">
            <a:xfrm>
              <a:off x="7110413" y="3513138"/>
              <a:ext cx="14288" cy="14288"/>
            </a:xfrm>
            <a:custGeom>
              <a:avLst/>
              <a:gdLst>
                <a:gd name="T0" fmla="*/ 0 w 9"/>
                <a:gd name="T1" fmla="*/ 1 h 9"/>
                <a:gd name="T2" fmla="*/ 0 w 9"/>
                <a:gd name="T3" fmla="*/ 9 h 9"/>
                <a:gd name="T4" fmla="*/ 4 w 9"/>
                <a:gd name="T5" fmla="*/ 8 h 9"/>
                <a:gd name="T6" fmla="*/ 9 w 9"/>
                <a:gd name="T7" fmla="*/ 8 h 9"/>
                <a:gd name="T8" fmla="*/ 9 w 9"/>
                <a:gd name="T9" fmla="*/ 0 h 9"/>
                <a:gd name="T10" fmla="*/ 4 w 9"/>
                <a:gd name="T11" fmla="*/ 0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4" y="8"/>
                  </a:lnTo>
                  <a:lnTo>
                    <a:pt x="9" y="8"/>
                  </a:lnTo>
                  <a:lnTo>
                    <a:pt x="9"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5" name="Freeform 347">
              <a:extLst>
                <a:ext uri="{FF2B5EF4-FFF2-40B4-BE49-F238E27FC236}">
                  <a16:creationId xmlns:a16="http://schemas.microsoft.com/office/drawing/2014/main" id="{2CC45F3C-64B1-48DA-BF05-B8C9CCAA1C58}"/>
                </a:ext>
              </a:extLst>
            </p:cNvPr>
            <p:cNvSpPr>
              <a:spLocks/>
            </p:cNvSpPr>
            <p:nvPr/>
          </p:nvSpPr>
          <p:spPr bwMode="auto">
            <a:xfrm>
              <a:off x="7110413" y="3495675"/>
              <a:ext cx="14288" cy="15875"/>
            </a:xfrm>
            <a:custGeom>
              <a:avLst/>
              <a:gdLst>
                <a:gd name="T0" fmla="*/ 0 w 9"/>
                <a:gd name="T1" fmla="*/ 1 h 10"/>
                <a:gd name="T2" fmla="*/ 0 w 9"/>
                <a:gd name="T3" fmla="*/ 10 h 10"/>
                <a:gd name="T4" fmla="*/ 4 w 9"/>
                <a:gd name="T5" fmla="*/ 10 h 10"/>
                <a:gd name="T6" fmla="*/ 9 w 9"/>
                <a:gd name="T7" fmla="*/ 8 h 10"/>
                <a:gd name="T8" fmla="*/ 9 w 9"/>
                <a:gd name="T9" fmla="*/ 0 h 10"/>
                <a:gd name="T10" fmla="*/ 4 w 9"/>
                <a:gd name="T11" fmla="*/ 1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4" y="10"/>
                  </a:lnTo>
                  <a:lnTo>
                    <a:pt x="9" y="8"/>
                  </a:lnTo>
                  <a:lnTo>
                    <a:pt x="9"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6" name="Freeform 348">
              <a:extLst>
                <a:ext uri="{FF2B5EF4-FFF2-40B4-BE49-F238E27FC236}">
                  <a16:creationId xmlns:a16="http://schemas.microsoft.com/office/drawing/2014/main" id="{B3740AC6-BA42-4387-82F6-1FCF596FFA61}"/>
                </a:ext>
              </a:extLst>
            </p:cNvPr>
            <p:cNvSpPr>
              <a:spLocks/>
            </p:cNvSpPr>
            <p:nvPr/>
          </p:nvSpPr>
          <p:spPr bwMode="auto">
            <a:xfrm>
              <a:off x="7110413" y="3444875"/>
              <a:ext cx="14288" cy="17463"/>
            </a:xfrm>
            <a:custGeom>
              <a:avLst/>
              <a:gdLst>
                <a:gd name="T0" fmla="*/ 0 w 9"/>
                <a:gd name="T1" fmla="*/ 2 h 11"/>
                <a:gd name="T2" fmla="*/ 0 w 9"/>
                <a:gd name="T3" fmla="*/ 11 h 11"/>
                <a:gd name="T4" fmla="*/ 4 w 9"/>
                <a:gd name="T5" fmla="*/ 10 h 11"/>
                <a:gd name="T6" fmla="*/ 9 w 9"/>
                <a:gd name="T7" fmla="*/ 9 h 11"/>
                <a:gd name="T8" fmla="*/ 9 w 9"/>
                <a:gd name="T9" fmla="*/ 0 h 11"/>
                <a:gd name="T10" fmla="*/ 4 w 9"/>
                <a:gd name="T11" fmla="*/ 1 h 11"/>
                <a:gd name="T12" fmla="*/ 0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2"/>
                  </a:moveTo>
                  <a:lnTo>
                    <a:pt x="0" y="11"/>
                  </a:lnTo>
                  <a:lnTo>
                    <a:pt x="4" y="10"/>
                  </a:lnTo>
                  <a:lnTo>
                    <a:pt x="9" y="9"/>
                  </a:lnTo>
                  <a:lnTo>
                    <a:pt x="9"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7" name="Freeform 349">
              <a:extLst>
                <a:ext uri="{FF2B5EF4-FFF2-40B4-BE49-F238E27FC236}">
                  <a16:creationId xmlns:a16="http://schemas.microsoft.com/office/drawing/2014/main" id="{1A0D0A7A-C7BD-4FC2-BC7A-D8AC1DDA6065}"/>
                </a:ext>
              </a:extLst>
            </p:cNvPr>
            <p:cNvSpPr>
              <a:spLocks/>
            </p:cNvSpPr>
            <p:nvPr/>
          </p:nvSpPr>
          <p:spPr bwMode="auto">
            <a:xfrm>
              <a:off x="7110413" y="3395663"/>
              <a:ext cx="14288" cy="15875"/>
            </a:xfrm>
            <a:custGeom>
              <a:avLst/>
              <a:gdLst>
                <a:gd name="T0" fmla="*/ 0 w 9"/>
                <a:gd name="T1" fmla="*/ 2 h 10"/>
                <a:gd name="T2" fmla="*/ 0 w 9"/>
                <a:gd name="T3" fmla="*/ 10 h 10"/>
                <a:gd name="T4" fmla="*/ 4 w 9"/>
                <a:gd name="T5" fmla="*/ 9 h 10"/>
                <a:gd name="T6" fmla="*/ 9 w 9"/>
                <a:gd name="T7" fmla="*/ 9 h 10"/>
                <a:gd name="T8" fmla="*/ 9 w 9"/>
                <a:gd name="T9" fmla="*/ 0 h 10"/>
                <a:gd name="T10" fmla="*/ 4 w 9"/>
                <a:gd name="T11" fmla="*/ 0 h 10"/>
                <a:gd name="T12" fmla="*/ 0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2"/>
                  </a:moveTo>
                  <a:lnTo>
                    <a:pt x="0" y="10"/>
                  </a:lnTo>
                  <a:lnTo>
                    <a:pt x="4" y="9"/>
                  </a:lnTo>
                  <a:lnTo>
                    <a:pt x="9" y="9"/>
                  </a:lnTo>
                  <a:lnTo>
                    <a:pt x="9" y="0"/>
                  </a:lnTo>
                  <a:lnTo>
                    <a:pt x="4"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8" name="Freeform 350">
              <a:extLst>
                <a:ext uri="{FF2B5EF4-FFF2-40B4-BE49-F238E27FC236}">
                  <a16:creationId xmlns:a16="http://schemas.microsoft.com/office/drawing/2014/main" id="{27B217EC-2687-4D60-90A3-E88B6CE1647A}"/>
                </a:ext>
              </a:extLst>
            </p:cNvPr>
            <p:cNvSpPr>
              <a:spLocks/>
            </p:cNvSpPr>
            <p:nvPr/>
          </p:nvSpPr>
          <p:spPr bwMode="auto">
            <a:xfrm>
              <a:off x="7110413" y="3379788"/>
              <a:ext cx="14288" cy="14288"/>
            </a:xfrm>
            <a:custGeom>
              <a:avLst/>
              <a:gdLst>
                <a:gd name="T0" fmla="*/ 0 w 9"/>
                <a:gd name="T1" fmla="*/ 1 h 9"/>
                <a:gd name="T2" fmla="*/ 0 w 9"/>
                <a:gd name="T3" fmla="*/ 9 h 9"/>
                <a:gd name="T4" fmla="*/ 4 w 9"/>
                <a:gd name="T5" fmla="*/ 8 h 9"/>
                <a:gd name="T6" fmla="*/ 9 w 9"/>
                <a:gd name="T7" fmla="*/ 8 h 9"/>
                <a:gd name="T8" fmla="*/ 9 w 9"/>
                <a:gd name="T9" fmla="*/ 0 h 9"/>
                <a:gd name="T10" fmla="*/ 4 w 9"/>
                <a:gd name="T11" fmla="*/ 1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4" y="8"/>
                  </a:lnTo>
                  <a:lnTo>
                    <a:pt x="9" y="8"/>
                  </a:lnTo>
                  <a:lnTo>
                    <a:pt x="9"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9" name="Freeform 351">
              <a:extLst>
                <a:ext uri="{FF2B5EF4-FFF2-40B4-BE49-F238E27FC236}">
                  <a16:creationId xmlns:a16="http://schemas.microsoft.com/office/drawing/2014/main" id="{D6E22DE2-6E9F-4A24-9EA9-D0B1967C6B40}"/>
                </a:ext>
              </a:extLst>
            </p:cNvPr>
            <p:cNvSpPr>
              <a:spLocks/>
            </p:cNvSpPr>
            <p:nvPr/>
          </p:nvSpPr>
          <p:spPr bwMode="auto">
            <a:xfrm>
              <a:off x="7110413" y="3413125"/>
              <a:ext cx="14288" cy="15875"/>
            </a:xfrm>
            <a:custGeom>
              <a:avLst/>
              <a:gdLst>
                <a:gd name="T0" fmla="*/ 0 w 9"/>
                <a:gd name="T1" fmla="*/ 1 h 10"/>
                <a:gd name="T2" fmla="*/ 0 w 9"/>
                <a:gd name="T3" fmla="*/ 10 h 10"/>
                <a:gd name="T4" fmla="*/ 4 w 9"/>
                <a:gd name="T5" fmla="*/ 9 h 10"/>
                <a:gd name="T6" fmla="*/ 9 w 9"/>
                <a:gd name="T7" fmla="*/ 9 h 10"/>
                <a:gd name="T8" fmla="*/ 9 w 9"/>
                <a:gd name="T9" fmla="*/ 0 h 10"/>
                <a:gd name="T10" fmla="*/ 4 w 9"/>
                <a:gd name="T11" fmla="*/ 0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4" y="9"/>
                  </a:lnTo>
                  <a:lnTo>
                    <a:pt x="9" y="9"/>
                  </a:lnTo>
                  <a:lnTo>
                    <a:pt x="9"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0" name="Freeform 352">
              <a:extLst>
                <a:ext uri="{FF2B5EF4-FFF2-40B4-BE49-F238E27FC236}">
                  <a16:creationId xmlns:a16="http://schemas.microsoft.com/office/drawing/2014/main" id="{3A057514-BC6D-4C65-B342-5CD2970B5242}"/>
                </a:ext>
              </a:extLst>
            </p:cNvPr>
            <p:cNvSpPr>
              <a:spLocks/>
            </p:cNvSpPr>
            <p:nvPr/>
          </p:nvSpPr>
          <p:spPr bwMode="auto">
            <a:xfrm>
              <a:off x="7110413" y="3429000"/>
              <a:ext cx="14288" cy="15875"/>
            </a:xfrm>
            <a:custGeom>
              <a:avLst/>
              <a:gdLst>
                <a:gd name="T0" fmla="*/ 0 w 9"/>
                <a:gd name="T1" fmla="*/ 2 h 10"/>
                <a:gd name="T2" fmla="*/ 0 w 9"/>
                <a:gd name="T3" fmla="*/ 10 h 10"/>
                <a:gd name="T4" fmla="*/ 4 w 9"/>
                <a:gd name="T5" fmla="*/ 9 h 10"/>
                <a:gd name="T6" fmla="*/ 9 w 9"/>
                <a:gd name="T7" fmla="*/ 8 h 10"/>
                <a:gd name="T8" fmla="*/ 9 w 9"/>
                <a:gd name="T9" fmla="*/ 0 h 10"/>
                <a:gd name="T10" fmla="*/ 4 w 9"/>
                <a:gd name="T11" fmla="*/ 1 h 10"/>
                <a:gd name="T12" fmla="*/ 0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2"/>
                  </a:moveTo>
                  <a:lnTo>
                    <a:pt x="0" y="10"/>
                  </a:lnTo>
                  <a:lnTo>
                    <a:pt x="4" y="9"/>
                  </a:lnTo>
                  <a:lnTo>
                    <a:pt x="9" y="8"/>
                  </a:lnTo>
                  <a:lnTo>
                    <a:pt x="9"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1" name="Freeform 353">
              <a:extLst>
                <a:ext uri="{FF2B5EF4-FFF2-40B4-BE49-F238E27FC236}">
                  <a16:creationId xmlns:a16="http://schemas.microsoft.com/office/drawing/2014/main" id="{A266D437-AE68-45A8-9BEC-F049A8551735}"/>
                </a:ext>
              </a:extLst>
            </p:cNvPr>
            <p:cNvSpPr>
              <a:spLocks/>
            </p:cNvSpPr>
            <p:nvPr/>
          </p:nvSpPr>
          <p:spPr bwMode="auto">
            <a:xfrm>
              <a:off x="7110413" y="3629025"/>
              <a:ext cx="14288" cy="14288"/>
            </a:xfrm>
            <a:custGeom>
              <a:avLst/>
              <a:gdLst>
                <a:gd name="T0" fmla="*/ 0 w 9"/>
                <a:gd name="T1" fmla="*/ 1 h 9"/>
                <a:gd name="T2" fmla="*/ 0 w 9"/>
                <a:gd name="T3" fmla="*/ 9 h 9"/>
                <a:gd name="T4" fmla="*/ 4 w 9"/>
                <a:gd name="T5" fmla="*/ 8 h 9"/>
                <a:gd name="T6" fmla="*/ 9 w 9"/>
                <a:gd name="T7" fmla="*/ 8 h 9"/>
                <a:gd name="T8" fmla="*/ 9 w 9"/>
                <a:gd name="T9" fmla="*/ 0 h 9"/>
                <a:gd name="T10" fmla="*/ 4 w 9"/>
                <a:gd name="T11" fmla="*/ 0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4" y="8"/>
                  </a:lnTo>
                  <a:lnTo>
                    <a:pt x="9" y="8"/>
                  </a:lnTo>
                  <a:lnTo>
                    <a:pt x="9"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2" name="Freeform 354">
              <a:extLst>
                <a:ext uri="{FF2B5EF4-FFF2-40B4-BE49-F238E27FC236}">
                  <a16:creationId xmlns:a16="http://schemas.microsoft.com/office/drawing/2014/main" id="{32709FCE-CB41-44F7-9506-88CB9C7D3F12}"/>
                </a:ext>
              </a:extLst>
            </p:cNvPr>
            <p:cNvSpPr>
              <a:spLocks/>
            </p:cNvSpPr>
            <p:nvPr/>
          </p:nvSpPr>
          <p:spPr bwMode="auto">
            <a:xfrm>
              <a:off x="7110413" y="3644900"/>
              <a:ext cx="14288" cy="14288"/>
            </a:xfrm>
            <a:custGeom>
              <a:avLst/>
              <a:gdLst>
                <a:gd name="T0" fmla="*/ 0 w 9"/>
                <a:gd name="T1" fmla="*/ 0 h 9"/>
                <a:gd name="T2" fmla="*/ 0 w 9"/>
                <a:gd name="T3" fmla="*/ 9 h 9"/>
                <a:gd name="T4" fmla="*/ 4 w 9"/>
                <a:gd name="T5" fmla="*/ 9 h 9"/>
                <a:gd name="T6" fmla="*/ 9 w 9"/>
                <a:gd name="T7" fmla="*/ 9 h 9"/>
                <a:gd name="T8" fmla="*/ 9 w 9"/>
                <a:gd name="T9" fmla="*/ 0 h 9"/>
                <a:gd name="T10" fmla="*/ 4 w 9"/>
                <a:gd name="T11" fmla="*/ 0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0" y="9"/>
                  </a:lnTo>
                  <a:lnTo>
                    <a:pt x="4" y="9"/>
                  </a:lnTo>
                  <a:lnTo>
                    <a:pt x="9" y="9"/>
                  </a:lnTo>
                  <a:lnTo>
                    <a:pt x="9"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3" name="Freeform 355">
              <a:extLst>
                <a:ext uri="{FF2B5EF4-FFF2-40B4-BE49-F238E27FC236}">
                  <a16:creationId xmlns:a16="http://schemas.microsoft.com/office/drawing/2014/main" id="{E62F1498-399D-48DC-9571-0606F16CA5CD}"/>
                </a:ext>
              </a:extLst>
            </p:cNvPr>
            <p:cNvSpPr>
              <a:spLocks/>
            </p:cNvSpPr>
            <p:nvPr/>
          </p:nvSpPr>
          <p:spPr bwMode="auto">
            <a:xfrm>
              <a:off x="7110413" y="3611563"/>
              <a:ext cx="14288" cy="15875"/>
            </a:xfrm>
            <a:custGeom>
              <a:avLst/>
              <a:gdLst>
                <a:gd name="T0" fmla="*/ 0 w 9"/>
                <a:gd name="T1" fmla="*/ 1 h 10"/>
                <a:gd name="T2" fmla="*/ 0 w 9"/>
                <a:gd name="T3" fmla="*/ 10 h 10"/>
                <a:gd name="T4" fmla="*/ 4 w 9"/>
                <a:gd name="T5" fmla="*/ 10 h 10"/>
                <a:gd name="T6" fmla="*/ 9 w 9"/>
                <a:gd name="T7" fmla="*/ 9 h 10"/>
                <a:gd name="T8" fmla="*/ 9 w 9"/>
                <a:gd name="T9" fmla="*/ 0 h 10"/>
                <a:gd name="T10" fmla="*/ 4 w 9"/>
                <a:gd name="T11" fmla="*/ 1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4" y="10"/>
                  </a:lnTo>
                  <a:lnTo>
                    <a:pt x="9" y="9"/>
                  </a:lnTo>
                  <a:lnTo>
                    <a:pt x="9"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4" name="Freeform 356">
              <a:extLst>
                <a:ext uri="{FF2B5EF4-FFF2-40B4-BE49-F238E27FC236}">
                  <a16:creationId xmlns:a16="http://schemas.microsoft.com/office/drawing/2014/main" id="{53D958B6-CC60-4BFB-BA41-B5D12CB8925D}"/>
                </a:ext>
              </a:extLst>
            </p:cNvPr>
            <p:cNvSpPr>
              <a:spLocks/>
            </p:cNvSpPr>
            <p:nvPr/>
          </p:nvSpPr>
          <p:spPr bwMode="auto">
            <a:xfrm>
              <a:off x="7110413" y="3679825"/>
              <a:ext cx="14288" cy="12700"/>
            </a:xfrm>
            <a:custGeom>
              <a:avLst/>
              <a:gdLst>
                <a:gd name="T0" fmla="*/ 0 w 9"/>
                <a:gd name="T1" fmla="*/ 0 h 8"/>
                <a:gd name="T2" fmla="*/ 0 w 9"/>
                <a:gd name="T3" fmla="*/ 8 h 8"/>
                <a:gd name="T4" fmla="*/ 4 w 9"/>
                <a:gd name="T5" fmla="*/ 8 h 8"/>
                <a:gd name="T6" fmla="*/ 9 w 9"/>
                <a:gd name="T7" fmla="*/ 8 h 8"/>
                <a:gd name="T8" fmla="*/ 9 w 9"/>
                <a:gd name="T9" fmla="*/ 0 h 8"/>
                <a:gd name="T10" fmla="*/ 4 w 9"/>
                <a:gd name="T11" fmla="*/ 0 h 8"/>
                <a:gd name="T12" fmla="*/ 0 w 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0"/>
                  </a:moveTo>
                  <a:lnTo>
                    <a:pt x="0" y="8"/>
                  </a:lnTo>
                  <a:lnTo>
                    <a:pt x="4" y="8"/>
                  </a:lnTo>
                  <a:lnTo>
                    <a:pt x="9" y="8"/>
                  </a:lnTo>
                  <a:lnTo>
                    <a:pt x="9"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5" name="Freeform 357">
              <a:extLst>
                <a:ext uri="{FF2B5EF4-FFF2-40B4-BE49-F238E27FC236}">
                  <a16:creationId xmlns:a16="http://schemas.microsoft.com/office/drawing/2014/main" id="{8778E8EC-4389-48B2-9D09-8E6487137679}"/>
                </a:ext>
              </a:extLst>
            </p:cNvPr>
            <p:cNvSpPr>
              <a:spLocks/>
            </p:cNvSpPr>
            <p:nvPr/>
          </p:nvSpPr>
          <p:spPr bwMode="auto">
            <a:xfrm>
              <a:off x="7110413" y="3662363"/>
              <a:ext cx="14288" cy="12700"/>
            </a:xfrm>
            <a:custGeom>
              <a:avLst/>
              <a:gdLst>
                <a:gd name="T0" fmla="*/ 0 w 9"/>
                <a:gd name="T1" fmla="*/ 0 h 8"/>
                <a:gd name="T2" fmla="*/ 0 w 9"/>
                <a:gd name="T3" fmla="*/ 8 h 8"/>
                <a:gd name="T4" fmla="*/ 4 w 9"/>
                <a:gd name="T5" fmla="*/ 8 h 8"/>
                <a:gd name="T6" fmla="*/ 9 w 9"/>
                <a:gd name="T7" fmla="*/ 8 h 8"/>
                <a:gd name="T8" fmla="*/ 9 w 9"/>
                <a:gd name="T9" fmla="*/ 0 h 8"/>
                <a:gd name="T10" fmla="*/ 4 w 9"/>
                <a:gd name="T11" fmla="*/ 0 h 8"/>
                <a:gd name="T12" fmla="*/ 0 w 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0"/>
                  </a:moveTo>
                  <a:lnTo>
                    <a:pt x="0" y="8"/>
                  </a:lnTo>
                  <a:lnTo>
                    <a:pt x="4" y="8"/>
                  </a:lnTo>
                  <a:lnTo>
                    <a:pt x="9" y="8"/>
                  </a:lnTo>
                  <a:lnTo>
                    <a:pt x="9"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6" name="Freeform 358">
              <a:extLst>
                <a:ext uri="{FF2B5EF4-FFF2-40B4-BE49-F238E27FC236}">
                  <a16:creationId xmlns:a16="http://schemas.microsoft.com/office/drawing/2014/main" id="{F5954508-7ED4-47CB-93E2-86D4BF8D7B2C}"/>
                </a:ext>
              </a:extLst>
            </p:cNvPr>
            <p:cNvSpPr>
              <a:spLocks/>
            </p:cNvSpPr>
            <p:nvPr/>
          </p:nvSpPr>
          <p:spPr bwMode="auto">
            <a:xfrm>
              <a:off x="7110413" y="3595688"/>
              <a:ext cx="14288" cy="14288"/>
            </a:xfrm>
            <a:custGeom>
              <a:avLst/>
              <a:gdLst>
                <a:gd name="T0" fmla="*/ 0 w 9"/>
                <a:gd name="T1" fmla="*/ 1 h 9"/>
                <a:gd name="T2" fmla="*/ 0 w 9"/>
                <a:gd name="T3" fmla="*/ 9 h 9"/>
                <a:gd name="T4" fmla="*/ 4 w 9"/>
                <a:gd name="T5" fmla="*/ 9 h 9"/>
                <a:gd name="T6" fmla="*/ 9 w 9"/>
                <a:gd name="T7" fmla="*/ 8 h 9"/>
                <a:gd name="T8" fmla="*/ 9 w 9"/>
                <a:gd name="T9" fmla="*/ 0 h 9"/>
                <a:gd name="T10" fmla="*/ 4 w 9"/>
                <a:gd name="T11" fmla="*/ 1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4" y="9"/>
                  </a:lnTo>
                  <a:lnTo>
                    <a:pt x="9" y="8"/>
                  </a:lnTo>
                  <a:lnTo>
                    <a:pt x="9"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7" name="Freeform 359">
              <a:extLst>
                <a:ext uri="{FF2B5EF4-FFF2-40B4-BE49-F238E27FC236}">
                  <a16:creationId xmlns:a16="http://schemas.microsoft.com/office/drawing/2014/main" id="{E7D06CDE-5EED-42BE-8EBA-3C41B59F6964}"/>
                </a:ext>
              </a:extLst>
            </p:cNvPr>
            <p:cNvSpPr>
              <a:spLocks/>
            </p:cNvSpPr>
            <p:nvPr/>
          </p:nvSpPr>
          <p:spPr bwMode="auto">
            <a:xfrm>
              <a:off x="7110413" y="3546475"/>
              <a:ext cx="14288" cy="14288"/>
            </a:xfrm>
            <a:custGeom>
              <a:avLst/>
              <a:gdLst>
                <a:gd name="T0" fmla="*/ 0 w 9"/>
                <a:gd name="T1" fmla="*/ 1 h 9"/>
                <a:gd name="T2" fmla="*/ 0 w 9"/>
                <a:gd name="T3" fmla="*/ 9 h 9"/>
                <a:gd name="T4" fmla="*/ 4 w 9"/>
                <a:gd name="T5" fmla="*/ 8 h 9"/>
                <a:gd name="T6" fmla="*/ 9 w 9"/>
                <a:gd name="T7" fmla="*/ 8 h 9"/>
                <a:gd name="T8" fmla="*/ 9 w 9"/>
                <a:gd name="T9" fmla="*/ 0 h 9"/>
                <a:gd name="T10" fmla="*/ 4 w 9"/>
                <a:gd name="T11" fmla="*/ 0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4" y="8"/>
                  </a:lnTo>
                  <a:lnTo>
                    <a:pt x="9" y="8"/>
                  </a:lnTo>
                  <a:lnTo>
                    <a:pt x="9"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8" name="Freeform 360">
              <a:extLst>
                <a:ext uri="{FF2B5EF4-FFF2-40B4-BE49-F238E27FC236}">
                  <a16:creationId xmlns:a16="http://schemas.microsoft.com/office/drawing/2014/main" id="{A619BE02-74CF-4436-868D-A2AC860BCAA4}"/>
                </a:ext>
              </a:extLst>
            </p:cNvPr>
            <p:cNvSpPr>
              <a:spLocks/>
            </p:cNvSpPr>
            <p:nvPr/>
          </p:nvSpPr>
          <p:spPr bwMode="auto">
            <a:xfrm>
              <a:off x="7110413" y="3562350"/>
              <a:ext cx="14288" cy="14288"/>
            </a:xfrm>
            <a:custGeom>
              <a:avLst/>
              <a:gdLst>
                <a:gd name="T0" fmla="*/ 0 w 9"/>
                <a:gd name="T1" fmla="*/ 0 h 9"/>
                <a:gd name="T2" fmla="*/ 0 w 9"/>
                <a:gd name="T3" fmla="*/ 9 h 9"/>
                <a:gd name="T4" fmla="*/ 4 w 9"/>
                <a:gd name="T5" fmla="*/ 9 h 9"/>
                <a:gd name="T6" fmla="*/ 9 w 9"/>
                <a:gd name="T7" fmla="*/ 9 h 9"/>
                <a:gd name="T8" fmla="*/ 9 w 9"/>
                <a:gd name="T9" fmla="*/ 0 h 9"/>
                <a:gd name="T10" fmla="*/ 4 w 9"/>
                <a:gd name="T11" fmla="*/ 0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0" y="9"/>
                  </a:lnTo>
                  <a:lnTo>
                    <a:pt x="4" y="9"/>
                  </a:lnTo>
                  <a:lnTo>
                    <a:pt x="9" y="9"/>
                  </a:lnTo>
                  <a:lnTo>
                    <a:pt x="9"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9" name="Freeform 361">
              <a:extLst>
                <a:ext uri="{FF2B5EF4-FFF2-40B4-BE49-F238E27FC236}">
                  <a16:creationId xmlns:a16="http://schemas.microsoft.com/office/drawing/2014/main" id="{CE01CF4E-AF42-420E-A9AA-6A69E6D44A47}"/>
                </a:ext>
              </a:extLst>
            </p:cNvPr>
            <p:cNvSpPr>
              <a:spLocks/>
            </p:cNvSpPr>
            <p:nvPr/>
          </p:nvSpPr>
          <p:spPr bwMode="auto">
            <a:xfrm>
              <a:off x="7110413" y="3578225"/>
              <a:ext cx="14288" cy="14288"/>
            </a:xfrm>
            <a:custGeom>
              <a:avLst/>
              <a:gdLst>
                <a:gd name="T0" fmla="*/ 0 w 9"/>
                <a:gd name="T1" fmla="*/ 1 h 9"/>
                <a:gd name="T2" fmla="*/ 0 w 9"/>
                <a:gd name="T3" fmla="*/ 9 h 9"/>
                <a:gd name="T4" fmla="*/ 4 w 9"/>
                <a:gd name="T5" fmla="*/ 9 h 9"/>
                <a:gd name="T6" fmla="*/ 9 w 9"/>
                <a:gd name="T7" fmla="*/ 8 h 9"/>
                <a:gd name="T8" fmla="*/ 9 w 9"/>
                <a:gd name="T9" fmla="*/ 0 h 9"/>
                <a:gd name="T10" fmla="*/ 4 w 9"/>
                <a:gd name="T11" fmla="*/ 1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4" y="9"/>
                  </a:lnTo>
                  <a:lnTo>
                    <a:pt x="9" y="8"/>
                  </a:lnTo>
                  <a:lnTo>
                    <a:pt x="9"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0" name="Freeform 362">
              <a:extLst>
                <a:ext uri="{FF2B5EF4-FFF2-40B4-BE49-F238E27FC236}">
                  <a16:creationId xmlns:a16="http://schemas.microsoft.com/office/drawing/2014/main" id="{F46DB059-5FBB-4079-8DD4-3823970AF334}"/>
                </a:ext>
              </a:extLst>
            </p:cNvPr>
            <p:cNvSpPr>
              <a:spLocks/>
            </p:cNvSpPr>
            <p:nvPr/>
          </p:nvSpPr>
          <p:spPr bwMode="auto">
            <a:xfrm>
              <a:off x="7110413" y="3529013"/>
              <a:ext cx="14288" cy="15875"/>
            </a:xfrm>
            <a:custGeom>
              <a:avLst/>
              <a:gdLst>
                <a:gd name="T0" fmla="*/ 0 w 9"/>
                <a:gd name="T1" fmla="*/ 1 h 10"/>
                <a:gd name="T2" fmla="*/ 0 w 9"/>
                <a:gd name="T3" fmla="*/ 10 h 10"/>
                <a:gd name="T4" fmla="*/ 4 w 9"/>
                <a:gd name="T5" fmla="*/ 9 h 10"/>
                <a:gd name="T6" fmla="*/ 9 w 9"/>
                <a:gd name="T7" fmla="*/ 9 h 10"/>
                <a:gd name="T8" fmla="*/ 9 w 9"/>
                <a:gd name="T9" fmla="*/ 0 h 10"/>
                <a:gd name="T10" fmla="*/ 4 w 9"/>
                <a:gd name="T11" fmla="*/ 0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4" y="9"/>
                  </a:lnTo>
                  <a:lnTo>
                    <a:pt x="9" y="9"/>
                  </a:lnTo>
                  <a:lnTo>
                    <a:pt x="9"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1" name="Freeform 363">
              <a:extLst>
                <a:ext uri="{FF2B5EF4-FFF2-40B4-BE49-F238E27FC236}">
                  <a16:creationId xmlns:a16="http://schemas.microsoft.com/office/drawing/2014/main" id="{BC325F38-D41F-4D42-9748-B2DAC975C02C}"/>
                </a:ext>
              </a:extLst>
            </p:cNvPr>
            <p:cNvSpPr>
              <a:spLocks/>
            </p:cNvSpPr>
            <p:nvPr/>
          </p:nvSpPr>
          <p:spPr bwMode="auto">
            <a:xfrm>
              <a:off x="7077076" y="3386138"/>
              <a:ext cx="14288" cy="15875"/>
            </a:xfrm>
            <a:custGeom>
              <a:avLst/>
              <a:gdLst>
                <a:gd name="T0" fmla="*/ 0 w 9"/>
                <a:gd name="T1" fmla="*/ 1 h 10"/>
                <a:gd name="T2" fmla="*/ 0 w 9"/>
                <a:gd name="T3" fmla="*/ 10 h 10"/>
                <a:gd name="T4" fmla="*/ 5 w 9"/>
                <a:gd name="T5" fmla="*/ 9 h 10"/>
                <a:gd name="T6" fmla="*/ 9 w 9"/>
                <a:gd name="T7" fmla="*/ 8 h 10"/>
                <a:gd name="T8" fmla="*/ 9 w 9"/>
                <a:gd name="T9" fmla="*/ 0 h 10"/>
                <a:gd name="T10" fmla="*/ 5 w 9"/>
                <a:gd name="T11" fmla="*/ 0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5" y="9"/>
                  </a:lnTo>
                  <a:lnTo>
                    <a:pt x="9" y="8"/>
                  </a:lnTo>
                  <a:lnTo>
                    <a:pt x="9" y="0"/>
                  </a:lnTo>
                  <a:lnTo>
                    <a:pt x="5"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2" name="Freeform 364">
              <a:extLst>
                <a:ext uri="{FF2B5EF4-FFF2-40B4-BE49-F238E27FC236}">
                  <a16:creationId xmlns:a16="http://schemas.microsoft.com/office/drawing/2014/main" id="{4B6450EB-AD39-4278-9ADA-32F93737D7C9}"/>
                </a:ext>
              </a:extLst>
            </p:cNvPr>
            <p:cNvSpPr>
              <a:spLocks/>
            </p:cNvSpPr>
            <p:nvPr/>
          </p:nvSpPr>
          <p:spPr bwMode="auto">
            <a:xfrm>
              <a:off x="7077076" y="3681413"/>
              <a:ext cx="14288" cy="12700"/>
            </a:xfrm>
            <a:custGeom>
              <a:avLst/>
              <a:gdLst>
                <a:gd name="T0" fmla="*/ 0 w 9"/>
                <a:gd name="T1" fmla="*/ 0 h 8"/>
                <a:gd name="T2" fmla="*/ 0 w 9"/>
                <a:gd name="T3" fmla="*/ 8 h 8"/>
                <a:gd name="T4" fmla="*/ 5 w 9"/>
                <a:gd name="T5" fmla="*/ 8 h 8"/>
                <a:gd name="T6" fmla="*/ 9 w 9"/>
                <a:gd name="T7" fmla="*/ 7 h 8"/>
                <a:gd name="T8" fmla="*/ 9 w 9"/>
                <a:gd name="T9" fmla="*/ 0 h 8"/>
                <a:gd name="T10" fmla="*/ 5 w 9"/>
                <a:gd name="T11" fmla="*/ 0 h 8"/>
                <a:gd name="T12" fmla="*/ 0 w 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0"/>
                  </a:moveTo>
                  <a:lnTo>
                    <a:pt x="0" y="8"/>
                  </a:lnTo>
                  <a:lnTo>
                    <a:pt x="5" y="8"/>
                  </a:lnTo>
                  <a:lnTo>
                    <a:pt x="9" y="7"/>
                  </a:lnTo>
                  <a:lnTo>
                    <a:pt x="9" y="0"/>
                  </a:lnTo>
                  <a:lnTo>
                    <a:pt x="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3" name="Freeform 365">
              <a:extLst>
                <a:ext uri="{FF2B5EF4-FFF2-40B4-BE49-F238E27FC236}">
                  <a16:creationId xmlns:a16="http://schemas.microsoft.com/office/drawing/2014/main" id="{240A0184-DDF6-4D2C-8DE0-D259588DB491}"/>
                </a:ext>
              </a:extLst>
            </p:cNvPr>
            <p:cNvSpPr>
              <a:spLocks/>
            </p:cNvSpPr>
            <p:nvPr/>
          </p:nvSpPr>
          <p:spPr bwMode="auto">
            <a:xfrm>
              <a:off x="6826251" y="3367088"/>
              <a:ext cx="6350" cy="14288"/>
            </a:xfrm>
            <a:custGeom>
              <a:avLst/>
              <a:gdLst>
                <a:gd name="T0" fmla="*/ 0 w 4"/>
                <a:gd name="T1" fmla="*/ 0 h 9"/>
                <a:gd name="T2" fmla="*/ 0 w 4"/>
                <a:gd name="T3" fmla="*/ 8 h 9"/>
                <a:gd name="T4" fmla="*/ 2 w 4"/>
                <a:gd name="T5" fmla="*/ 9 h 9"/>
                <a:gd name="T6" fmla="*/ 4 w 4"/>
                <a:gd name="T7" fmla="*/ 9 h 9"/>
                <a:gd name="T8" fmla="*/ 4 w 4"/>
                <a:gd name="T9" fmla="*/ 1 h 9"/>
                <a:gd name="T10" fmla="*/ 2 w 4"/>
                <a:gd name="T11" fmla="*/ 1 h 9"/>
                <a:gd name="T12" fmla="*/ 0 w 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0" y="0"/>
                  </a:moveTo>
                  <a:lnTo>
                    <a:pt x="0" y="8"/>
                  </a:lnTo>
                  <a:lnTo>
                    <a:pt x="2" y="9"/>
                  </a:lnTo>
                  <a:lnTo>
                    <a:pt x="4" y="9"/>
                  </a:lnTo>
                  <a:lnTo>
                    <a:pt x="4"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4" name="Freeform 366">
              <a:extLst>
                <a:ext uri="{FF2B5EF4-FFF2-40B4-BE49-F238E27FC236}">
                  <a16:creationId xmlns:a16="http://schemas.microsoft.com/office/drawing/2014/main" id="{82D6878B-624D-457C-B494-4A2F6260860F}"/>
                </a:ext>
              </a:extLst>
            </p:cNvPr>
            <p:cNvSpPr>
              <a:spLocks/>
            </p:cNvSpPr>
            <p:nvPr/>
          </p:nvSpPr>
          <p:spPr bwMode="auto">
            <a:xfrm>
              <a:off x="7077076" y="3646488"/>
              <a:ext cx="14288" cy="14288"/>
            </a:xfrm>
            <a:custGeom>
              <a:avLst/>
              <a:gdLst>
                <a:gd name="T0" fmla="*/ 0 w 9"/>
                <a:gd name="T1" fmla="*/ 1 h 9"/>
                <a:gd name="T2" fmla="*/ 0 w 9"/>
                <a:gd name="T3" fmla="*/ 9 h 9"/>
                <a:gd name="T4" fmla="*/ 5 w 9"/>
                <a:gd name="T5" fmla="*/ 9 h 9"/>
                <a:gd name="T6" fmla="*/ 9 w 9"/>
                <a:gd name="T7" fmla="*/ 9 h 9"/>
                <a:gd name="T8" fmla="*/ 9 w 9"/>
                <a:gd name="T9" fmla="*/ 0 h 9"/>
                <a:gd name="T10" fmla="*/ 5 w 9"/>
                <a:gd name="T11" fmla="*/ 0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5" y="9"/>
                  </a:lnTo>
                  <a:lnTo>
                    <a:pt x="9" y="9"/>
                  </a:lnTo>
                  <a:lnTo>
                    <a:pt x="9" y="0"/>
                  </a:lnTo>
                  <a:lnTo>
                    <a:pt x="5"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5" name="Freeform 367">
              <a:extLst>
                <a:ext uri="{FF2B5EF4-FFF2-40B4-BE49-F238E27FC236}">
                  <a16:creationId xmlns:a16="http://schemas.microsoft.com/office/drawing/2014/main" id="{520AD071-999F-47EE-885B-FFA83A9A6AFF}"/>
                </a:ext>
              </a:extLst>
            </p:cNvPr>
            <p:cNvSpPr>
              <a:spLocks/>
            </p:cNvSpPr>
            <p:nvPr/>
          </p:nvSpPr>
          <p:spPr bwMode="auto">
            <a:xfrm>
              <a:off x="7077076" y="3695700"/>
              <a:ext cx="14288" cy="14288"/>
            </a:xfrm>
            <a:custGeom>
              <a:avLst/>
              <a:gdLst>
                <a:gd name="T0" fmla="*/ 0 w 9"/>
                <a:gd name="T1" fmla="*/ 0 h 9"/>
                <a:gd name="T2" fmla="*/ 0 w 9"/>
                <a:gd name="T3" fmla="*/ 9 h 9"/>
                <a:gd name="T4" fmla="*/ 5 w 9"/>
                <a:gd name="T5" fmla="*/ 9 h 9"/>
                <a:gd name="T6" fmla="*/ 9 w 9"/>
                <a:gd name="T7" fmla="*/ 9 h 9"/>
                <a:gd name="T8" fmla="*/ 9 w 9"/>
                <a:gd name="T9" fmla="*/ 0 h 9"/>
                <a:gd name="T10" fmla="*/ 5 w 9"/>
                <a:gd name="T11" fmla="*/ 0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0" y="9"/>
                  </a:lnTo>
                  <a:lnTo>
                    <a:pt x="5" y="9"/>
                  </a:lnTo>
                  <a:lnTo>
                    <a:pt x="9" y="9"/>
                  </a:lnTo>
                  <a:lnTo>
                    <a:pt x="9" y="0"/>
                  </a:lnTo>
                  <a:lnTo>
                    <a:pt x="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6" name="Freeform 368">
              <a:extLst>
                <a:ext uri="{FF2B5EF4-FFF2-40B4-BE49-F238E27FC236}">
                  <a16:creationId xmlns:a16="http://schemas.microsoft.com/office/drawing/2014/main" id="{9ACC3010-CF00-455D-9564-1629FB4E2AA0}"/>
                </a:ext>
              </a:extLst>
            </p:cNvPr>
            <p:cNvSpPr>
              <a:spLocks/>
            </p:cNvSpPr>
            <p:nvPr/>
          </p:nvSpPr>
          <p:spPr bwMode="auto">
            <a:xfrm>
              <a:off x="7077076" y="3567113"/>
              <a:ext cx="14288" cy="12700"/>
            </a:xfrm>
            <a:custGeom>
              <a:avLst/>
              <a:gdLst>
                <a:gd name="T0" fmla="*/ 0 w 9"/>
                <a:gd name="T1" fmla="*/ 0 h 8"/>
                <a:gd name="T2" fmla="*/ 0 w 9"/>
                <a:gd name="T3" fmla="*/ 8 h 8"/>
                <a:gd name="T4" fmla="*/ 5 w 9"/>
                <a:gd name="T5" fmla="*/ 8 h 8"/>
                <a:gd name="T6" fmla="*/ 9 w 9"/>
                <a:gd name="T7" fmla="*/ 7 h 8"/>
                <a:gd name="T8" fmla="*/ 9 w 9"/>
                <a:gd name="T9" fmla="*/ 0 h 8"/>
                <a:gd name="T10" fmla="*/ 5 w 9"/>
                <a:gd name="T11" fmla="*/ 0 h 8"/>
                <a:gd name="T12" fmla="*/ 0 w 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0"/>
                  </a:moveTo>
                  <a:lnTo>
                    <a:pt x="0" y="8"/>
                  </a:lnTo>
                  <a:lnTo>
                    <a:pt x="5" y="8"/>
                  </a:lnTo>
                  <a:lnTo>
                    <a:pt x="9" y="7"/>
                  </a:lnTo>
                  <a:lnTo>
                    <a:pt x="9" y="0"/>
                  </a:lnTo>
                  <a:lnTo>
                    <a:pt x="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7" name="Freeform 369">
              <a:extLst>
                <a:ext uri="{FF2B5EF4-FFF2-40B4-BE49-F238E27FC236}">
                  <a16:creationId xmlns:a16="http://schemas.microsoft.com/office/drawing/2014/main" id="{9E63C3A8-2D77-429B-B8FD-986EFFCF0287}"/>
                </a:ext>
              </a:extLst>
            </p:cNvPr>
            <p:cNvSpPr>
              <a:spLocks/>
            </p:cNvSpPr>
            <p:nvPr/>
          </p:nvSpPr>
          <p:spPr bwMode="auto">
            <a:xfrm>
              <a:off x="7077076" y="3630613"/>
              <a:ext cx="14288" cy="14288"/>
            </a:xfrm>
            <a:custGeom>
              <a:avLst/>
              <a:gdLst>
                <a:gd name="T0" fmla="*/ 0 w 9"/>
                <a:gd name="T1" fmla="*/ 1 h 9"/>
                <a:gd name="T2" fmla="*/ 0 w 9"/>
                <a:gd name="T3" fmla="*/ 9 h 9"/>
                <a:gd name="T4" fmla="*/ 5 w 9"/>
                <a:gd name="T5" fmla="*/ 8 h 9"/>
                <a:gd name="T6" fmla="*/ 9 w 9"/>
                <a:gd name="T7" fmla="*/ 8 h 9"/>
                <a:gd name="T8" fmla="*/ 9 w 9"/>
                <a:gd name="T9" fmla="*/ 0 h 9"/>
                <a:gd name="T10" fmla="*/ 5 w 9"/>
                <a:gd name="T11" fmla="*/ 1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5" y="8"/>
                  </a:lnTo>
                  <a:lnTo>
                    <a:pt x="9" y="8"/>
                  </a:lnTo>
                  <a:lnTo>
                    <a:pt x="9" y="0"/>
                  </a:lnTo>
                  <a:lnTo>
                    <a:pt x="5"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8" name="Freeform 370">
              <a:extLst>
                <a:ext uri="{FF2B5EF4-FFF2-40B4-BE49-F238E27FC236}">
                  <a16:creationId xmlns:a16="http://schemas.microsoft.com/office/drawing/2014/main" id="{D42C1AF0-8E4A-478C-AC09-0997CEC14864}"/>
                </a:ext>
              </a:extLst>
            </p:cNvPr>
            <p:cNvSpPr>
              <a:spLocks/>
            </p:cNvSpPr>
            <p:nvPr/>
          </p:nvSpPr>
          <p:spPr bwMode="auto">
            <a:xfrm>
              <a:off x="7077076" y="3598863"/>
              <a:ext cx="14288" cy="12700"/>
            </a:xfrm>
            <a:custGeom>
              <a:avLst/>
              <a:gdLst>
                <a:gd name="T0" fmla="*/ 0 w 9"/>
                <a:gd name="T1" fmla="*/ 1 h 8"/>
                <a:gd name="T2" fmla="*/ 0 w 9"/>
                <a:gd name="T3" fmla="*/ 8 h 8"/>
                <a:gd name="T4" fmla="*/ 5 w 9"/>
                <a:gd name="T5" fmla="*/ 8 h 8"/>
                <a:gd name="T6" fmla="*/ 9 w 9"/>
                <a:gd name="T7" fmla="*/ 8 h 8"/>
                <a:gd name="T8" fmla="*/ 9 w 9"/>
                <a:gd name="T9" fmla="*/ 0 h 8"/>
                <a:gd name="T10" fmla="*/ 5 w 9"/>
                <a:gd name="T11" fmla="*/ 0 h 8"/>
                <a:gd name="T12" fmla="*/ 0 w 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1"/>
                  </a:moveTo>
                  <a:lnTo>
                    <a:pt x="0" y="8"/>
                  </a:lnTo>
                  <a:lnTo>
                    <a:pt x="5" y="8"/>
                  </a:lnTo>
                  <a:lnTo>
                    <a:pt x="9" y="8"/>
                  </a:lnTo>
                  <a:lnTo>
                    <a:pt x="9" y="0"/>
                  </a:lnTo>
                  <a:lnTo>
                    <a:pt x="5"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9" name="Freeform 371">
              <a:extLst>
                <a:ext uri="{FF2B5EF4-FFF2-40B4-BE49-F238E27FC236}">
                  <a16:creationId xmlns:a16="http://schemas.microsoft.com/office/drawing/2014/main" id="{E0463025-A580-4B06-9A49-BAE0092D2088}"/>
                </a:ext>
              </a:extLst>
            </p:cNvPr>
            <p:cNvSpPr>
              <a:spLocks/>
            </p:cNvSpPr>
            <p:nvPr/>
          </p:nvSpPr>
          <p:spPr bwMode="auto">
            <a:xfrm>
              <a:off x="7077076" y="3581400"/>
              <a:ext cx="14288" cy="15875"/>
            </a:xfrm>
            <a:custGeom>
              <a:avLst/>
              <a:gdLst>
                <a:gd name="T0" fmla="*/ 0 w 9"/>
                <a:gd name="T1" fmla="*/ 1 h 10"/>
                <a:gd name="T2" fmla="*/ 0 w 9"/>
                <a:gd name="T3" fmla="*/ 10 h 10"/>
                <a:gd name="T4" fmla="*/ 5 w 9"/>
                <a:gd name="T5" fmla="*/ 9 h 10"/>
                <a:gd name="T6" fmla="*/ 9 w 9"/>
                <a:gd name="T7" fmla="*/ 9 h 10"/>
                <a:gd name="T8" fmla="*/ 9 w 9"/>
                <a:gd name="T9" fmla="*/ 0 h 10"/>
                <a:gd name="T10" fmla="*/ 5 w 9"/>
                <a:gd name="T11" fmla="*/ 1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5" y="9"/>
                  </a:lnTo>
                  <a:lnTo>
                    <a:pt x="9" y="9"/>
                  </a:lnTo>
                  <a:lnTo>
                    <a:pt x="9" y="0"/>
                  </a:lnTo>
                  <a:lnTo>
                    <a:pt x="5"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0" name="Freeform 372">
              <a:extLst>
                <a:ext uri="{FF2B5EF4-FFF2-40B4-BE49-F238E27FC236}">
                  <a16:creationId xmlns:a16="http://schemas.microsoft.com/office/drawing/2014/main" id="{98CF497A-75D5-4211-9CE6-6E16A2AFC6CA}"/>
                </a:ext>
              </a:extLst>
            </p:cNvPr>
            <p:cNvSpPr>
              <a:spLocks/>
            </p:cNvSpPr>
            <p:nvPr/>
          </p:nvSpPr>
          <p:spPr bwMode="auto">
            <a:xfrm>
              <a:off x="7077076" y="3713163"/>
              <a:ext cx="14288" cy="12700"/>
            </a:xfrm>
            <a:custGeom>
              <a:avLst/>
              <a:gdLst>
                <a:gd name="T0" fmla="*/ 0 w 9"/>
                <a:gd name="T1" fmla="*/ 0 h 8"/>
                <a:gd name="T2" fmla="*/ 0 w 9"/>
                <a:gd name="T3" fmla="*/ 8 h 8"/>
                <a:gd name="T4" fmla="*/ 5 w 9"/>
                <a:gd name="T5" fmla="*/ 8 h 8"/>
                <a:gd name="T6" fmla="*/ 9 w 9"/>
                <a:gd name="T7" fmla="*/ 8 h 8"/>
                <a:gd name="T8" fmla="*/ 9 w 9"/>
                <a:gd name="T9" fmla="*/ 0 h 8"/>
                <a:gd name="T10" fmla="*/ 5 w 9"/>
                <a:gd name="T11" fmla="*/ 0 h 8"/>
                <a:gd name="T12" fmla="*/ 0 w 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0"/>
                  </a:moveTo>
                  <a:lnTo>
                    <a:pt x="0" y="8"/>
                  </a:lnTo>
                  <a:lnTo>
                    <a:pt x="5" y="8"/>
                  </a:lnTo>
                  <a:lnTo>
                    <a:pt x="9" y="8"/>
                  </a:lnTo>
                  <a:lnTo>
                    <a:pt x="9" y="0"/>
                  </a:lnTo>
                  <a:lnTo>
                    <a:pt x="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1" name="Freeform 373">
              <a:extLst>
                <a:ext uri="{FF2B5EF4-FFF2-40B4-BE49-F238E27FC236}">
                  <a16:creationId xmlns:a16="http://schemas.microsoft.com/office/drawing/2014/main" id="{E61280B7-FCB0-4591-8029-37C7094532D7}"/>
                </a:ext>
              </a:extLst>
            </p:cNvPr>
            <p:cNvSpPr>
              <a:spLocks/>
            </p:cNvSpPr>
            <p:nvPr/>
          </p:nvSpPr>
          <p:spPr bwMode="auto">
            <a:xfrm>
              <a:off x="7077076" y="3614738"/>
              <a:ext cx="14288" cy="14288"/>
            </a:xfrm>
            <a:custGeom>
              <a:avLst/>
              <a:gdLst>
                <a:gd name="T0" fmla="*/ 0 w 9"/>
                <a:gd name="T1" fmla="*/ 0 h 9"/>
                <a:gd name="T2" fmla="*/ 0 w 9"/>
                <a:gd name="T3" fmla="*/ 9 h 9"/>
                <a:gd name="T4" fmla="*/ 5 w 9"/>
                <a:gd name="T5" fmla="*/ 9 h 9"/>
                <a:gd name="T6" fmla="*/ 9 w 9"/>
                <a:gd name="T7" fmla="*/ 9 h 9"/>
                <a:gd name="T8" fmla="*/ 9 w 9"/>
                <a:gd name="T9" fmla="*/ 0 h 9"/>
                <a:gd name="T10" fmla="*/ 5 w 9"/>
                <a:gd name="T11" fmla="*/ 0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0" y="9"/>
                  </a:lnTo>
                  <a:lnTo>
                    <a:pt x="5" y="9"/>
                  </a:lnTo>
                  <a:lnTo>
                    <a:pt x="9" y="9"/>
                  </a:lnTo>
                  <a:lnTo>
                    <a:pt x="9" y="0"/>
                  </a:lnTo>
                  <a:lnTo>
                    <a:pt x="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2" name="Freeform 374">
              <a:extLst>
                <a:ext uri="{FF2B5EF4-FFF2-40B4-BE49-F238E27FC236}">
                  <a16:creationId xmlns:a16="http://schemas.microsoft.com/office/drawing/2014/main" id="{B4245A1B-B3D8-426E-9B28-69E39F1FE829}"/>
                </a:ext>
              </a:extLst>
            </p:cNvPr>
            <p:cNvSpPr>
              <a:spLocks/>
            </p:cNvSpPr>
            <p:nvPr/>
          </p:nvSpPr>
          <p:spPr bwMode="auto">
            <a:xfrm>
              <a:off x="7077076" y="3729038"/>
              <a:ext cx="14288" cy="14288"/>
            </a:xfrm>
            <a:custGeom>
              <a:avLst/>
              <a:gdLst>
                <a:gd name="T0" fmla="*/ 0 w 9"/>
                <a:gd name="T1" fmla="*/ 0 h 9"/>
                <a:gd name="T2" fmla="*/ 0 w 9"/>
                <a:gd name="T3" fmla="*/ 9 h 9"/>
                <a:gd name="T4" fmla="*/ 5 w 9"/>
                <a:gd name="T5" fmla="*/ 9 h 9"/>
                <a:gd name="T6" fmla="*/ 9 w 9"/>
                <a:gd name="T7" fmla="*/ 9 h 9"/>
                <a:gd name="T8" fmla="*/ 9 w 9"/>
                <a:gd name="T9" fmla="*/ 0 h 9"/>
                <a:gd name="T10" fmla="*/ 5 w 9"/>
                <a:gd name="T11" fmla="*/ 0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0" y="9"/>
                  </a:lnTo>
                  <a:lnTo>
                    <a:pt x="5" y="9"/>
                  </a:lnTo>
                  <a:lnTo>
                    <a:pt x="9" y="9"/>
                  </a:lnTo>
                  <a:lnTo>
                    <a:pt x="9" y="0"/>
                  </a:lnTo>
                  <a:lnTo>
                    <a:pt x="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3" name="Freeform 375">
              <a:extLst>
                <a:ext uri="{FF2B5EF4-FFF2-40B4-BE49-F238E27FC236}">
                  <a16:creationId xmlns:a16="http://schemas.microsoft.com/office/drawing/2014/main" id="{B740E16E-F4FD-42E9-A02E-0780B6D8015F}"/>
                </a:ext>
              </a:extLst>
            </p:cNvPr>
            <p:cNvSpPr>
              <a:spLocks/>
            </p:cNvSpPr>
            <p:nvPr/>
          </p:nvSpPr>
          <p:spPr bwMode="auto">
            <a:xfrm>
              <a:off x="7062788" y="3470275"/>
              <a:ext cx="11113" cy="15875"/>
            </a:xfrm>
            <a:custGeom>
              <a:avLst/>
              <a:gdLst>
                <a:gd name="T0" fmla="*/ 0 w 7"/>
                <a:gd name="T1" fmla="*/ 1 h 10"/>
                <a:gd name="T2" fmla="*/ 0 w 7"/>
                <a:gd name="T3" fmla="*/ 10 h 10"/>
                <a:gd name="T4" fmla="*/ 4 w 7"/>
                <a:gd name="T5" fmla="*/ 9 h 10"/>
                <a:gd name="T6" fmla="*/ 7 w 7"/>
                <a:gd name="T7" fmla="*/ 8 h 10"/>
                <a:gd name="T8" fmla="*/ 7 w 7"/>
                <a:gd name="T9" fmla="*/ 0 h 10"/>
                <a:gd name="T10" fmla="*/ 4 w 7"/>
                <a:gd name="T11" fmla="*/ 0 h 10"/>
                <a:gd name="T12" fmla="*/ 0 w 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1"/>
                  </a:moveTo>
                  <a:lnTo>
                    <a:pt x="0" y="10"/>
                  </a:lnTo>
                  <a:lnTo>
                    <a:pt x="4" y="9"/>
                  </a:lnTo>
                  <a:lnTo>
                    <a:pt x="7" y="8"/>
                  </a:lnTo>
                  <a:lnTo>
                    <a:pt x="7"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4" name="Freeform 376">
              <a:extLst>
                <a:ext uri="{FF2B5EF4-FFF2-40B4-BE49-F238E27FC236}">
                  <a16:creationId xmlns:a16="http://schemas.microsoft.com/office/drawing/2014/main" id="{EACB14CD-57BE-4707-ADA8-B033D5EAEA71}"/>
                </a:ext>
              </a:extLst>
            </p:cNvPr>
            <p:cNvSpPr>
              <a:spLocks/>
            </p:cNvSpPr>
            <p:nvPr/>
          </p:nvSpPr>
          <p:spPr bwMode="auto">
            <a:xfrm>
              <a:off x="7094538" y="3630613"/>
              <a:ext cx="12700" cy="12700"/>
            </a:xfrm>
            <a:custGeom>
              <a:avLst/>
              <a:gdLst>
                <a:gd name="T0" fmla="*/ 0 w 8"/>
                <a:gd name="T1" fmla="*/ 0 h 8"/>
                <a:gd name="T2" fmla="*/ 0 w 8"/>
                <a:gd name="T3" fmla="*/ 8 h 8"/>
                <a:gd name="T4" fmla="*/ 4 w 8"/>
                <a:gd name="T5" fmla="*/ 8 h 8"/>
                <a:gd name="T6" fmla="*/ 8 w 8"/>
                <a:gd name="T7" fmla="*/ 8 h 8"/>
                <a:gd name="T8" fmla="*/ 8 w 8"/>
                <a:gd name="T9" fmla="*/ 0 h 8"/>
                <a:gd name="T10" fmla="*/ 4 w 8"/>
                <a:gd name="T11" fmla="*/ 0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lnTo>
                    <a:pt x="0" y="8"/>
                  </a:lnTo>
                  <a:lnTo>
                    <a:pt x="4" y="8"/>
                  </a:lnTo>
                  <a:lnTo>
                    <a:pt x="8" y="8"/>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5" name="Freeform 377">
              <a:extLst>
                <a:ext uri="{FF2B5EF4-FFF2-40B4-BE49-F238E27FC236}">
                  <a16:creationId xmlns:a16="http://schemas.microsoft.com/office/drawing/2014/main" id="{9947FAE8-E81D-4BF2-8912-98F546F6A23D}"/>
                </a:ext>
              </a:extLst>
            </p:cNvPr>
            <p:cNvSpPr>
              <a:spLocks/>
            </p:cNvSpPr>
            <p:nvPr/>
          </p:nvSpPr>
          <p:spPr bwMode="auto">
            <a:xfrm>
              <a:off x="7062788" y="3486150"/>
              <a:ext cx="11113" cy="14288"/>
            </a:xfrm>
            <a:custGeom>
              <a:avLst/>
              <a:gdLst>
                <a:gd name="T0" fmla="*/ 0 w 7"/>
                <a:gd name="T1" fmla="*/ 1 h 9"/>
                <a:gd name="T2" fmla="*/ 0 w 7"/>
                <a:gd name="T3" fmla="*/ 9 h 9"/>
                <a:gd name="T4" fmla="*/ 4 w 7"/>
                <a:gd name="T5" fmla="*/ 9 h 9"/>
                <a:gd name="T6" fmla="*/ 7 w 7"/>
                <a:gd name="T7" fmla="*/ 8 h 9"/>
                <a:gd name="T8" fmla="*/ 7 w 7"/>
                <a:gd name="T9" fmla="*/ 0 h 9"/>
                <a:gd name="T10" fmla="*/ 4 w 7"/>
                <a:gd name="T11" fmla="*/ 1 h 9"/>
                <a:gd name="T12" fmla="*/ 0 w 7"/>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1"/>
                  </a:moveTo>
                  <a:lnTo>
                    <a:pt x="0" y="9"/>
                  </a:lnTo>
                  <a:lnTo>
                    <a:pt x="4" y="9"/>
                  </a:lnTo>
                  <a:lnTo>
                    <a:pt x="7" y="8"/>
                  </a:lnTo>
                  <a:lnTo>
                    <a:pt x="7"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6" name="Freeform 378">
              <a:extLst>
                <a:ext uri="{FF2B5EF4-FFF2-40B4-BE49-F238E27FC236}">
                  <a16:creationId xmlns:a16="http://schemas.microsoft.com/office/drawing/2014/main" id="{412C7179-FF28-4B1E-985F-33FD47891FF5}"/>
                </a:ext>
              </a:extLst>
            </p:cNvPr>
            <p:cNvSpPr>
              <a:spLocks/>
            </p:cNvSpPr>
            <p:nvPr/>
          </p:nvSpPr>
          <p:spPr bwMode="auto">
            <a:xfrm>
              <a:off x="7062788" y="3436938"/>
              <a:ext cx="11113" cy="14288"/>
            </a:xfrm>
            <a:custGeom>
              <a:avLst/>
              <a:gdLst>
                <a:gd name="T0" fmla="*/ 0 w 7"/>
                <a:gd name="T1" fmla="*/ 2 h 9"/>
                <a:gd name="T2" fmla="*/ 0 w 7"/>
                <a:gd name="T3" fmla="*/ 9 h 9"/>
                <a:gd name="T4" fmla="*/ 4 w 7"/>
                <a:gd name="T5" fmla="*/ 9 h 9"/>
                <a:gd name="T6" fmla="*/ 7 w 7"/>
                <a:gd name="T7" fmla="*/ 8 h 9"/>
                <a:gd name="T8" fmla="*/ 7 w 7"/>
                <a:gd name="T9" fmla="*/ 0 h 9"/>
                <a:gd name="T10" fmla="*/ 4 w 7"/>
                <a:gd name="T11" fmla="*/ 1 h 9"/>
                <a:gd name="T12" fmla="*/ 0 w 7"/>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2"/>
                  </a:moveTo>
                  <a:lnTo>
                    <a:pt x="0" y="9"/>
                  </a:lnTo>
                  <a:lnTo>
                    <a:pt x="4" y="9"/>
                  </a:lnTo>
                  <a:lnTo>
                    <a:pt x="7" y="8"/>
                  </a:lnTo>
                  <a:lnTo>
                    <a:pt x="7"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7" name="Freeform 379">
              <a:extLst>
                <a:ext uri="{FF2B5EF4-FFF2-40B4-BE49-F238E27FC236}">
                  <a16:creationId xmlns:a16="http://schemas.microsoft.com/office/drawing/2014/main" id="{53B31C9D-0AD5-40DB-8FB1-684F6FF92A78}"/>
                </a:ext>
              </a:extLst>
            </p:cNvPr>
            <p:cNvSpPr>
              <a:spLocks/>
            </p:cNvSpPr>
            <p:nvPr/>
          </p:nvSpPr>
          <p:spPr bwMode="auto">
            <a:xfrm>
              <a:off x="7062788" y="3373438"/>
              <a:ext cx="11113" cy="14288"/>
            </a:xfrm>
            <a:custGeom>
              <a:avLst/>
              <a:gdLst>
                <a:gd name="T0" fmla="*/ 0 w 7"/>
                <a:gd name="T1" fmla="*/ 1 h 9"/>
                <a:gd name="T2" fmla="*/ 0 w 7"/>
                <a:gd name="T3" fmla="*/ 9 h 9"/>
                <a:gd name="T4" fmla="*/ 4 w 7"/>
                <a:gd name="T5" fmla="*/ 8 h 9"/>
                <a:gd name="T6" fmla="*/ 7 w 7"/>
                <a:gd name="T7" fmla="*/ 8 h 9"/>
                <a:gd name="T8" fmla="*/ 7 w 7"/>
                <a:gd name="T9" fmla="*/ 0 h 9"/>
                <a:gd name="T10" fmla="*/ 4 w 7"/>
                <a:gd name="T11" fmla="*/ 1 h 9"/>
                <a:gd name="T12" fmla="*/ 0 w 7"/>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1"/>
                  </a:moveTo>
                  <a:lnTo>
                    <a:pt x="0" y="9"/>
                  </a:lnTo>
                  <a:lnTo>
                    <a:pt x="4" y="8"/>
                  </a:lnTo>
                  <a:lnTo>
                    <a:pt x="7" y="8"/>
                  </a:lnTo>
                  <a:lnTo>
                    <a:pt x="7"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8" name="Freeform 380">
              <a:extLst>
                <a:ext uri="{FF2B5EF4-FFF2-40B4-BE49-F238E27FC236}">
                  <a16:creationId xmlns:a16="http://schemas.microsoft.com/office/drawing/2014/main" id="{202E3B19-2723-4FFA-89B2-C7EC3DAB04E9}"/>
                </a:ext>
              </a:extLst>
            </p:cNvPr>
            <p:cNvSpPr>
              <a:spLocks/>
            </p:cNvSpPr>
            <p:nvPr/>
          </p:nvSpPr>
          <p:spPr bwMode="auto">
            <a:xfrm>
              <a:off x="7062788" y="3502025"/>
              <a:ext cx="11113" cy="15875"/>
            </a:xfrm>
            <a:custGeom>
              <a:avLst/>
              <a:gdLst>
                <a:gd name="T0" fmla="*/ 0 w 7"/>
                <a:gd name="T1" fmla="*/ 1 h 10"/>
                <a:gd name="T2" fmla="*/ 0 w 7"/>
                <a:gd name="T3" fmla="*/ 10 h 10"/>
                <a:gd name="T4" fmla="*/ 4 w 7"/>
                <a:gd name="T5" fmla="*/ 9 h 10"/>
                <a:gd name="T6" fmla="*/ 7 w 7"/>
                <a:gd name="T7" fmla="*/ 9 h 10"/>
                <a:gd name="T8" fmla="*/ 7 w 7"/>
                <a:gd name="T9" fmla="*/ 0 h 10"/>
                <a:gd name="T10" fmla="*/ 4 w 7"/>
                <a:gd name="T11" fmla="*/ 0 h 10"/>
                <a:gd name="T12" fmla="*/ 0 w 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1"/>
                  </a:moveTo>
                  <a:lnTo>
                    <a:pt x="0" y="10"/>
                  </a:lnTo>
                  <a:lnTo>
                    <a:pt x="4" y="9"/>
                  </a:lnTo>
                  <a:lnTo>
                    <a:pt x="7" y="9"/>
                  </a:lnTo>
                  <a:lnTo>
                    <a:pt x="7"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9" name="Freeform 381">
              <a:extLst>
                <a:ext uri="{FF2B5EF4-FFF2-40B4-BE49-F238E27FC236}">
                  <a16:creationId xmlns:a16="http://schemas.microsoft.com/office/drawing/2014/main" id="{DD99AA5F-0779-4228-BE8C-7375385731B8}"/>
                </a:ext>
              </a:extLst>
            </p:cNvPr>
            <p:cNvSpPr>
              <a:spLocks/>
            </p:cNvSpPr>
            <p:nvPr/>
          </p:nvSpPr>
          <p:spPr bwMode="auto">
            <a:xfrm>
              <a:off x="7062788" y="3405188"/>
              <a:ext cx="11113" cy="14288"/>
            </a:xfrm>
            <a:custGeom>
              <a:avLst/>
              <a:gdLst>
                <a:gd name="T0" fmla="*/ 0 w 7"/>
                <a:gd name="T1" fmla="*/ 1 h 9"/>
                <a:gd name="T2" fmla="*/ 0 w 7"/>
                <a:gd name="T3" fmla="*/ 9 h 9"/>
                <a:gd name="T4" fmla="*/ 4 w 7"/>
                <a:gd name="T5" fmla="*/ 9 h 9"/>
                <a:gd name="T6" fmla="*/ 7 w 7"/>
                <a:gd name="T7" fmla="*/ 8 h 9"/>
                <a:gd name="T8" fmla="*/ 7 w 7"/>
                <a:gd name="T9" fmla="*/ 0 h 9"/>
                <a:gd name="T10" fmla="*/ 4 w 7"/>
                <a:gd name="T11" fmla="*/ 1 h 9"/>
                <a:gd name="T12" fmla="*/ 0 w 7"/>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1"/>
                  </a:moveTo>
                  <a:lnTo>
                    <a:pt x="0" y="9"/>
                  </a:lnTo>
                  <a:lnTo>
                    <a:pt x="4" y="9"/>
                  </a:lnTo>
                  <a:lnTo>
                    <a:pt x="7" y="8"/>
                  </a:lnTo>
                  <a:lnTo>
                    <a:pt x="7"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0" name="Freeform 382">
              <a:extLst>
                <a:ext uri="{FF2B5EF4-FFF2-40B4-BE49-F238E27FC236}">
                  <a16:creationId xmlns:a16="http://schemas.microsoft.com/office/drawing/2014/main" id="{5361D7E0-C82A-40F0-8D74-A81914507F4A}"/>
                </a:ext>
              </a:extLst>
            </p:cNvPr>
            <p:cNvSpPr>
              <a:spLocks/>
            </p:cNvSpPr>
            <p:nvPr/>
          </p:nvSpPr>
          <p:spPr bwMode="auto">
            <a:xfrm>
              <a:off x="7062788" y="3387725"/>
              <a:ext cx="11113" cy="17463"/>
            </a:xfrm>
            <a:custGeom>
              <a:avLst/>
              <a:gdLst>
                <a:gd name="T0" fmla="*/ 0 w 7"/>
                <a:gd name="T1" fmla="*/ 2 h 11"/>
                <a:gd name="T2" fmla="*/ 0 w 7"/>
                <a:gd name="T3" fmla="*/ 11 h 11"/>
                <a:gd name="T4" fmla="*/ 4 w 7"/>
                <a:gd name="T5" fmla="*/ 10 h 11"/>
                <a:gd name="T6" fmla="*/ 7 w 7"/>
                <a:gd name="T7" fmla="*/ 9 h 11"/>
                <a:gd name="T8" fmla="*/ 7 w 7"/>
                <a:gd name="T9" fmla="*/ 0 h 11"/>
                <a:gd name="T10" fmla="*/ 4 w 7"/>
                <a:gd name="T11" fmla="*/ 1 h 11"/>
                <a:gd name="T12" fmla="*/ 0 w 7"/>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0" y="2"/>
                  </a:moveTo>
                  <a:lnTo>
                    <a:pt x="0" y="11"/>
                  </a:lnTo>
                  <a:lnTo>
                    <a:pt x="4" y="10"/>
                  </a:lnTo>
                  <a:lnTo>
                    <a:pt x="7" y="9"/>
                  </a:lnTo>
                  <a:lnTo>
                    <a:pt x="7"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1" name="Freeform 383">
              <a:extLst>
                <a:ext uri="{FF2B5EF4-FFF2-40B4-BE49-F238E27FC236}">
                  <a16:creationId xmlns:a16="http://schemas.microsoft.com/office/drawing/2014/main" id="{B94C18ED-76E2-47AB-A27B-0E15EED509EC}"/>
                </a:ext>
              </a:extLst>
            </p:cNvPr>
            <p:cNvSpPr>
              <a:spLocks/>
            </p:cNvSpPr>
            <p:nvPr/>
          </p:nvSpPr>
          <p:spPr bwMode="auto">
            <a:xfrm>
              <a:off x="7062788" y="3452813"/>
              <a:ext cx="11113" cy="15875"/>
            </a:xfrm>
            <a:custGeom>
              <a:avLst/>
              <a:gdLst>
                <a:gd name="T0" fmla="*/ 0 w 7"/>
                <a:gd name="T1" fmla="*/ 2 h 10"/>
                <a:gd name="T2" fmla="*/ 0 w 7"/>
                <a:gd name="T3" fmla="*/ 10 h 10"/>
                <a:gd name="T4" fmla="*/ 4 w 7"/>
                <a:gd name="T5" fmla="*/ 9 h 10"/>
                <a:gd name="T6" fmla="*/ 7 w 7"/>
                <a:gd name="T7" fmla="*/ 9 h 10"/>
                <a:gd name="T8" fmla="*/ 7 w 7"/>
                <a:gd name="T9" fmla="*/ 0 h 10"/>
                <a:gd name="T10" fmla="*/ 4 w 7"/>
                <a:gd name="T11" fmla="*/ 2 h 10"/>
                <a:gd name="T12" fmla="*/ 0 w 7"/>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2"/>
                  </a:moveTo>
                  <a:lnTo>
                    <a:pt x="0" y="10"/>
                  </a:lnTo>
                  <a:lnTo>
                    <a:pt x="4" y="9"/>
                  </a:lnTo>
                  <a:lnTo>
                    <a:pt x="7" y="9"/>
                  </a:lnTo>
                  <a:lnTo>
                    <a:pt x="7" y="0"/>
                  </a:lnTo>
                  <a:lnTo>
                    <a:pt x="4"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2" name="Freeform 384">
              <a:extLst>
                <a:ext uri="{FF2B5EF4-FFF2-40B4-BE49-F238E27FC236}">
                  <a16:creationId xmlns:a16="http://schemas.microsoft.com/office/drawing/2014/main" id="{A14586CD-E22A-4B09-8A19-E419607648A2}"/>
                </a:ext>
              </a:extLst>
            </p:cNvPr>
            <p:cNvSpPr>
              <a:spLocks/>
            </p:cNvSpPr>
            <p:nvPr/>
          </p:nvSpPr>
          <p:spPr bwMode="auto">
            <a:xfrm>
              <a:off x="7077076" y="3352800"/>
              <a:ext cx="14288" cy="15875"/>
            </a:xfrm>
            <a:custGeom>
              <a:avLst/>
              <a:gdLst>
                <a:gd name="T0" fmla="*/ 0 w 9"/>
                <a:gd name="T1" fmla="*/ 2 h 10"/>
                <a:gd name="T2" fmla="*/ 0 w 9"/>
                <a:gd name="T3" fmla="*/ 10 h 10"/>
                <a:gd name="T4" fmla="*/ 5 w 9"/>
                <a:gd name="T5" fmla="*/ 9 h 10"/>
                <a:gd name="T6" fmla="*/ 9 w 9"/>
                <a:gd name="T7" fmla="*/ 8 h 10"/>
                <a:gd name="T8" fmla="*/ 9 w 9"/>
                <a:gd name="T9" fmla="*/ 0 h 10"/>
                <a:gd name="T10" fmla="*/ 5 w 9"/>
                <a:gd name="T11" fmla="*/ 1 h 10"/>
                <a:gd name="T12" fmla="*/ 0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2"/>
                  </a:moveTo>
                  <a:lnTo>
                    <a:pt x="0" y="10"/>
                  </a:lnTo>
                  <a:lnTo>
                    <a:pt x="5" y="9"/>
                  </a:lnTo>
                  <a:lnTo>
                    <a:pt x="9" y="8"/>
                  </a:lnTo>
                  <a:lnTo>
                    <a:pt x="9" y="0"/>
                  </a:lnTo>
                  <a:lnTo>
                    <a:pt x="5"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3" name="Freeform 385">
              <a:extLst>
                <a:ext uri="{FF2B5EF4-FFF2-40B4-BE49-F238E27FC236}">
                  <a16:creationId xmlns:a16="http://schemas.microsoft.com/office/drawing/2014/main" id="{5DA5C774-E85F-4CA5-A0CB-C4A920534426}"/>
                </a:ext>
              </a:extLst>
            </p:cNvPr>
            <p:cNvSpPr>
              <a:spLocks/>
            </p:cNvSpPr>
            <p:nvPr/>
          </p:nvSpPr>
          <p:spPr bwMode="auto">
            <a:xfrm>
              <a:off x="7094538" y="3713163"/>
              <a:ext cx="12700" cy="12700"/>
            </a:xfrm>
            <a:custGeom>
              <a:avLst/>
              <a:gdLst>
                <a:gd name="T0" fmla="*/ 0 w 8"/>
                <a:gd name="T1" fmla="*/ 0 h 8"/>
                <a:gd name="T2" fmla="*/ 0 w 8"/>
                <a:gd name="T3" fmla="*/ 8 h 8"/>
                <a:gd name="T4" fmla="*/ 4 w 8"/>
                <a:gd name="T5" fmla="*/ 8 h 8"/>
                <a:gd name="T6" fmla="*/ 8 w 8"/>
                <a:gd name="T7" fmla="*/ 8 h 8"/>
                <a:gd name="T8" fmla="*/ 8 w 8"/>
                <a:gd name="T9" fmla="*/ 0 h 8"/>
                <a:gd name="T10" fmla="*/ 4 w 8"/>
                <a:gd name="T11" fmla="*/ 0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lnTo>
                    <a:pt x="0" y="8"/>
                  </a:lnTo>
                  <a:lnTo>
                    <a:pt x="4" y="8"/>
                  </a:lnTo>
                  <a:lnTo>
                    <a:pt x="8" y="8"/>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4" name="Freeform 386">
              <a:extLst>
                <a:ext uri="{FF2B5EF4-FFF2-40B4-BE49-F238E27FC236}">
                  <a16:creationId xmlns:a16="http://schemas.microsoft.com/office/drawing/2014/main" id="{8FBBCB11-E2F5-4F70-9130-7D269584366D}"/>
                </a:ext>
              </a:extLst>
            </p:cNvPr>
            <p:cNvSpPr>
              <a:spLocks/>
            </p:cNvSpPr>
            <p:nvPr/>
          </p:nvSpPr>
          <p:spPr bwMode="auto">
            <a:xfrm>
              <a:off x="7094538" y="3729038"/>
              <a:ext cx="12700" cy="14288"/>
            </a:xfrm>
            <a:custGeom>
              <a:avLst/>
              <a:gdLst>
                <a:gd name="T0" fmla="*/ 0 w 8"/>
                <a:gd name="T1" fmla="*/ 0 h 9"/>
                <a:gd name="T2" fmla="*/ 0 w 8"/>
                <a:gd name="T3" fmla="*/ 9 h 9"/>
                <a:gd name="T4" fmla="*/ 4 w 8"/>
                <a:gd name="T5" fmla="*/ 9 h 9"/>
                <a:gd name="T6" fmla="*/ 8 w 8"/>
                <a:gd name="T7" fmla="*/ 9 h 9"/>
                <a:gd name="T8" fmla="*/ 8 w 8"/>
                <a:gd name="T9" fmla="*/ 0 h 9"/>
                <a:gd name="T10" fmla="*/ 4 w 8"/>
                <a:gd name="T11" fmla="*/ 0 h 9"/>
                <a:gd name="T12" fmla="*/ 0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0"/>
                  </a:moveTo>
                  <a:lnTo>
                    <a:pt x="0" y="9"/>
                  </a:lnTo>
                  <a:lnTo>
                    <a:pt x="4" y="9"/>
                  </a:lnTo>
                  <a:lnTo>
                    <a:pt x="8" y="9"/>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5" name="Freeform 387">
              <a:extLst>
                <a:ext uri="{FF2B5EF4-FFF2-40B4-BE49-F238E27FC236}">
                  <a16:creationId xmlns:a16="http://schemas.microsoft.com/office/drawing/2014/main" id="{1A307C4D-D2B4-49F7-863A-52AA4DF0DDF2}"/>
                </a:ext>
              </a:extLst>
            </p:cNvPr>
            <p:cNvSpPr>
              <a:spLocks/>
            </p:cNvSpPr>
            <p:nvPr/>
          </p:nvSpPr>
          <p:spPr bwMode="auto">
            <a:xfrm>
              <a:off x="7110413" y="3362325"/>
              <a:ext cx="14288" cy="15875"/>
            </a:xfrm>
            <a:custGeom>
              <a:avLst/>
              <a:gdLst>
                <a:gd name="T0" fmla="*/ 0 w 9"/>
                <a:gd name="T1" fmla="*/ 1 h 10"/>
                <a:gd name="T2" fmla="*/ 0 w 9"/>
                <a:gd name="T3" fmla="*/ 10 h 10"/>
                <a:gd name="T4" fmla="*/ 4 w 9"/>
                <a:gd name="T5" fmla="*/ 10 h 10"/>
                <a:gd name="T6" fmla="*/ 9 w 9"/>
                <a:gd name="T7" fmla="*/ 9 h 10"/>
                <a:gd name="T8" fmla="*/ 9 w 9"/>
                <a:gd name="T9" fmla="*/ 0 h 10"/>
                <a:gd name="T10" fmla="*/ 4 w 9"/>
                <a:gd name="T11" fmla="*/ 1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4" y="10"/>
                  </a:lnTo>
                  <a:lnTo>
                    <a:pt x="9" y="9"/>
                  </a:lnTo>
                  <a:lnTo>
                    <a:pt x="9"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6" name="Freeform 388">
              <a:extLst>
                <a:ext uri="{FF2B5EF4-FFF2-40B4-BE49-F238E27FC236}">
                  <a16:creationId xmlns:a16="http://schemas.microsoft.com/office/drawing/2014/main" id="{FF246574-030C-41C7-B928-C5BF608A436A}"/>
                </a:ext>
              </a:extLst>
            </p:cNvPr>
            <p:cNvSpPr>
              <a:spLocks/>
            </p:cNvSpPr>
            <p:nvPr/>
          </p:nvSpPr>
          <p:spPr bwMode="auto">
            <a:xfrm>
              <a:off x="7077076" y="3368675"/>
              <a:ext cx="14288" cy="15875"/>
            </a:xfrm>
            <a:custGeom>
              <a:avLst/>
              <a:gdLst>
                <a:gd name="T0" fmla="*/ 0 w 9"/>
                <a:gd name="T1" fmla="*/ 2 h 10"/>
                <a:gd name="T2" fmla="*/ 0 w 9"/>
                <a:gd name="T3" fmla="*/ 10 h 10"/>
                <a:gd name="T4" fmla="*/ 5 w 9"/>
                <a:gd name="T5" fmla="*/ 9 h 10"/>
                <a:gd name="T6" fmla="*/ 9 w 9"/>
                <a:gd name="T7" fmla="*/ 9 h 10"/>
                <a:gd name="T8" fmla="*/ 9 w 9"/>
                <a:gd name="T9" fmla="*/ 0 h 10"/>
                <a:gd name="T10" fmla="*/ 5 w 9"/>
                <a:gd name="T11" fmla="*/ 2 h 10"/>
                <a:gd name="T12" fmla="*/ 0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2"/>
                  </a:moveTo>
                  <a:lnTo>
                    <a:pt x="0" y="10"/>
                  </a:lnTo>
                  <a:lnTo>
                    <a:pt x="5" y="9"/>
                  </a:lnTo>
                  <a:lnTo>
                    <a:pt x="9" y="9"/>
                  </a:lnTo>
                  <a:lnTo>
                    <a:pt x="9" y="0"/>
                  </a:lnTo>
                  <a:lnTo>
                    <a:pt x="5"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7" name="Freeform 389">
              <a:extLst>
                <a:ext uri="{FF2B5EF4-FFF2-40B4-BE49-F238E27FC236}">
                  <a16:creationId xmlns:a16="http://schemas.microsoft.com/office/drawing/2014/main" id="{E28B2BFE-4A59-45A8-8363-E5D405223A53}"/>
                </a:ext>
              </a:extLst>
            </p:cNvPr>
            <p:cNvSpPr>
              <a:spLocks/>
            </p:cNvSpPr>
            <p:nvPr/>
          </p:nvSpPr>
          <p:spPr bwMode="auto">
            <a:xfrm>
              <a:off x="7077076" y="3549650"/>
              <a:ext cx="14288" cy="12700"/>
            </a:xfrm>
            <a:custGeom>
              <a:avLst/>
              <a:gdLst>
                <a:gd name="T0" fmla="*/ 0 w 9"/>
                <a:gd name="T1" fmla="*/ 1 h 8"/>
                <a:gd name="T2" fmla="*/ 0 w 9"/>
                <a:gd name="T3" fmla="*/ 8 h 8"/>
                <a:gd name="T4" fmla="*/ 5 w 9"/>
                <a:gd name="T5" fmla="*/ 8 h 8"/>
                <a:gd name="T6" fmla="*/ 9 w 9"/>
                <a:gd name="T7" fmla="*/ 8 h 8"/>
                <a:gd name="T8" fmla="*/ 9 w 9"/>
                <a:gd name="T9" fmla="*/ 0 h 8"/>
                <a:gd name="T10" fmla="*/ 5 w 9"/>
                <a:gd name="T11" fmla="*/ 0 h 8"/>
                <a:gd name="T12" fmla="*/ 0 w 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1"/>
                  </a:moveTo>
                  <a:lnTo>
                    <a:pt x="0" y="8"/>
                  </a:lnTo>
                  <a:lnTo>
                    <a:pt x="5" y="8"/>
                  </a:lnTo>
                  <a:lnTo>
                    <a:pt x="9" y="8"/>
                  </a:lnTo>
                  <a:lnTo>
                    <a:pt x="9" y="0"/>
                  </a:lnTo>
                  <a:lnTo>
                    <a:pt x="5"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8" name="Freeform 390">
              <a:extLst>
                <a:ext uri="{FF2B5EF4-FFF2-40B4-BE49-F238E27FC236}">
                  <a16:creationId xmlns:a16="http://schemas.microsoft.com/office/drawing/2014/main" id="{17F95C66-5248-4E3D-B05F-EC568B0F08F9}"/>
                </a:ext>
              </a:extLst>
            </p:cNvPr>
            <p:cNvSpPr>
              <a:spLocks/>
            </p:cNvSpPr>
            <p:nvPr/>
          </p:nvSpPr>
          <p:spPr bwMode="auto">
            <a:xfrm>
              <a:off x="7094538" y="3646488"/>
              <a:ext cx="12700" cy="14288"/>
            </a:xfrm>
            <a:custGeom>
              <a:avLst/>
              <a:gdLst>
                <a:gd name="T0" fmla="*/ 0 w 8"/>
                <a:gd name="T1" fmla="*/ 0 h 9"/>
                <a:gd name="T2" fmla="*/ 0 w 8"/>
                <a:gd name="T3" fmla="*/ 9 h 9"/>
                <a:gd name="T4" fmla="*/ 4 w 8"/>
                <a:gd name="T5" fmla="*/ 9 h 9"/>
                <a:gd name="T6" fmla="*/ 8 w 8"/>
                <a:gd name="T7" fmla="*/ 9 h 9"/>
                <a:gd name="T8" fmla="*/ 8 w 8"/>
                <a:gd name="T9" fmla="*/ 0 h 9"/>
                <a:gd name="T10" fmla="*/ 4 w 8"/>
                <a:gd name="T11" fmla="*/ 0 h 9"/>
                <a:gd name="T12" fmla="*/ 0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0"/>
                  </a:moveTo>
                  <a:lnTo>
                    <a:pt x="0" y="9"/>
                  </a:lnTo>
                  <a:lnTo>
                    <a:pt x="4" y="9"/>
                  </a:lnTo>
                  <a:lnTo>
                    <a:pt x="8" y="9"/>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9" name="Freeform 391">
              <a:extLst>
                <a:ext uri="{FF2B5EF4-FFF2-40B4-BE49-F238E27FC236}">
                  <a16:creationId xmlns:a16="http://schemas.microsoft.com/office/drawing/2014/main" id="{51560A91-C2B3-4085-BE59-5BDAFAE986D4}"/>
                </a:ext>
              </a:extLst>
            </p:cNvPr>
            <p:cNvSpPr>
              <a:spLocks/>
            </p:cNvSpPr>
            <p:nvPr/>
          </p:nvSpPr>
          <p:spPr bwMode="auto">
            <a:xfrm>
              <a:off x="7094538" y="3662363"/>
              <a:ext cx="12700" cy="14288"/>
            </a:xfrm>
            <a:custGeom>
              <a:avLst/>
              <a:gdLst>
                <a:gd name="T0" fmla="*/ 0 w 8"/>
                <a:gd name="T1" fmla="*/ 1 h 9"/>
                <a:gd name="T2" fmla="*/ 0 w 8"/>
                <a:gd name="T3" fmla="*/ 9 h 9"/>
                <a:gd name="T4" fmla="*/ 4 w 8"/>
                <a:gd name="T5" fmla="*/ 8 h 9"/>
                <a:gd name="T6" fmla="*/ 8 w 8"/>
                <a:gd name="T7" fmla="*/ 8 h 9"/>
                <a:gd name="T8" fmla="*/ 8 w 8"/>
                <a:gd name="T9" fmla="*/ 0 h 9"/>
                <a:gd name="T10" fmla="*/ 4 w 8"/>
                <a:gd name="T11" fmla="*/ 1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8"/>
                  </a:lnTo>
                  <a:lnTo>
                    <a:pt x="8" y="8"/>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0" name="Freeform 392">
              <a:extLst>
                <a:ext uri="{FF2B5EF4-FFF2-40B4-BE49-F238E27FC236}">
                  <a16:creationId xmlns:a16="http://schemas.microsoft.com/office/drawing/2014/main" id="{55F8F2EC-3337-4799-82C6-8F695E518924}"/>
                </a:ext>
              </a:extLst>
            </p:cNvPr>
            <p:cNvSpPr>
              <a:spLocks/>
            </p:cNvSpPr>
            <p:nvPr/>
          </p:nvSpPr>
          <p:spPr bwMode="auto">
            <a:xfrm>
              <a:off x="7094538" y="3679825"/>
              <a:ext cx="12700" cy="12700"/>
            </a:xfrm>
            <a:custGeom>
              <a:avLst/>
              <a:gdLst>
                <a:gd name="T0" fmla="*/ 0 w 8"/>
                <a:gd name="T1" fmla="*/ 0 h 8"/>
                <a:gd name="T2" fmla="*/ 0 w 8"/>
                <a:gd name="T3" fmla="*/ 8 h 8"/>
                <a:gd name="T4" fmla="*/ 4 w 8"/>
                <a:gd name="T5" fmla="*/ 8 h 8"/>
                <a:gd name="T6" fmla="*/ 8 w 8"/>
                <a:gd name="T7" fmla="*/ 8 h 8"/>
                <a:gd name="T8" fmla="*/ 8 w 8"/>
                <a:gd name="T9" fmla="*/ 0 h 8"/>
                <a:gd name="T10" fmla="*/ 4 w 8"/>
                <a:gd name="T11" fmla="*/ 0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lnTo>
                    <a:pt x="0" y="8"/>
                  </a:lnTo>
                  <a:lnTo>
                    <a:pt x="4" y="8"/>
                  </a:lnTo>
                  <a:lnTo>
                    <a:pt x="8" y="8"/>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1" name="Freeform 393">
              <a:extLst>
                <a:ext uri="{FF2B5EF4-FFF2-40B4-BE49-F238E27FC236}">
                  <a16:creationId xmlns:a16="http://schemas.microsoft.com/office/drawing/2014/main" id="{C26A48F8-B56F-454C-8E88-628595D50F72}"/>
                </a:ext>
              </a:extLst>
            </p:cNvPr>
            <p:cNvSpPr>
              <a:spLocks/>
            </p:cNvSpPr>
            <p:nvPr/>
          </p:nvSpPr>
          <p:spPr bwMode="auto">
            <a:xfrm>
              <a:off x="7094538" y="3695700"/>
              <a:ext cx="12700" cy="14288"/>
            </a:xfrm>
            <a:custGeom>
              <a:avLst/>
              <a:gdLst>
                <a:gd name="T0" fmla="*/ 0 w 8"/>
                <a:gd name="T1" fmla="*/ 0 h 9"/>
                <a:gd name="T2" fmla="*/ 0 w 8"/>
                <a:gd name="T3" fmla="*/ 9 h 9"/>
                <a:gd name="T4" fmla="*/ 4 w 8"/>
                <a:gd name="T5" fmla="*/ 9 h 9"/>
                <a:gd name="T6" fmla="*/ 8 w 8"/>
                <a:gd name="T7" fmla="*/ 9 h 9"/>
                <a:gd name="T8" fmla="*/ 8 w 8"/>
                <a:gd name="T9" fmla="*/ 0 h 9"/>
                <a:gd name="T10" fmla="*/ 4 w 8"/>
                <a:gd name="T11" fmla="*/ 0 h 9"/>
                <a:gd name="T12" fmla="*/ 0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0"/>
                  </a:moveTo>
                  <a:lnTo>
                    <a:pt x="0" y="9"/>
                  </a:lnTo>
                  <a:lnTo>
                    <a:pt x="4" y="9"/>
                  </a:lnTo>
                  <a:lnTo>
                    <a:pt x="8" y="9"/>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2" name="Freeform 394">
              <a:extLst>
                <a:ext uri="{FF2B5EF4-FFF2-40B4-BE49-F238E27FC236}">
                  <a16:creationId xmlns:a16="http://schemas.microsoft.com/office/drawing/2014/main" id="{C5D91AB7-B408-458A-A26B-39C90805502A}"/>
                </a:ext>
              </a:extLst>
            </p:cNvPr>
            <p:cNvSpPr>
              <a:spLocks/>
            </p:cNvSpPr>
            <p:nvPr/>
          </p:nvSpPr>
          <p:spPr bwMode="auto">
            <a:xfrm>
              <a:off x="7077076" y="3484563"/>
              <a:ext cx="14288" cy="14288"/>
            </a:xfrm>
            <a:custGeom>
              <a:avLst/>
              <a:gdLst>
                <a:gd name="T0" fmla="*/ 0 w 9"/>
                <a:gd name="T1" fmla="*/ 1 h 9"/>
                <a:gd name="T2" fmla="*/ 0 w 9"/>
                <a:gd name="T3" fmla="*/ 9 h 9"/>
                <a:gd name="T4" fmla="*/ 5 w 9"/>
                <a:gd name="T5" fmla="*/ 8 h 9"/>
                <a:gd name="T6" fmla="*/ 9 w 9"/>
                <a:gd name="T7" fmla="*/ 8 h 9"/>
                <a:gd name="T8" fmla="*/ 9 w 9"/>
                <a:gd name="T9" fmla="*/ 0 h 9"/>
                <a:gd name="T10" fmla="*/ 5 w 9"/>
                <a:gd name="T11" fmla="*/ 0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5" y="8"/>
                  </a:lnTo>
                  <a:lnTo>
                    <a:pt x="9" y="8"/>
                  </a:lnTo>
                  <a:lnTo>
                    <a:pt x="9" y="0"/>
                  </a:lnTo>
                  <a:lnTo>
                    <a:pt x="5"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3" name="Freeform 395">
              <a:extLst>
                <a:ext uri="{FF2B5EF4-FFF2-40B4-BE49-F238E27FC236}">
                  <a16:creationId xmlns:a16="http://schemas.microsoft.com/office/drawing/2014/main" id="{810CCB22-F65A-4F32-99AA-B9DAD4A0D6AF}"/>
                </a:ext>
              </a:extLst>
            </p:cNvPr>
            <p:cNvSpPr>
              <a:spLocks/>
            </p:cNvSpPr>
            <p:nvPr/>
          </p:nvSpPr>
          <p:spPr bwMode="auto">
            <a:xfrm>
              <a:off x="7077076" y="3402013"/>
              <a:ext cx="14288" cy="15875"/>
            </a:xfrm>
            <a:custGeom>
              <a:avLst/>
              <a:gdLst>
                <a:gd name="T0" fmla="*/ 0 w 9"/>
                <a:gd name="T1" fmla="*/ 2 h 10"/>
                <a:gd name="T2" fmla="*/ 0 w 9"/>
                <a:gd name="T3" fmla="*/ 10 h 10"/>
                <a:gd name="T4" fmla="*/ 5 w 9"/>
                <a:gd name="T5" fmla="*/ 9 h 10"/>
                <a:gd name="T6" fmla="*/ 9 w 9"/>
                <a:gd name="T7" fmla="*/ 8 h 10"/>
                <a:gd name="T8" fmla="*/ 9 w 9"/>
                <a:gd name="T9" fmla="*/ 0 h 10"/>
                <a:gd name="T10" fmla="*/ 5 w 9"/>
                <a:gd name="T11" fmla="*/ 1 h 10"/>
                <a:gd name="T12" fmla="*/ 0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2"/>
                  </a:moveTo>
                  <a:lnTo>
                    <a:pt x="0" y="10"/>
                  </a:lnTo>
                  <a:lnTo>
                    <a:pt x="5" y="9"/>
                  </a:lnTo>
                  <a:lnTo>
                    <a:pt x="9" y="8"/>
                  </a:lnTo>
                  <a:lnTo>
                    <a:pt x="9" y="0"/>
                  </a:lnTo>
                  <a:lnTo>
                    <a:pt x="5"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4" name="Freeform 396">
              <a:extLst>
                <a:ext uri="{FF2B5EF4-FFF2-40B4-BE49-F238E27FC236}">
                  <a16:creationId xmlns:a16="http://schemas.microsoft.com/office/drawing/2014/main" id="{680F0375-06D0-49E6-8A44-AB9D9766FB95}"/>
                </a:ext>
              </a:extLst>
            </p:cNvPr>
            <p:cNvSpPr>
              <a:spLocks/>
            </p:cNvSpPr>
            <p:nvPr/>
          </p:nvSpPr>
          <p:spPr bwMode="auto">
            <a:xfrm>
              <a:off x="7077076" y="3500438"/>
              <a:ext cx="14288" cy="14288"/>
            </a:xfrm>
            <a:custGeom>
              <a:avLst/>
              <a:gdLst>
                <a:gd name="T0" fmla="*/ 0 w 9"/>
                <a:gd name="T1" fmla="*/ 1 h 9"/>
                <a:gd name="T2" fmla="*/ 0 w 9"/>
                <a:gd name="T3" fmla="*/ 9 h 9"/>
                <a:gd name="T4" fmla="*/ 5 w 9"/>
                <a:gd name="T5" fmla="*/ 9 h 9"/>
                <a:gd name="T6" fmla="*/ 9 w 9"/>
                <a:gd name="T7" fmla="*/ 8 h 9"/>
                <a:gd name="T8" fmla="*/ 9 w 9"/>
                <a:gd name="T9" fmla="*/ 0 h 9"/>
                <a:gd name="T10" fmla="*/ 5 w 9"/>
                <a:gd name="T11" fmla="*/ 0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5" y="9"/>
                  </a:lnTo>
                  <a:lnTo>
                    <a:pt x="9" y="8"/>
                  </a:lnTo>
                  <a:lnTo>
                    <a:pt x="9" y="0"/>
                  </a:lnTo>
                  <a:lnTo>
                    <a:pt x="5"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5" name="Freeform 397">
              <a:extLst>
                <a:ext uri="{FF2B5EF4-FFF2-40B4-BE49-F238E27FC236}">
                  <a16:creationId xmlns:a16="http://schemas.microsoft.com/office/drawing/2014/main" id="{755542F1-A7DB-4FBD-949F-B2831DED602A}"/>
                </a:ext>
              </a:extLst>
            </p:cNvPr>
            <p:cNvSpPr>
              <a:spLocks/>
            </p:cNvSpPr>
            <p:nvPr/>
          </p:nvSpPr>
          <p:spPr bwMode="auto">
            <a:xfrm>
              <a:off x="7077076" y="3532188"/>
              <a:ext cx="14288" cy="15875"/>
            </a:xfrm>
            <a:custGeom>
              <a:avLst/>
              <a:gdLst>
                <a:gd name="T0" fmla="*/ 0 w 9"/>
                <a:gd name="T1" fmla="*/ 1 h 10"/>
                <a:gd name="T2" fmla="*/ 0 w 9"/>
                <a:gd name="T3" fmla="*/ 10 h 10"/>
                <a:gd name="T4" fmla="*/ 5 w 9"/>
                <a:gd name="T5" fmla="*/ 9 h 10"/>
                <a:gd name="T6" fmla="*/ 9 w 9"/>
                <a:gd name="T7" fmla="*/ 9 h 10"/>
                <a:gd name="T8" fmla="*/ 9 w 9"/>
                <a:gd name="T9" fmla="*/ 0 h 10"/>
                <a:gd name="T10" fmla="*/ 5 w 9"/>
                <a:gd name="T11" fmla="*/ 1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5" y="9"/>
                  </a:lnTo>
                  <a:lnTo>
                    <a:pt x="9" y="9"/>
                  </a:lnTo>
                  <a:lnTo>
                    <a:pt x="9" y="0"/>
                  </a:lnTo>
                  <a:lnTo>
                    <a:pt x="5"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6" name="Freeform 398">
              <a:extLst>
                <a:ext uri="{FF2B5EF4-FFF2-40B4-BE49-F238E27FC236}">
                  <a16:creationId xmlns:a16="http://schemas.microsoft.com/office/drawing/2014/main" id="{49032904-4FEB-4DA5-9F34-BBA40BE986C8}"/>
                </a:ext>
              </a:extLst>
            </p:cNvPr>
            <p:cNvSpPr>
              <a:spLocks/>
            </p:cNvSpPr>
            <p:nvPr/>
          </p:nvSpPr>
          <p:spPr bwMode="auto">
            <a:xfrm>
              <a:off x="7077076" y="3516313"/>
              <a:ext cx="14288" cy="14288"/>
            </a:xfrm>
            <a:custGeom>
              <a:avLst/>
              <a:gdLst>
                <a:gd name="T0" fmla="*/ 0 w 9"/>
                <a:gd name="T1" fmla="*/ 1 h 9"/>
                <a:gd name="T2" fmla="*/ 0 w 9"/>
                <a:gd name="T3" fmla="*/ 9 h 9"/>
                <a:gd name="T4" fmla="*/ 5 w 9"/>
                <a:gd name="T5" fmla="*/ 9 h 9"/>
                <a:gd name="T6" fmla="*/ 9 w 9"/>
                <a:gd name="T7" fmla="*/ 8 h 9"/>
                <a:gd name="T8" fmla="*/ 9 w 9"/>
                <a:gd name="T9" fmla="*/ 0 h 9"/>
                <a:gd name="T10" fmla="*/ 5 w 9"/>
                <a:gd name="T11" fmla="*/ 1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5" y="9"/>
                  </a:lnTo>
                  <a:lnTo>
                    <a:pt x="9" y="8"/>
                  </a:lnTo>
                  <a:lnTo>
                    <a:pt x="9" y="0"/>
                  </a:lnTo>
                  <a:lnTo>
                    <a:pt x="5"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7" name="Freeform 399">
              <a:extLst>
                <a:ext uri="{FF2B5EF4-FFF2-40B4-BE49-F238E27FC236}">
                  <a16:creationId xmlns:a16="http://schemas.microsoft.com/office/drawing/2014/main" id="{0AAE8C80-1922-4DB6-803C-FC9D99E43BF3}"/>
                </a:ext>
              </a:extLst>
            </p:cNvPr>
            <p:cNvSpPr>
              <a:spLocks/>
            </p:cNvSpPr>
            <p:nvPr/>
          </p:nvSpPr>
          <p:spPr bwMode="auto">
            <a:xfrm>
              <a:off x="7077076" y="3435350"/>
              <a:ext cx="14288" cy="14288"/>
            </a:xfrm>
            <a:custGeom>
              <a:avLst/>
              <a:gdLst>
                <a:gd name="T0" fmla="*/ 0 w 9"/>
                <a:gd name="T1" fmla="*/ 1 h 9"/>
                <a:gd name="T2" fmla="*/ 0 w 9"/>
                <a:gd name="T3" fmla="*/ 9 h 9"/>
                <a:gd name="T4" fmla="*/ 5 w 9"/>
                <a:gd name="T5" fmla="*/ 8 h 9"/>
                <a:gd name="T6" fmla="*/ 9 w 9"/>
                <a:gd name="T7" fmla="*/ 8 h 9"/>
                <a:gd name="T8" fmla="*/ 9 w 9"/>
                <a:gd name="T9" fmla="*/ 0 h 9"/>
                <a:gd name="T10" fmla="*/ 5 w 9"/>
                <a:gd name="T11" fmla="*/ 0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5" y="8"/>
                  </a:lnTo>
                  <a:lnTo>
                    <a:pt x="9" y="8"/>
                  </a:lnTo>
                  <a:lnTo>
                    <a:pt x="9" y="0"/>
                  </a:lnTo>
                  <a:lnTo>
                    <a:pt x="5"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8" name="Freeform 400">
              <a:extLst>
                <a:ext uri="{FF2B5EF4-FFF2-40B4-BE49-F238E27FC236}">
                  <a16:creationId xmlns:a16="http://schemas.microsoft.com/office/drawing/2014/main" id="{D6E4C5F1-B919-4E65-BF70-F9EEFF94C624}"/>
                </a:ext>
              </a:extLst>
            </p:cNvPr>
            <p:cNvSpPr>
              <a:spLocks/>
            </p:cNvSpPr>
            <p:nvPr/>
          </p:nvSpPr>
          <p:spPr bwMode="auto">
            <a:xfrm>
              <a:off x="7077076" y="3467100"/>
              <a:ext cx="14288" cy="15875"/>
            </a:xfrm>
            <a:custGeom>
              <a:avLst/>
              <a:gdLst>
                <a:gd name="T0" fmla="*/ 0 w 9"/>
                <a:gd name="T1" fmla="*/ 1 h 10"/>
                <a:gd name="T2" fmla="*/ 0 w 9"/>
                <a:gd name="T3" fmla="*/ 10 h 10"/>
                <a:gd name="T4" fmla="*/ 5 w 9"/>
                <a:gd name="T5" fmla="*/ 10 h 10"/>
                <a:gd name="T6" fmla="*/ 9 w 9"/>
                <a:gd name="T7" fmla="*/ 8 h 10"/>
                <a:gd name="T8" fmla="*/ 9 w 9"/>
                <a:gd name="T9" fmla="*/ 0 h 10"/>
                <a:gd name="T10" fmla="*/ 5 w 9"/>
                <a:gd name="T11" fmla="*/ 1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5" y="10"/>
                  </a:lnTo>
                  <a:lnTo>
                    <a:pt x="9" y="8"/>
                  </a:lnTo>
                  <a:lnTo>
                    <a:pt x="9" y="0"/>
                  </a:lnTo>
                  <a:lnTo>
                    <a:pt x="5"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9" name="Freeform 401">
              <a:extLst>
                <a:ext uri="{FF2B5EF4-FFF2-40B4-BE49-F238E27FC236}">
                  <a16:creationId xmlns:a16="http://schemas.microsoft.com/office/drawing/2014/main" id="{14343730-BC11-48DE-90F2-CF7ACC04F3F1}"/>
                </a:ext>
              </a:extLst>
            </p:cNvPr>
            <p:cNvSpPr>
              <a:spLocks/>
            </p:cNvSpPr>
            <p:nvPr/>
          </p:nvSpPr>
          <p:spPr bwMode="auto">
            <a:xfrm>
              <a:off x="7077076" y="3417888"/>
              <a:ext cx="14288" cy="15875"/>
            </a:xfrm>
            <a:custGeom>
              <a:avLst/>
              <a:gdLst>
                <a:gd name="T0" fmla="*/ 0 w 9"/>
                <a:gd name="T1" fmla="*/ 1 h 10"/>
                <a:gd name="T2" fmla="*/ 0 w 9"/>
                <a:gd name="T3" fmla="*/ 10 h 10"/>
                <a:gd name="T4" fmla="*/ 5 w 9"/>
                <a:gd name="T5" fmla="*/ 10 h 10"/>
                <a:gd name="T6" fmla="*/ 9 w 9"/>
                <a:gd name="T7" fmla="*/ 9 h 10"/>
                <a:gd name="T8" fmla="*/ 9 w 9"/>
                <a:gd name="T9" fmla="*/ 0 h 10"/>
                <a:gd name="T10" fmla="*/ 5 w 9"/>
                <a:gd name="T11" fmla="*/ 1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5" y="10"/>
                  </a:lnTo>
                  <a:lnTo>
                    <a:pt x="9" y="9"/>
                  </a:lnTo>
                  <a:lnTo>
                    <a:pt x="9" y="0"/>
                  </a:lnTo>
                  <a:lnTo>
                    <a:pt x="5"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0" name="Freeform 402">
              <a:extLst>
                <a:ext uri="{FF2B5EF4-FFF2-40B4-BE49-F238E27FC236}">
                  <a16:creationId xmlns:a16="http://schemas.microsoft.com/office/drawing/2014/main" id="{B6CACAEF-EE18-4E1B-8729-5E1107BC4472}"/>
                </a:ext>
              </a:extLst>
            </p:cNvPr>
            <p:cNvSpPr>
              <a:spLocks/>
            </p:cNvSpPr>
            <p:nvPr/>
          </p:nvSpPr>
          <p:spPr bwMode="auto">
            <a:xfrm>
              <a:off x="7077076" y="3449638"/>
              <a:ext cx="14288" cy="17463"/>
            </a:xfrm>
            <a:custGeom>
              <a:avLst/>
              <a:gdLst>
                <a:gd name="T0" fmla="*/ 0 w 9"/>
                <a:gd name="T1" fmla="*/ 2 h 11"/>
                <a:gd name="T2" fmla="*/ 0 w 9"/>
                <a:gd name="T3" fmla="*/ 11 h 11"/>
                <a:gd name="T4" fmla="*/ 5 w 9"/>
                <a:gd name="T5" fmla="*/ 10 h 11"/>
                <a:gd name="T6" fmla="*/ 9 w 9"/>
                <a:gd name="T7" fmla="*/ 9 h 11"/>
                <a:gd name="T8" fmla="*/ 9 w 9"/>
                <a:gd name="T9" fmla="*/ 0 h 11"/>
                <a:gd name="T10" fmla="*/ 5 w 9"/>
                <a:gd name="T11" fmla="*/ 1 h 11"/>
                <a:gd name="T12" fmla="*/ 0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2"/>
                  </a:moveTo>
                  <a:lnTo>
                    <a:pt x="0" y="11"/>
                  </a:lnTo>
                  <a:lnTo>
                    <a:pt x="5" y="10"/>
                  </a:lnTo>
                  <a:lnTo>
                    <a:pt x="9" y="9"/>
                  </a:lnTo>
                  <a:lnTo>
                    <a:pt x="9" y="0"/>
                  </a:lnTo>
                  <a:lnTo>
                    <a:pt x="5"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1" name="Freeform 403">
              <a:extLst>
                <a:ext uri="{FF2B5EF4-FFF2-40B4-BE49-F238E27FC236}">
                  <a16:creationId xmlns:a16="http://schemas.microsoft.com/office/drawing/2014/main" id="{1EBF446C-80F6-4566-84A2-8B9EE770D1CB}"/>
                </a:ext>
              </a:extLst>
            </p:cNvPr>
            <p:cNvSpPr>
              <a:spLocks/>
            </p:cNvSpPr>
            <p:nvPr/>
          </p:nvSpPr>
          <p:spPr bwMode="auto">
            <a:xfrm>
              <a:off x="7062788" y="3355975"/>
              <a:ext cx="11113" cy="17463"/>
            </a:xfrm>
            <a:custGeom>
              <a:avLst/>
              <a:gdLst>
                <a:gd name="T0" fmla="*/ 0 w 7"/>
                <a:gd name="T1" fmla="*/ 2 h 11"/>
                <a:gd name="T2" fmla="*/ 0 w 7"/>
                <a:gd name="T3" fmla="*/ 11 h 11"/>
                <a:gd name="T4" fmla="*/ 4 w 7"/>
                <a:gd name="T5" fmla="*/ 10 h 11"/>
                <a:gd name="T6" fmla="*/ 7 w 7"/>
                <a:gd name="T7" fmla="*/ 8 h 11"/>
                <a:gd name="T8" fmla="*/ 7 w 7"/>
                <a:gd name="T9" fmla="*/ 0 h 11"/>
                <a:gd name="T10" fmla="*/ 4 w 7"/>
                <a:gd name="T11" fmla="*/ 1 h 11"/>
                <a:gd name="T12" fmla="*/ 0 w 7"/>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0" y="2"/>
                  </a:moveTo>
                  <a:lnTo>
                    <a:pt x="0" y="11"/>
                  </a:lnTo>
                  <a:lnTo>
                    <a:pt x="4" y="10"/>
                  </a:lnTo>
                  <a:lnTo>
                    <a:pt x="7" y="8"/>
                  </a:lnTo>
                  <a:lnTo>
                    <a:pt x="7"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2" name="Freeform 404">
              <a:extLst>
                <a:ext uri="{FF2B5EF4-FFF2-40B4-BE49-F238E27FC236}">
                  <a16:creationId xmlns:a16="http://schemas.microsoft.com/office/drawing/2014/main" id="{9606A49C-0C9A-4EF2-B2E1-68130188D2CF}"/>
                </a:ext>
              </a:extLst>
            </p:cNvPr>
            <p:cNvSpPr>
              <a:spLocks/>
            </p:cNvSpPr>
            <p:nvPr/>
          </p:nvSpPr>
          <p:spPr bwMode="auto">
            <a:xfrm>
              <a:off x="7162801" y="3436938"/>
              <a:ext cx="12700" cy="15875"/>
            </a:xfrm>
            <a:custGeom>
              <a:avLst/>
              <a:gdLst>
                <a:gd name="T0" fmla="*/ 0 w 8"/>
                <a:gd name="T1" fmla="*/ 2 h 10"/>
                <a:gd name="T2" fmla="*/ 0 w 8"/>
                <a:gd name="T3" fmla="*/ 10 h 10"/>
                <a:gd name="T4" fmla="*/ 4 w 8"/>
                <a:gd name="T5" fmla="*/ 9 h 10"/>
                <a:gd name="T6" fmla="*/ 8 w 8"/>
                <a:gd name="T7" fmla="*/ 9 h 10"/>
                <a:gd name="T8" fmla="*/ 8 w 8"/>
                <a:gd name="T9" fmla="*/ 0 h 10"/>
                <a:gd name="T10" fmla="*/ 4 w 8"/>
                <a:gd name="T11" fmla="*/ 1 h 10"/>
                <a:gd name="T12" fmla="*/ 0 w 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2"/>
                  </a:moveTo>
                  <a:lnTo>
                    <a:pt x="0" y="10"/>
                  </a:lnTo>
                  <a:lnTo>
                    <a:pt x="4" y="9"/>
                  </a:lnTo>
                  <a:lnTo>
                    <a:pt x="8" y="9"/>
                  </a:lnTo>
                  <a:lnTo>
                    <a:pt x="8"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3" name="Freeform 405">
              <a:extLst>
                <a:ext uri="{FF2B5EF4-FFF2-40B4-BE49-F238E27FC236}">
                  <a16:creationId xmlns:a16="http://schemas.microsoft.com/office/drawing/2014/main" id="{7C395CD4-8C81-4079-BD4D-D168866A8D76}"/>
                </a:ext>
              </a:extLst>
            </p:cNvPr>
            <p:cNvSpPr>
              <a:spLocks/>
            </p:cNvSpPr>
            <p:nvPr/>
          </p:nvSpPr>
          <p:spPr bwMode="auto">
            <a:xfrm>
              <a:off x="7162801" y="3455988"/>
              <a:ext cx="12700" cy="14288"/>
            </a:xfrm>
            <a:custGeom>
              <a:avLst/>
              <a:gdLst>
                <a:gd name="T0" fmla="*/ 0 w 8"/>
                <a:gd name="T1" fmla="*/ 1 h 9"/>
                <a:gd name="T2" fmla="*/ 0 w 8"/>
                <a:gd name="T3" fmla="*/ 9 h 9"/>
                <a:gd name="T4" fmla="*/ 4 w 8"/>
                <a:gd name="T5" fmla="*/ 8 h 9"/>
                <a:gd name="T6" fmla="*/ 8 w 8"/>
                <a:gd name="T7" fmla="*/ 8 h 9"/>
                <a:gd name="T8" fmla="*/ 8 w 8"/>
                <a:gd name="T9" fmla="*/ 0 h 9"/>
                <a:gd name="T10" fmla="*/ 4 w 8"/>
                <a:gd name="T11" fmla="*/ 0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8"/>
                  </a:lnTo>
                  <a:lnTo>
                    <a:pt x="8" y="8"/>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Freeform 407">
              <a:extLst>
                <a:ext uri="{FF2B5EF4-FFF2-40B4-BE49-F238E27FC236}">
                  <a16:creationId xmlns:a16="http://schemas.microsoft.com/office/drawing/2014/main" id="{083DF996-BC37-4395-8067-F54FAC9A0D26}"/>
                </a:ext>
              </a:extLst>
            </p:cNvPr>
            <p:cNvSpPr>
              <a:spLocks/>
            </p:cNvSpPr>
            <p:nvPr/>
          </p:nvSpPr>
          <p:spPr bwMode="auto">
            <a:xfrm>
              <a:off x="7143751" y="3490913"/>
              <a:ext cx="15875" cy="14288"/>
            </a:xfrm>
            <a:custGeom>
              <a:avLst/>
              <a:gdLst>
                <a:gd name="T0" fmla="*/ 0 w 10"/>
                <a:gd name="T1" fmla="*/ 1 h 9"/>
                <a:gd name="T2" fmla="*/ 0 w 10"/>
                <a:gd name="T3" fmla="*/ 9 h 9"/>
                <a:gd name="T4" fmla="*/ 4 w 10"/>
                <a:gd name="T5" fmla="*/ 9 h 9"/>
                <a:gd name="T6" fmla="*/ 10 w 10"/>
                <a:gd name="T7" fmla="*/ 8 h 9"/>
                <a:gd name="T8" fmla="*/ 10 w 10"/>
                <a:gd name="T9" fmla="*/ 0 h 9"/>
                <a:gd name="T10" fmla="*/ 4 w 10"/>
                <a:gd name="T11" fmla="*/ 1 h 9"/>
                <a:gd name="T12" fmla="*/ 0 w 10"/>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0" y="1"/>
                  </a:moveTo>
                  <a:lnTo>
                    <a:pt x="0" y="9"/>
                  </a:lnTo>
                  <a:lnTo>
                    <a:pt x="4" y="9"/>
                  </a:lnTo>
                  <a:lnTo>
                    <a:pt x="10" y="8"/>
                  </a:lnTo>
                  <a:lnTo>
                    <a:pt x="10"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 name="Freeform 408">
              <a:extLst>
                <a:ext uri="{FF2B5EF4-FFF2-40B4-BE49-F238E27FC236}">
                  <a16:creationId xmlns:a16="http://schemas.microsoft.com/office/drawing/2014/main" id="{3CBBEF12-7C67-4749-9B22-0A1F90A1FFDA}"/>
                </a:ext>
              </a:extLst>
            </p:cNvPr>
            <p:cNvSpPr>
              <a:spLocks/>
            </p:cNvSpPr>
            <p:nvPr/>
          </p:nvSpPr>
          <p:spPr bwMode="auto">
            <a:xfrm>
              <a:off x="7162801" y="3471863"/>
              <a:ext cx="12700" cy="15875"/>
            </a:xfrm>
            <a:custGeom>
              <a:avLst/>
              <a:gdLst>
                <a:gd name="T0" fmla="*/ 0 w 8"/>
                <a:gd name="T1" fmla="*/ 1 h 10"/>
                <a:gd name="T2" fmla="*/ 0 w 8"/>
                <a:gd name="T3" fmla="*/ 10 h 10"/>
                <a:gd name="T4" fmla="*/ 4 w 8"/>
                <a:gd name="T5" fmla="*/ 10 h 10"/>
                <a:gd name="T6" fmla="*/ 8 w 8"/>
                <a:gd name="T7" fmla="*/ 9 h 10"/>
                <a:gd name="T8" fmla="*/ 8 w 8"/>
                <a:gd name="T9" fmla="*/ 0 h 10"/>
                <a:gd name="T10" fmla="*/ 4 w 8"/>
                <a:gd name="T11" fmla="*/ 0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10"/>
                  </a:lnTo>
                  <a:lnTo>
                    <a:pt x="8" y="9"/>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 name="Freeform 409">
              <a:extLst>
                <a:ext uri="{FF2B5EF4-FFF2-40B4-BE49-F238E27FC236}">
                  <a16:creationId xmlns:a16="http://schemas.microsoft.com/office/drawing/2014/main" id="{58963B71-FAE0-44D6-9AEF-B93A27940D08}"/>
                </a:ext>
              </a:extLst>
            </p:cNvPr>
            <p:cNvSpPr>
              <a:spLocks/>
            </p:cNvSpPr>
            <p:nvPr/>
          </p:nvSpPr>
          <p:spPr bwMode="auto">
            <a:xfrm>
              <a:off x="7162801" y="3352801"/>
              <a:ext cx="12700" cy="14288"/>
            </a:xfrm>
            <a:custGeom>
              <a:avLst/>
              <a:gdLst>
                <a:gd name="T0" fmla="*/ 0 w 8"/>
                <a:gd name="T1" fmla="*/ 1 h 9"/>
                <a:gd name="T2" fmla="*/ 0 w 8"/>
                <a:gd name="T3" fmla="*/ 9 h 9"/>
                <a:gd name="T4" fmla="*/ 4 w 8"/>
                <a:gd name="T5" fmla="*/ 9 h 9"/>
                <a:gd name="T6" fmla="*/ 8 w 8"/>
                <a:gd name="T7" fmla="*/ 8 h 9"/>
                <a:gd name="T8" fmla="*/ 8 w 8"/>
                <a:gd name="T9" fmla="*/ 0 h 9"/>
                <a:gd name="T10" fmla="*/ 4 w 8"/>
                <a:gd name="T11" fmla="*/ 0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9"/>
                  </a:lnTo>
                  <a:lnTo>
                    <a:pt x="8" y="8"/>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 name="Freeform 410">
              <a:extLst>
                <a:ext uri="{FF2B5EF4-FFF2-40B4-BE49-F238E27FC236}">
                  <a16:creationId xmlns:a16="http://schemas.microsoft.com/office/drawing/2014/main" id="{64FF1603-4CC9-4F02-A1F6-834CEDF793FE}"/>
                </a:ext>
              </a:extLst>
            </p:cNvPr>
            <p:cNvSpPr>
              <a:spLocks/>
            </p:cNvSpPr>
            <p:nvPr/>
          </p:nvSpPr>
          <p:spPr bwMode="auto">
            <a:xfrm>
              <a:off x="7162801" y="3368676"/>
              <a:ext cx="12700" cy="17463"/>
            </a:xfrm>
            <a:custGeom>
              <a:avLst/>
              <a:gdLst>
                <a:gd name="T0" fmla="*/ 0 w 8"/>
                <a:gd name="T1" fmla="*/ 2 h 11"/>
                <a:gd name="T2" fmla="*/ 0 w 8"/>
                <a:gd name="T3" fmla="*/ 11 h 11"/>
                <a:gd name="T4" fmla="*/ 4 w 8"/>
                <a:gd name="T5" fmla="*/ 10 h 11"/>
                <a:gd name="T6" fmla="*/ 8 w 8"/>
                <a:gd name="T7" fmla="*/ 9 h 11"/>
                <a:gd name="T8" fmla="*/ 8 w 8"/>
                <a:gd name="T9" fmla="*/ 0 h 11"/>
                <a:gd name="T10" fmla="*/ 4 w 8"/>
                <a:gd name="T11" fmla="*/ 2 h 11"/>
                <a:gd name="T12" fmla="*/ 0 w 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8" h="11">
                  <a:moveTo>
                    <a:pt x="0" y="2"/>
                  </a:moveTo>
                  <a:lnTo>
                    <a:pt x="0" y="11"/>
                  </a:lnTo>
                  <a:lnTo>
                    <a:pt x="4" y="10"/>
                  </a:lnTo>
                  <a:lnTo>
                    <a:pt x="8" y="9"/>
                  </a:lnTo>
                  <a:lnTo>
                    <a:pt x="8" y="0"/>
                  </a:lnTo>
                  <a:lnTo>
                    <a:pt x="4"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Freeform 411">
              <a:extLst>
                <a:ext uri="{FF2B5EF4-FFF2-40B4-BE49-F238E27FC236}">
                  <a16:creationId xmlns:a16="http://schemas.microsoft.com/office/drawing/2014/main" id="{64C87136-CD29-4D1F-8FC6-4C93198585A4}"/>
                </a:ext>
              </a:extLst>
            </p:cNvPr>
            <p:cNvSpPr>
              <a:spLocks/>
            </p:cNvSpPr>
            <p:nvPr/>
          </p:nvSpPr>
          <p:spPr bwMode="auto">
            <a:xfrm>
              <a:off x="7162801" y="3489326"/>
              <a:ext cx="12700" cy="14288"/>
            </a:xfrm>
            <a:custGeom>
              <a:avLst/>
              <a:gdLst>
                <a:gd name="T0" fmla="*/ 0 w 8"/>
                <a:gd name="T1" fmla="*/ 1 h 9"/>
                <a:gd name="T2" fmla="*/ 0 w 8"/>
                <a:gd name="T3" fmla="*/ 9 h 9"/>
                <a:gd name="T4" fmla="*/ 4 w 8"/>
                <a:gd name="T5" fmla="*/ 9 h 9"/>
                <a:gd name="T6" fmla="*/ 8 w 8"/>
                <a:gd name="T7" fmla="*/ 8 h 9"/>
                <a:gd name="T8" fmla="*/ 8 w 8"/>
                <a:gd name="T9" fmla="*/ 0 h 9"/>
                <a:gd name="T10" fmla="*/ 4 w 8"/>
                <a:gd name="T11" fmla="*/ 0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9"/>
                  </a:lnTo>
                  <a:lnTo>
                    <a:pt x="8" y="8"/>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 name="Freeform 412">
              <a:extLst>
                <a:ext uri="{FF2B5EF4-FFF2-40B4-BE49-F238E27FC236}">
                  <a16:creationId xmlns:a16="http://schemas.microsoft.com/office/drawing/2014/main" id="{E5AF755C-BC74-44C6-AAB3-4F9FC18278A1}"/>
                </a:ext>
              </a:extLst>
            </p:cNvPr>
            <p:cNvSpPr>
              <a:spLocks/>
            </p:cNvSpPr>
            <p:nvPr/>
          </p:nvSpPr>
          <p:spPr bwMode="auto">
            <a:xfrm>
              <a:off x="7162801" y="3386138"/>
              <a:ext cx="12700" cy="17463"/>
            </a:xfrm>
            <a:custGeom>
              <a:avLst/>
              <a:gdLst>
                <a:gd name="T0" fmla="*/ 0 w 8"/>
                <a:gd name="T1" fmla="*/ 1 h 11"/>
                <a:gd name="T2" fmla="*/ 0 w 8"/>
                <a:gd name="T3" fmla="*/ 11 h 11"/>
                <a:gd name="T4" fmla="*/ 4 w 8"/>
                <a:gd name="T5" fmla="*/ 10 h 11"/>
                <a:gd name="T6" fmla="*/ 8 w 8"/>
                <a:gd name="T7" fmla="*/ 9 h 11"/>
                <a:gd name="T8" fmla="*/ 8 w 8"/>
                <a:gd name="T9" fmla="*/ 0 h 11"/>
                <a:gd name="T10" fmla="*/ 4 w 8"/>
                <a:gd name="T11" fmla="*/ 1 h 11"/>
                <a:gd name="T12" fmla="*/ 0 w 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8" h="11">
                  <a:moveTo>
                    <a:pt x="0" y="1"/>
                  </a:moveTo>
                  <a:lnTo>
                    <a:pt x="0" y="11"/>
                  </a:lnTo>
                  <a:lnTo>
                    <a:pt x="4" y="10"/>
                  </a:lnTo>
                  <a:lnTo>
                    <a:pt x="8" y="9"/>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 name="Freeform 413">
              <a:extLst>
                <a:ext uri="{FF2B5EF4-FFF2-40B4-BE49-F238E27FC236}">
                  <a16:creationId xmlns:a16="http://schemas.microsoft.com/office/drawing/2014/main" id="{400AEFE2-6D3F-4CD6-B015-70C17A767F89}"/>
                </a:ext>
              </a:extLst>
            </p:cNvPr>
            <p:cNvSpPr>
              <a:spLocks/>
            </p:cNvSpPr>
            <p:nvPr/>
          </p:nvSpPr>
          <p:spPr bwMode="auto">
            <a:xfrm>
              <a:off x="7162801" y="3403601"/>
              <a:ext cx="12700" cy="15875"/>
            </a:xfrm>
            <a:custGeom>
              <a:avLst/>
              <a:gdLst>
                <a:gd name="T0" fmla="*/ 0 w 8"/>
                <a:gd name="T1" fmla="*/ 2 h 10"/>
                <a:gd name="T2" fmla="*/ 0 w 8"/>
                <a:gd name="T3" fmla="*/ 10 h 10"/>
                <a:gd name="T4" fmla="*/ 4 w 8"/>
                <a:gd name="T5" fmla="*/ 9 h 10"/>
                <a:gd name="T6" fmla="*/ 8 w 8"/>
                <a:gd name="T7" fmla="*/ 8 h 10"/>
                <a:gd name="T8" fmla="*/ 8 w 8"/>
                <a:gd name="T9" fmla="*/ 0 h 10"/>
                <a:gd name="T10" fmla="*/ 4 w 8"/>
                <a:gd name="T11" fmla="*/ 1 h 10"/>
                <a:gd name="T12" fmla="*/ 0 w 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2"/>
                  </a:moveTo>
                  <a:lnTo>
                    <a:pt x="0" y="10"/>
                  </a:lnTo>
                  <a:lnTo>
                    <a:pt x="4" y="9"/>
                  </a:lnTo>
                  <a:lnTo>
                    <a:pt x="8" y="8"/>
                  </a:lnTo>
                  <a:lnTo>
                    <a:pt x="8"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 name="Freeform 414">
              <a:extLst>
                <a:ext uri="{FF2B5EF4-FFF2-40B4-BE49-F238E27FC236}">
                  <a16:creationId xmlns:a16="http://schemas.microsoft.com/office/drawing/2014/main" id="{59C1B84B-9430-466E-A022-5CC2DC9563DA}"/>
                </a:ext>
              </a:extLst>
            </p:cNvPr>
            <p:cNvSpPr>
              <a:spLocks/>
            </p:cNvSpPr>
            <p:nvPr/>
          </p:nvSpPr>
          <p:spPr bwMode="auto">
            <a:xfrm>
              <a:off x="7143751" y="3406776"/>
              <a:ext cx="15875" cy="14288"/>
            </a:xfrm>
            <a:custGeom>
              <a:avLst/>
              <a:gdLst>
                <a:gd name="T0" fmla="*/ 0 w 10"/>
                <a:gd name="T1" fmla="*/ 1 h 9"/>
                <a:gd name="T2" fmla="*/ 0 w 10"/>
                <a:gd name="T3" fmla="*/ 9 h 9"/>
                <a:gd name="T4" fmla="*/ 4 w 10"/>
                <a:gd name="T5" fmla="*/ 9 h 9"/>
                <a:gd name="T6" fmla="*/ 10 w 10"/>
                <a:gd name="T7" fmla="*/ 8 h 9"/>
                <a:gd name="T8" fmla="*/ 10 w 10"/>
                <a:gd name="T9" fmla="*/ 0 h 9"/>
                <a:gd name="T10" fmla="*/ 4 w 10"/>
                <a:gd name="T11" fmla="*/ 1 h 9"/>
                <a:gd name="T12" fmla="*/ 0 w 10"/>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0" y="1"/>
                  </a:moveTo>
                  <a:lnTo>
                    <a:pt x="0" y="9"/>
                  </a:lnTo>
                  <a:lnTo>
                    <a:pt x="4" y="9"/>
                  </a:lnTo>
                  <a:lnTo>
                    <a:pt x="10" y="8"/>
                  </a:lnTo>
                  <a:lnTo>
                    <a:pt x="10"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Freeform 415">
              <a:extLst>
                <a:ext uri="{FF2B5EF4-FFF2-40B4-BE49-F238E27FC236}">
                  <a16:creationId xmlns:a16="http://schemas.microsoft.com/office/drawing/2014/main" id="{A7470127-5B4E-4C95-B46F-575EA467456D}"/>
                </a:ext>
              </a:extLst>
            </p:cNvPr>
            <p:cNvSpPr>
              <a:spLocks/>
            </p:cNvSpPr>
            <p:nvPr/>
          </p:nvSpPr>
          <p:spPr bwMode="auto">
            <a:xfrm>
              <a:off x="7143751" y="3338513"/>
              <a:ext cx="15875" cy="15875"/>
            </a:xfrm>
            <a:custGeom>
              <a:avLst/>
              <a:gdLst>
                <a:gd name="T0" fmla="*/ 0 w 10"/>
                <a:gd name="T1" fmla="*/ 1 h 10"/>
                <a:gd name="T2" fmla="*/ 0 w 10"/>
                <a:gd name="T3" fmla="*/ 10 h 10"/>
                <a:gd name="T4" fmla="*/ 4 w 10"/>
                <a:gd name="T5" fmla="*/ 10 h 10"/>
                <a:gd name="T6" fmla="*/ 10 w 10"/>
                <a:gd name="T7" fmla="*/ 9 h 10"/>
                <a:gd name="T8" fmla="*/ 10 w 10"/>
                <a:gd name="T9" fmla="*/ 0 h 10"/>
                <a:gd name="T10" fmla="*/ 4 w 10"/>
                <a:gd name="T11" fmla="*/ 0 h 10"/>
                <a:gd name="T12" fmla="*/ 0 w 1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1"/>
                  </a:moveTo>
                  <a:lnTo>
                    <a:pt x="0" y="10"/>
                  </a:lnTo>
                  <a:lnTo>
                    <a:pt x="4" y="10"/>
                  </a:lnTo>
                  <a:lnTo>
                    <a:pt x="10" y="9"/>
                  </a:lnTo>
                  <a:lnTo>
                    <a:pt x="10"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3" name="Freeform 416">
              <a:extLst>
                <a:ext uri="{FF2B5EF4-FFF2-40B4-BE49-F238E27FC236}">
                  <a16:creationId xmlns:a16="http://schemas.microsoft.com/office/drawing/2014/main" id="{3DE5E34F-A0C1-4A2E-BCB3-CE052E27BDE6}"/>
                </a:ext>
              </a:extLst>
            </p:cNvPr>
            <p:cNvSpPr>
              <a:spLocks/>
            </p:cNvSpPr>
            <p:nvPr/>
          </p:nvSpPr>
          <p:spPr bwMode="auto">
            <a:xfrm>
              <a:off x="7143751" y="3440113"/>
              <a:ext cx="15875" cy="15875"/>
            </a:xfrm>
            <a:custGeom>
              <a:avLst/>
              <a:gdLst>
                <a:gd name="T0" fmla="*/ 0 w 10"/>
                <a:gd name="T1" fmla="*/ 1 h 10"/>
                <a:gd name="T2" fmla="*/ 0 w 10"/>
                <a:gd name="T3" fmla="*/ 10 h 10"/>
                <a:gd name="T4" fmla="*/ 4 w 10"/>
                <a:gd name="T5" fmla="*/ 10 h 10"/>
                <a:gd name="T6" fmla="*/ 10 w 10"/>
                <a:gd name="T7" fmla="*/ 8 h 10"/>
                <a:gd name="T8" fmla="*/ 10 w 10"/>
                <a:gd name="T9" fmla="*/ 0 h 10"/>
                <a:gd name="T10" fmla="*/ 4 w 10"/>
                <a:gd name="T11" fmla="*/ 1 h 10"/>
                <a:gd name="T12" fmla="*/ 0 w 1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1"/>
                  </a:moveTo>
                  <a:lnTo>
                    <a:pt x="0" y="10"/>
                  </a:lnTo>
                  <a:lnTo>
                    <a:pt x="4" y="10"/>
                  </a:lnTo>
                  <a:lnTo>
                    <a:pt x="10" y="8"/>
                  </a:lnTo>
                  <a:lnTo>
                    <a:pt x="10"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 name="Freeform 417">
              <a:extLst>
                <a:ext uri="{FF2B5EF4-FFF2-40B4-BE49-F238E27FC236}">
                  <a16:creationId xmlns:a16="http://schemas.microsoft.com/office/drawing/2014/main" id="{7D42C41A-AA5D-46DB-87AB-C66E77EAEDC5}"/>
                </a:ext>
              </a:extLst>
            </p:cNvPr>
            <p:cNvSpPr>
              <a:spLocks/>
            </p:cNvSpPr>
            <p:nvPr/>
          </p:nvSpPr>
          <p:spPr bwMode="auto">
            <a:xfrm>
              <a:off x="7143751" y="3422651"/>
              <a:ext cx="15875" cy="15875"/>
            </a:xfrm>
            <a:custGeom>
              <a:avLst/>
              <a:gdLst>
                <a:gd name="T0" fmla="*/ 0 w 10"/>
                <a:gd name="T1" fmla="*/ 1 h 10"/>
                <a:gd name="T2" fmla="*/ 0 w 10"/>
                <a:gd name="T3" fmla="*/ 10 h 10"/>
                <a:gd name="T4" fmla="*/ 4 w 10"/>
                <a:gd name="T5" fmla="*/ 10 h 10"/>
                <a:gd name="T6" fmla="*/ 10 w 10"/>
                <a:gd name="T7" fmla="*/ 9 h 10"/>
                <a:gd name="T8" fmla="*/ 10 w 10"/>
                <a:gd name="T9" fmla="*/ 0 h 10"/>
                <a:gd name="T10" fmla="*/ 4 w 10"/>
                <a:gd name="T11" fmla="*/ 1 h 10"/>
                <a:gd name="T12" fmla="*/ 0 w 1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1"/>
                  </a:moveTo>
                  <a:lnTo>
                    <a:pt x="0" y="10"/>
                  </a:lnTo>
                  <a:lnTo>
                    <a:pt x="4" y="10"/>
                  </a:lnTo>
                  <a:lnTo>
                    <a:pt x="10" y="9"/>
                  </a:lnTo>
                  <a:lnTo>
                    <a:pt x="10"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Freeform 418">
              <a:extLst>
                <a:ext uri="{FF2B5EF4-FFF2-40B4-BE49-F238E27FC236}">
                  <a16:creationId xmlns:a16="http://schemas.microsoft.com/office/drawing/2014/main" id="{70A3BC5A-1A55-4D96-9AD1-65F9529B42CA}"/>
                </a:ext>
              </a:extLst>
            </p:cNvPr>
            <p:cNvSpPr>
              <a:spLocks/>
            </p:cNvSpPr>
            <p:nvPr/>
          </p:nvSpPr>
          <p:spPr bwMode="auto">
            <a:xfrm>
              <a:off x="7143751" y="3473451"/>
              <a:ext cx="15875" cy="15875"/>
            </a:xfrm>
            <a:custGeom>
              <a:avLst/>
              <a:gdLst>
                <a:gd name="T0" fmla="*/ 0 w 10"/>
                <a:gd name="T1" fmla="*/ 1 h 10"/>
                <a:gd name="T2" fmla="*/ 0 w 10"/>
                <a:gd name="T3" fmla="*/ 10 h 10"/>
                <a:gd name="T4" fmla="*/ 4 w 10"/>
                <a:gd name="T5" fmla="*/ 10 h 10"/>
                <a:gd name="T6" fmla="*/ 10 w 10"/>
                <a:gd name="T7" fmla="*/ 9 h 10"/>
                <a:gd name="T8" fmla="*/ 10 w 10"/>
                <a:gd name="T9" fmla="*/ 0 h 10"/>
                <a:gd name="T10" fmla="*/ 4 w 10"/>
                <a:gd name="T11" fmla="*/ 1 h 10"/>
                <a:gd name="T12" fmla="*/ 0 w 1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1"/>
                  </a:moveTo>
                  <a:lnTo>
                    <a:pt x="0" y="10"/>
                  </a:lnTo>
                  <a:lnTo>
                    <a:pt x="4" y="10"/>
                  </a:lnTo>
                  <a:lnTo>
                    <a:pt x="10" y="9"/>
                  </a:lnTo>
                  <a:lnTo>
                    <a:pt x="10"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 name="Freeform 419">
              <a:extLst>
                <a:ext uri="{FF2B5EF4-FFF2-40B4-BE49-F238E27FC236}">
                  <a16:creationId xmlns:a16="http://schemas.microsoft.com/office/drawing/2014/main" id="{F43C8807-C901-43D5-9E94-219A57E3EAEE}"/>
                </a:ext>
              </a:extLst>
            </p:cNvPr>
            <p:cNvSpPr>
              <a:spLocks/>
            </p:cNvSpPr>
            <p:nvPr/>
          </p:nvSpPr>
          <p:spPr bwMode="auto">
            <a:xfrm>
              <a:off x="7143751" y="3457576"/>
              <a:ext cx="15875" cy="14288"/>
            </a:xfrm>
            <a:custGeom>
              <a:avLst/>
              <a:gdLst>
                <a:gd name="T0" fmla="*/ 0 w 10"/>
                <a:gd name="T1" fmla="*/ 1 h 9"/>
                <a:gd name="T2" fmla="*/ 0 w 10"/>
                <a:gd name="T3" fmla="*/ 9 h 9"/>
                <a:gd name="T4" fmla="*/ 4 w 10"/>
                <a:gd name="T5" fmla="*/ 9 h 9"/>
                <a:gd name="T6" fmla="*/ 10 w 10"/>
                <a:gd name="T7" fmla="*/ 8 h 9"/>
                <a:gd name="T8" fmla="*/ 10 w 10"/>
                <a:gd name="T9" fmla="*/ 0 h 9"/>
                <a:gd name="T10" fmla="*/ 4 w 10"/>
                <a:gd name="T11" fmla="*/ 1 h 9"/>
                <a:gd name="T12" fmla="*/ 0 w 10"/>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0" y="1"/>
                  </a:moveTo>
                  <a:lnTo>
                    <a:pt x="0" y="9"/>
                  </a:lnTo>
                  <a:lnTo>
                    <a:pt x="4" y="9"/>
                  </a:lnTo>
                  <a:lnTo>
                    <a:pt x="10" y="8"/>
                  </a:lnTo>
                  <a:lnTo>
                    <a:pt x="10"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 name="Freeform 420">
              <a:extLst>
                <a:ext uri="{FF2B5EF4-FFF2-40B4-BE49-F238E27FC236}">
                  <a16:creationId xmlns:a16="http://schemas.microsoft.com/office/drawing/2014/main" id="{D998EFC7-1508-4908-BA6C-0D91C4492B23}"/>
                </a:ext>
              </a:extLst>
            </p:cNvPr>
            <p:cNvSpPr>
              <a:spLocks/>
            </p:cNvSpPr>
            <p:nvPr/>
          </p:nvSpPr>
          <p:spPr bwMode="auto">
            <a:xfrm>
              <a:off x="7143751" y="3355976"/>
              <a:ext cx="15875" cy="15875"/>
            </a:xfrm>
            <a:custGeom>
              <a:avLst/>
              <a:gdLst>
                <a:gd name="T0" fmla="*/ 0 w 10"/>
                <a:gd name="T1" fmla="*/ 1 h 10"/>
                <a:gd name="T2" fmla="*/ 0 w 10"/>
                <a:gd name="T3" fmla="*/ 10 h 10"/>
                <a:gd name="T4" fmla="*/ 4 w 10"/>
                <a:gd name="T5" fmla="*/ 10 h 10"/>
                <a:gd name="T6" fmla="*/ 10 w 10"/>
                <a:gd name="T7" fmla="*/ 8 h 10"/>
                <a:gd name="T8" fmla="*/ 10 w 10"/>
                <a:gd name="T9" fmla="*/ 0 h 10"/>
                <a:gd name="T10" fmla="*/ 4 w 10"/>
                <a:gd name="T11" fmla="*/ 0 h 10"/>
                <a:gd name="T12" fmla="*/ 0 w 1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1"/>
                  </a:moveTo>
                  <a:lnTo>
                    <a:pt x="0" y="10"/>
                  </a:lnTo>
                  <a:lnTo>
                    <a:pt x="4" y="10"/>
                  </a:lnTo>
                  <a:lnTo>
                    <a:pt x="10" y="8"/>
                  </a:lnTo>
                  <a:lnTo>
                    <a:pt x="10"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Freeform 421">
              <a:extLst>
                <a:ext uri="{FF2B5EF4-FFF2-40B4-BE49-F238E27FC236}">
                  <a16:creationId xmlns:a16="http://schemas.microsoft.com/office/drawing/2014/main" id="{09ECE1ED-4D21-449E-9A56-DBC5149DF639}"/>
                </a:ext>
              </a:extLst>
            </p:cNvPr>
            <p:cNvSpPr>
              <a:spLocks/>
            </p:cNvSpPr>
            <p:nvPr/>
          </p:nvSpPr>
          <p:spPr bwMode="auto">
            <a:xfrm>
              <a:off x="7162801" y="3333751"/>
              <a:ext cx="12700" cy="17463"/>
            </a:xfrm>
            <a:custGeom>
              <a:avLst/>
              <a:gdLst>
                <a:gd name="T0" fmla="*/ 0 w 8"/>
                <a:gd name="T1" fmla="*/ 2 h 11"/>
                <a:gd name="T2" fmla="*/ 0 w 8"/>
                <a:gd name="T3" fmla="*/ 11 h 11"/>
                <a:gd name="T4" fmla="*/ 4 w 8"/>
                <a:gd name="T5" fmla="*/ 10 h 11"/>
                <a:gd name="T6" fmla="*/ 8 w 8"/>
                <a:gd name="T7" fmla="*/ 10 h 11"/>
                <a:gd name="T8" fmla="*/ 8 w 8"/>
                <a:gd name="T9" fmla="*/ 0 h 11"/>
                <a:gd name="T10" fmla="*/ 4 w 8"/>
                <a:gd name="T11" fmla="*/ 1 h 11"/>
                <a:gd name="T12" fmla="*/ 0 w 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8" h="11">
                  <a:moveTo>
                    <a:pt x="0" y="2"/>
                  </a:moveTo>
                  <a:lnTo>
                    <a:pt x="0" y="11"/>
                  </a:lnTo>
                  <a:lnTo>
                    <a:pt x="4" y="10"/>
                  </a:lnTo>
                  <a:lnTo>
                    <a:pt x="8" y="10"/>
                  </a:lnTo>
                  <a:lnTo>
                    <a:pt x="8"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 name="Freeform 422">
              <a:extLst>
                <a:ext uri="{FF2B5EF4-FFF2-40B4-BE49-F238E27FC236}">
                  <a16:creationId xmlns:a16="http://schemas.microsoft.com/office/drawing/2014/main" id="{C4493B68-40E4-4A53-8B54-5611E5F1E1C6}"/>
                </a:ext>
              </a:extLst>
            </p:cNvPr>
            <p:cNvSpPr>
              <a:spLocks/>
            </p:cNvSpPr>
            <p:nvPr/>
          </p:nvSpPr>
          <p:spPr bwMode="auto">
            <a:xfrm>
              <a:off x="7143751" y="3373438"/>
              <a:ext cx="15875" cy="14288"/>
            </a:xfrm>
            <a:custGeom>
              <a:avLst/>
              <a:gdLst>
                <a:gd name="T0" fmla="*/ 0 w 10"/>
                <a:gd name="T1" fmla="*/ 1 h 9"/>
                <a:gd name="T2" fmla="*/ 0 w 10"/>
                <a:gd name="T3" fmla="*/ 9 h 9"/>
                <a:gd name="T4" fmla="*/ 4 w 10"/>
                <a:gd name="T5" fmla="*/ 9 h 9"/>
                <a:gd name="T6" fmla="*/ 10 w 10"/>
                <a:gd name="T7" fmla="*/ 8 h 9"/>
                <a:gd name="T8" fmla="*/ 10 w 10"/>
                <a:gd name="T9" fmla="*/ 0 h 9"/>
                <a:gd name="T10" fmla="*/ 4 w 10"/>
                <a:gd name="T11" fmla="*/ 1 h 9"/>
                <a:gd name="T12" fmla="*/ 0 w 10"/>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0" y="1"/>
                  </a:moveTo>
                  <a:lnTo>
                    <a:pt x="0" y="9"/>
                  </a:lnTo>
                  <a:lnTo>
                    <a:pt x="4" y="9"/>
                  </a:lnTo>
                  <a:lnTo>
                    <a:pt x="10" y="8"/>
                  </a:lnTo>
                  <a:lnTo>
                    <a:pt x="10"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 name="Freeform 423">
              <a:extLst>
                <a:ext uri="{FF2B5EF4-FFF2-40B4-BE49-F238E27FC236}">
                  <a16:creationId xmlns:a16="http://schemas.microsoft.com/office/drawing/2014/main" id="{6F7C2B8D-2D22-4035-BF16-DD3B217CA676}"/>
                </a:ext>
              </a:extLst>
            </p:cNvPr>
            <p:cNvSpPr>
              <a:spLocks/>
            </p:cNvSpPr>
            <p:nvPr/>
          </p:nvSpPr>
          <p:spPr bwMode="auto">
            <a:xfrm>
              <a:off x="7143751" y="3389313"/>
              <a:ext cx="15875" cy="15875"/>
            </a:xfrm>
            <a:custGeom>
              <a:avLst/>
              <a:gdLst>
                <a:gd name="T0" fmla="*/ 0 w 10"/>
                <a:gd name="T1" fmla="*/ 1 h 10"/>
                <a:gd name="T2" fmla="*/ 0 w 10"/>
                <a:gd name="T3" fmla="*/ 10 h 10"/>
                <a:gd name="T4" fmla="*/ 4 w 10"/>
                <a:gd name="T5" fmla="*/ 10 h 10"/>
                <a:gd name="T6" fmla="*/ 10 w 10"/>
                <a:gd name="T7" fmla="*/ 9 h 10"/>
                <a:gd name="T8" fmla="*/ 10 w 10"/>
                <a:gd name="T9" fmla="*/ 0 h 10"/>
                <a:gd name="T10" fmla="*/ 4 w 10"/>
                <a:gd name="T11" fmla="*/ 1 h 10"/>
                <a:gd name="T12" fmla="*/ 0 w 1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1"/>
                  </a:moveTo>
                  <a:lnTo>
                    <a:pt x="0" y="10"/>
                  </a:lnTo>
                  <a:lnTo>
                    <a:pt x="4" y="10"/>
                  </a:lnTo>
                  <a:lnTo>
                    <a:pt x="10" y="9"/>
                  </a:lnTo>
                  <a:lnTo>
                    <a:pt x="10"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Freeform 424">
              <a:extLst>
                <a:ext uri="{FF2B5EF4-FFF2-40B4-BE49-F238E27FC236}">
                  <a16:creationId xmlns:a16="http://schemas.microsoft.com/office/drawing/2014/main" id="{DAC4D069-6E1F-4D6C-92AC-31284864F567}"/>
                </a:ext>
              </a:extLst>
            </p:cNvPr>
            <p:cNvSpPr>
              <a:spLocks/>
            </p:cNvSpPr>
            <p:nvPr/>
          </p:nvSpPr>
          <p:spPr bwMode="auto">
            <a:xfrm>
              <a:off x="7162801" y="3419476"/>
              <a:ext cx="12700" cy="17463"/>
            </a:xfrm>
            <a:custGeom>
              <a:avLst/>
              <a:gdLst>
                <a:gd name="T0" fmla="*/ 0 w 8"/>
                <a:gd name="T1" fmla="*/ 2 h 11"/>
                <a:gd name="T2" fmla="*/ 0 w 8"/>
                <a:gd name="T3" fmla="*/ 11 h 11"/>
                <a:gd name="T4" fmla="*/ 4 w 8"/>
                <a:gd name="T5" fmla="*/ 10 h 11"/>
                <a:gd name="T6" fmla="*/ 8 w 8"/>
                <a:gd name="T7" fmla="*/ 9 h 11"/>
                <a:gd name="T8" fmla="*/ 8 w 8"/>
                <a:gd name="T9" fmla="*/ 0 h 11"/>
                <a:gd name="T10" fmla="*/ 4 w 8"/>
                <a:gd name="T11" fmla="*/ 1 h 11"/>
                <a:gd name="T12" fmla="*/ 0 w 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8" h="11">
                  <a:moveTo>
                    <a:pt x="0" y="2"/>
                  </a:moveTo>
                  <a:lnTo>
                    <a:pt x="0" y="11"/>
                  </a:lnTo>
                  <a:lnTo>
                    <a:pt x="4" y="10"/>
                  </a:lnTo>
                  <a:lnTo>
                    <a:pt x="8" y="9"/>
                  </a:lnTo>
                  <a:lnTo>
                    <a:pt x="8"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2" name="Freeform 425">
              <a:extLst>
                <a:ext uri="{FF2B5EF4-FFF2-40B4-BE49-F238E27FC236}">
                  <a16:creationId xmlns:a16="http://schemas.microsoft.com/office/drawing/2014/main" id="{C697D5B0-1B65-4AB7-B695-4DB5CB4ED7D5}"/>
                </a:ext>
              </a:extLst>
            </p:cNvPr>
            <p:cNvSpPr>
              <a:spLocks/>
            </p:cNvSpPr>
            <p:nvPr/>
          </p:nvSpPr>
          <p:spPr bwMode="auto">
            <a:xfrm>
              <a:off x="7197726" y="3414713"/>
              <a:ext cx="14288" cy="15875"/>
            </a:xfrm>
            <a:custGeom>
              <a:avLst/>
              <a:gdLst>
                <a:gd name="T0" fmla="*/ 0 w 9"/>
                <a:gd name="T1" fmla="*/ 1 h 10"/>
                <a:gd name="T2" fmla="*/ 0 w 9"/>
                <a:gd name="T3" fmla="*/ 10 h 10"/>
                <a:gd name="T4" fmla="*/ 4 w 9"/>
                <a:gd name="T5" fmla="*/ 10 h 10"/>
                <a:gd name="T6" fmla="*/ 9 w 9"/>
                <a:gd name="T7" fmla="*/ 9 h 10"/>
                <a:gd name="T8" fmla="*/ 9 w 9"/>
                <a:gd name="T9" fmla="*/ 0 h 10"/>
                <a:gd name="T10" fmla="*/ 4 w 9"/>
                <a:gd name="T11" fmla="*/ 0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4" y="10"/>
                  </a:lnTo>
                  <a:lnTo>
                    <a:pt x="9" y="9"/>
                  </a:lnTo>
                  <a:lnTo>
                    <a:pt x="9"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 name="Freeform 426">
              <a:extLst>
                <a:ext uri="{FF2B5EF4-FFF2-40B4-BE49-F238E27FC236}">
                  <a16:creationId xmlns:a16="http://schemas.microsoft.com/office/drawing/2014/main" id="{61EA2C6A-6C52-4E2F-90CF-89F4A5046DB1}"/>
                </a:ext>
              </a:extLst>
            </p:cNvPr>
            <p:cNvSpPr>
              <a:spLocks/>
            </p:cNvSpPr>
            <p:nvPr/>
          </p:nvSpPr>
          <p:spPr bwMode="auto">
            <a:xfrm>
              <a:off x="7197726" y="3379788"/>
              <a:ext cx="14288" cy="15875"/>
            </a:xfrm>
            <a:custGeom>
              <a:avLst/>
              <a:gdLst>
                <a:gd name="T0" fmla="*/ 0 w 9"/>
                <a:gd name="T1" fmla="*/ 1 h 10"/>
                <a:gd name="T2" fmla="*/ 0 w 9"/>
                <a:gd name="T3" fmla="*/ 10 h 10"/>
                <a:gd name="T4" fmla="*/ 4 w 9"/>
                <a:gd name="T5" fmla="*/ 9 h 10"/>
                <a:gd name="T6" fmla="*/ 9 w 9"/>
                <a:gd name="T7" fmla="*/ 8 h 10"/>
                <a:gd name="T8" fmla="*/ 9 w 9"/>
                <a:gd name="T9" fmla="*/ 0 h 10"/>
                <a:gd name="T10" fmla="*/ 4 w 9"/>
                <a:gd name="T11" fmla="*/ 1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4" y="9"/>
                  </a:lnTo>
                  <a:lnTo>
                    <a:pt x="9" y="8"/>
                  </a:lnTo>
                  <a:lnTo>
                    <a:pt x="9"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Freeform 427">
              <a:extLst>
                <a:ext uri="{FF2B5EF4-FFF2-40B4-BE49-F238E27FC236}">
                  <a16:creationId xmlns:a16="http://schemas.microsoft.com/office/drawing/2014/main" id="{24D3FAEF-5EC0-491D-910A-71A9233B7351}"/>
                </a:ext>
              </a:extLst>
            </p:cNvPr>
            <p:cNvSpPr>
              <a:spLocks/>
            </p:cNvSpPr>
            <p:nvPr/>
          </p:nvSpPr>
          <p:spPr bwMode="auto">
            <a:xfrm>
              <a:off x="7197726" y="3448051"/>
              <a:ext cx="14288" cy="17463"/>
            </a:xfrm>
            <a:custGeom>
              <a:avLst/>
              <a:gdLst>
                <a:gd name="T0" fmla="*/ 0 w 9"/>
                <a:gd name="T1" fmla="*/ 2 h 11"/>
                <a:gd name="T2" fmla="*/ 0 w 9"/>
                <a:gd name="T3" fmla="*/ 11 h 11"/>
                <a:gd name="T4" fmla="*/ 4 w 9"/>
                <a:gd name="T5" fmla="*/ 10 h 11"/>
                <a:gd name="T6" fmla="*/ 9 w 9"/>
                <a:gd name="T7" fmla="*/ 10 h 11"/>
                <a:gd name="T8" fmla="*/ 9 w 9"/>
                <a:gd name="T9" fmla="*/ 0 h 11"/>
                <a:gd name="T10" fmla="*/ 4 w 9"/>
                <a:gd name="T11" fmla="*/ 1 h 11"/>
                <a:gd name="T12" fmla="*/ 0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2"/>
                  </a:moveTo>
                  <a:lnTo>
                    <a:pt x="0" y="11"/>
                  </a:lnTo>
                  <a:lnTo>
                    <a:pt x="4" y="10"/>
                  </a:lnTo>
                  <a:lnTo>
                    <a:pt x="9" y="10"/>
                  </a:lnTo>
                  <a:lnTo>
                    <a:pt x="9"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 name="Freeform 428">
              <a:extLst>
                <a:ext uri="{FF2B5EF4-FFF2-40B4-BE49-F238E27FC236}">
                  <a16:creationId xmlns:a16="http://schemas.microsoft.com/office/drawing/2014/main" id="{C798D775-A054-4E08-B9FB-2A7225B6D93B}"/>
                </a:ext>
              </a:extLst>
            </p:cNvPr>
            <p:cNvSpPr>
              <a:spLocks/>
            </p:cNvSpPr>
            <p:nvPr/>
          </p:nvSpPr>
          <p:spPr bwMode="auto">
            <a:xfrm>
              <a:off x="7197726" y="3432176"/>
              <a:ext cx="14288" cy="15875"/>
            </a:xfrm>
            <a:custGeom>
              <a:avLst/>
              <a:gdLst>
                <a:gd name="T0" fmla="*/ 0 w 9"/>
                <a:gd name="T1" fmla="*/ 1 h 10"/>
                <a:gd name="T2" fmla="*/ 0 w 9"/>
                <a:gd name="T3" fmla="*/ 10 h 10"/>
                <a:gd name="T4" fmla="*/ 4 w 9"/>
                <a:gd name="T5" fmla="*/ 9 h 10"/>
                <a:gd name="T6" fmla="*/ 9 w 9"/>
                <a:gd name="T7" fmla="*/ 8 h 10"/>
                <a:gd name="T8" fmla="*/ 9 w 9"/>
                <a:gd name="T9" fmla="*/ 0 h 10"/>
                <a:gd name="T10" fmla="*/ 4 w 9"/>
                <a:gd name="T11" fmla="*/ 1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4" y="9"/>
                  </a:lnTo>
                  <a:lnTo>
                    <a:pt x="9" y="8"/>
                  </a:lnTo>
                  <a:lnTo>
                    <a:pt x="9"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 name="Freeform 429">
              <a:extLst>
                <a:ext uri="{FF2B5EF4-FFF2-40B4-BE49-F238E27FC236}">
                  <a16:creationId xmlns:a16="http://schemas.microsoft.com/office/drawing/2014/main" id="{9DE3923E-3ACB-488F-A82A-968C526C8DA4}"/>
                </a:ext>
              </a:extLst>
            </p:cNvPr>
            <p:cNvSpPr>
              <a:spLocks/>
            </p:cNvSpPr>
            <p:nvPr/>
          </p:nvSpPr>
          <p:spPr bwMode="auto">
            <a:xfrm>
              <a:off x="7197726" y="3395663"/>
              <a:ext cx="14288" cy="17463"/>
            </a:xfrm>
            <a:custGeom>
              <a:avLst/>
              <a:gdLst>
                <a:gd name="T0" fmla="*/ 0 w 9"/>
                <a:gd name="T1" fmla="*/ 3 h 11"/>
                <a:gd name="T2" fmla="*/ 0 w 9"/>
                <a:gd name="T3" fmla="*/ 11 h 11"/>
                <a:gd name="T4" fmla="*/ 4 w 9"/>
                <a:gd name="T5" fmla="*/ 10 h 11"/>
                <a:gd name="T6" fmla="*/ 9 w 9"/>
                <a:gd name="T7" fmla="*/ 10 h 11"/>
                <a:gd name="T8" fmla="*/ 9 w 9"/>
                <a:gd name="T9" fmla="*/ 0 h 11"/>
                <a:gd name="T10" fmla="*/ 4 w 9"/>
                <a:gd name="T11" fmla="*/ 2 h 11"/>
                <a:gd name="T12" fmla="*/ 0 w 9"/>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3"/>
                  </a:moveTo>
                  <a:lnTo>
                    <a:pt x="0" y="11"/>
                  </a:lnTo>
                  <a:lnTo>
                    <a:pt x="4" y="10"/>
                  </a:lnTo>
                  <a:lnTo>
                    <a:pt x="9" y="10"/>
                  </a:lnTo>
                  <a:lnTo>
                    <a:pt x="9" y="0"/>
                  </a:lnTo>
                  <a:lnTo>
                    <a:pt x="4" y="2"/>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Freeform 430">
              <a:extLst>
                <a:ext uri="{FF2B5EF4-FFF2-40B4-BE49-F238E27FC236}">
                  <a16:creationId xmlns:a16="http://schemas.microsoft.com/office/drawing/2014/main" id="{97EE483A-8515-4C32-8142-384EE0663506}"/>
                </a:ext>
              </a:extLst>
            </p:cNvPr>
            <p:cNvSpPr>
              <a:spLocks/>
            </p:cNvSpPr>
            <p:nvPr/>
          </p:nvSpPr>
          <p:spPr bwMode="auto">
            <a:xfrm>
              <a:off x="7197726" y="3360738"/>
              <a:ext cx="14288" cy="19050"/>
            </a:xfrm>
            <a:custGeom>
              <a:avLst/>
              <a:gdLst>
                <a:gd name="T0" fmla="*/ 0 w 9"/>
                <a:gd name="T1" fmla="*/ 2 h 12"/>
                <a:gd name="T2" fmla="*/ 0 w 9"/>
                <a:gd name="T3" fmla="*/ 12 h 12"/>
                <a:gd name="T4" fmla="*/ 4 w 9"/>
                <a:gd name="T5" fmla="*/ 11 h 12"/>
                <a:gd name="T6" fmla="*/ 9 w 9"/>
                <a:gd name="T7" fmla="*/ 10 h 12"/>
                <a:gd name="T8" fmla="*/ 9 w 9"/>
                <a:gd name="T9" fmla="*/ 0 h 12"/>
                <a:gd name="T10" fmla="*/ 4 w 9"/>
                <a:gd name="T11" fmla="*/ 1 h 12"/>
                <a:gd name="T12" fmla="*/ 0 w 9"/>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2"/>
                  </a:moveTo>
                  <a:lnTo>
                    <a:pt x="0" y="12"/>
                  </a:lnTo>
                  <a:lnTo>
                    <a:pt x="4" y="11"/>
                  </a:lnTo>
                  <a:lnTo>
                    <a:pt x="9" y="10"/>
                  </a:lnTo>
                  <a:lnTo>
                    <a:pt x="9"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 name="Freeform 431">
              <a:extLst>
                <a:ext uri="{FF2B5EF4-FFF2-40B4-BE49-F238E27FC236}">
                  <a16:creationId xmlns:a16="http://schemas.microsoft.com/office/drawing/2014/main" id="{2A337959-F2F2-40B1-8428-2A778C55D88A}"/>
                </a:ext>
              </a:extLst>
            </p:cNvPr>
            <p:cNvSpPr>
              <a:spLocks noEditPoints="1"/>
            </p:cNvSpPr>
            <p:nvPr/>
          </p:nvSpPr>
          <p:spPr bwMode="auto">
            <a:xfrm>
              <a:off x="4710113" y="2951163"/>
              <a:ext cx="2768600" cy="825500"/>
            </a:xfrm>
            <a:custGeom>
              <a:avLst/>
              <a:gdLst>
                <a:gd name="T0" fmla="*/ 1300 w 1671"/>
                <a:gd name="T1" fmla="*/ 238 h 491"/>
                <a:gd name="T2" fmla="*/ 1184 w 1671"/>
                <a:gd name="T3" fmla="*/ 343 h 491"/>
                <a:gd name="T4" fmla="*/ 1036 w 1671"/>
                <a:gd name="T5" fmla="*/ 166 h 491"/>
                <a:gd name="T6" fmla="*/ 905 w 1671"/>
                <a:gd name="T7" fmla="*/ 227 h 491"/>
                <a:gd name="T8" fmla="*/ 716 w 1671"/>
                <a:gd name="T9" fmla="*/ 262 h 491"/>
                <a:gd name="T10" fmla="*/ 820 w 1671"/>
                <a:gd name="T11" fmla="*/ 491 h 491"/>
                <a:gd name="T12" fmla="*/ 1414 w 1671"/>
                <a:gd name="T13" fmla="*/ 491 h 491"/>
                <a:gd name="T14" fmla="*/ 502 w 1671"/>
                <a:gd name="T15" fmla="*/ 446 h 491"/>
                <a:gd name="T16" fmla="*/ 551 w 1671"/>
                <a:gd name="T17" fmla="*/ 424 h 491"/>
                <a:gd name="T18" fmla="*/ 761 w 1671"/>
                <a:gd name="T19" fmla="*/ 203 h 491"/>
                <a:gd name="T20" fmla="*/ 771 w 1671"/>
                <a:gd name="T21" fmla="*/ 207 h 491"/>
                <a:gd name="T22" fmla="*/ 785 w 1671"/>
                <a:gd name="T23" fmla="*/ 268 h 491"/>
                <a:gd name="T24" fmla="*/ 809 w 1671"/>
                <a:gd name="T25" fmla="*/ 402 h 491"/>
                <a:gd name="T26" fmla="*/ 844 w 1671"/>
                <a:gd name="T27" fmla="*/ 427 h 491"/>
                <a:gd name="T28" fmla="*/ 844 w 1671"/>
                <a:gd name="T29" fmla="*/ 381 h 491"/>
                <a:gd name="T30" fmla="*/ 844 w 1671"/>
                <a:gd name="T31" fmla="*/ 324 h 491"/>
                <a:gd name="T32" fmla="*/ 843 w 1671"/>
                <a:gd name="T33" fmla="*/ 272 h 491"/>
                <a:gd name="T34" fmla="*/ 872 w 1671"/>
                <a:gd name="T35" fmla="*/ 294 h 491"/>
                <a:gd name="T36" fmla="*/ 890 w 1671"/>
                <a:gd name="T37" fmla="*/ 298 h 491"/>
                <a:gd name="T38" fmla="*/ 907 w 1671"/>
                <a:gd name="T39" fmla="*/ 321 h 491"/>
                <a:gd name="T40" fmla="*/ 923 w 1671"/>
                <a:gd name="T41" fmla="*/ 337 h 491"/>
                <a:gd name="T42" fmla="*/ 929 w 1671"/>
                <a:gd name="T43" fmla="*/ 244 h 491"/>
                <a:gd name="T44" fmla="*/ 1019 w 1671"/>
                <a:gd name="T45" fmla="*/ 303 h 491"/>
                <a:gd name="T46" fmla="*/ 1021 w 1671"/>
                <a:gd name="T47" fmla="*/ 378 h 491"/>
                <a:gd name="T48" fmla="*/ 1029 w 1671"/>
                <a:gd name="T49" fmla="*/ 290 h 491"/>
                <a:gd name="T50" fmla="*/ 1026 w 1671"/>
                <a:gd name="T51" fmla="*/ 224 h 491"/>
                <a:gd name="T52" fmla="*/ 1012 w 1671"/>
                <a:gd name="T53" fmla="*/ 274 h 491"/>
                <a:gd name="T54" fmla="*/ 1026 w 1671"/>
                <a:gd name="T55" fmla="*/ 284 h 491"/>
                <a:gd name="T56" fmla="*/ 1023 w 1671"/>
                <a:gd name="T57" fmla="*/ 217 h 491"/>
                <a:gd name="T58" fmla="*/ 1023 w 1671"/>
                <a:gd name="T59" fmla="*/ 158 h 491"/>
                <a:gd name="T60" fmla="*/ 1013 w 1671"/>
                <a:gd name="T61" fmla="*/ 158 h 491"/>
                <a:gd name="T62" fmla="*/ 1007 w 1671"/>
                <a:gd name="T63" fmla="*/ 284 h 491"/>
                <a:gd name="T64" fmla="*/ 998 w 1671"/>
                <a:gd name="T65" fmla="*/ 348 h 491"/>
                <a:gd name="T66" fmla="*/ 1016 w 1671"/>
                <a:gd name="T67" fmla="*/ 365 h 491"/>
                <a:gd name="T68" fmla="*/ 1034 w 1671"/>
                <a:gd name="T69" fmla="*/ 371 h 491"/>
                <a:gd name="T70" fmla="*/ 1069 w 1671"/>
                <a:gd name="T71" fmla="*/ 317 h 491"/>
                <a:gd name="T72" fmla="*/ 1086 w 1671"/>
                <a:gd name="T73" fmla="*/ 386 h 491"/>
                <a:gd name="T74" fmla="*/ 1094 w 1671"/>
                <a:gd name="T75" fmla="*/ 304 h 491"/>
                <a:gd name="T76" fmla="*/ 1111 w 1671"/>
                <a:gd name="T77" fmla="*/ 450 h 491"/>
                <a:gd name="T78" fmla="*/ 1118 w 1671"/>
                <a:gd name="T79" fmla="*/ 343 h 491"/>
                <a:gd name="T80" fmla="*/ 1124 w 1671"/>
                <a:gd name="T81" fmla="*/ 275 h 491"/>
                <a:gd name="T82" fmla="*/ 1181 w 1671"/>
                <a:gd name="T83" fmla="*/ 291 h 491"/>
                <a:gd name="T84" fmla="*/ 1181 w 1671"/>
                <a:gd name="T85" fmla="*/ 319 h 491"/>
                <a:gd name="T86" fmla="*/ 1175 w 1671"/>
                <a:gd name="T87" fmla="*/ 337 h 491"/>
                <a:gd name="T88" fmla="*/ 1175 w 1671"/>
                <a:gd name="T89" fmla="*/ 368 h 491"/>
                <a:gd name="T90" fmla="*/ 1181 w 1671"/>
                <a:gd name="T91" fmla="*/ 334 h 491"/>
                <a:gd name="T92" fmla="*/ 1234 w 1671"/>
                <a:gd name="T93" fmla="*/ 342 h 491"/>
                <a:gd name="T94" fmla="*/ 1276 w 1671"/>
                <a:gd name="T95" fmla="*/ 384 h 491"/>
                <a:gd name="T96" fmla="*/ 1276 w 1671"/>
                <a:gd name="T97" fmla="*/ 256 h 491"/>
                <a:gd name="T98" fmla="*/ 1331 w 1671"/>
                <a:gd name="T99" fmla="*/ 345 h 491"/>
                <a:gd name="T100" fmla="*/ 1336 w 1671"/>
                <a:gd name="T101" fmla="*/ 414 h 491"/>
                <a:gd name="T102" fmla="*/ 1358 w 1671"/>
                <a:gd name="T103" fmla="*/ 202 h 491"/>
                <a:gd name="T104" fmla="*/ 1354 w 1671"/>
                <a:gd name="T105" fmla="*/ 240 h 491"/>
                <a:gd name="T106" fmla="*/ 1363 w 1671"/>
                <a:gd name="T107" fmla="*/ 236 h 491"/>
                <a:gd name="T108" fmla="*/ 1372 w 1671"/>
                <a:gd name="T109" fmla="*/ 246 h 491"/>
                <a:gd name="T110" fmla="*/ 1379 w 1671"/>
                <a:gd name="T111" fmla="*/ 455 h 491"/>
                <a:gd name="T112" fmla="*/ 1394 w 1671"/>
                <a:gd name="T113" fmla="*/ 166 h 491"/>
                <a:gd name="T114" fmla="*/ 1402 w 1671"/>
                <a:gd name="T115" fmla="*/ 412 h 491"/>
                <a:gd name="T116" fmla="*/ 1505 w 1671"/>
                <a:gd name="T117" fmla="*/ 318 h 491"/>
                <a:gd name="T118" fmla="*/ 1483 w 1671"/>
                <a:gd name="T119" fmla="*/ 460 h 491"/>
                <a:gd name="T120" fmla="*/ 1551 w 1671"/>
                <a:gd name="T121" fmla="*/ 449 h 491"/>
                <a:gd name="T122" fmla="*/ 1591 w 1671"/>
                <a:gd name="T123" fmla="*/ 352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1" h="491">
                  <a:moveTo>
                    <a:pt x="1636" y="475"/>
                  </a:moveTo>
                  <a:cubicBezTo>
                    <a:pt x="1636" y="334"/>
                    <a:pt x="1636" y="334"/>
                    <a:pt x="1636" y="334"/>
                  </a:cubicBezTo>
                  <a:cubicBezTo>
                    <a:pt x="1625" y="332"/>
                    <a:pt x="1625" y="332"/>
                    <a:pt x="1625" y="332"/>
                  </a:cubicBezTo>
                  <a:cubicBezTo>
                    <a:pt x="1614" y="329"/>
                    <a:pt x="1614" y="329"/>
                    <a:pt x="1614" y="329"/>
                  </a:cubicBezTo>
                  <a:cubicBezTo>
                    <a:pt x="1603" y="327"/>
                    <a:pt x="1603" y="327"/>
                    <a:pt x="1603" y="327"/>
                  </a:cubicBezTo>
                  <a:cubicBezTo>
                    <a:pt x="1591" y="325"/>
                    <a:pt x="1591" y="325"/>
                    <a:pt x="1591" y="325"/>
                  </a:cubicBezTo>
                  <a:cubicBezTo>
                    <a:pt x="1579" y="322"/>
                    <a:pt x="1579" y="322"/>
                    <a:pt x="1579" y="322"/>
                  </a:cubicBezTo>
                  <a:cubicBezTo>
                    <a:pt x="1567" y="320"/>
                    <a:pt x="1567" y="320"/>
                    <a:pt x="1567" y="320"/>
                  </a:cubicBezTo>
                  <a:cubicBezTo>
                    <a:pt x="1557" y="318"/>
                    <a:pt x="1557" y="318"/>
                    <a:pt x="1557" y="318"/>
                  </a:cubicBezTo>
                  <a:cubicBezTo>
                    <a:pt x="1557" y="238"/>
                    <a:pt x="1557" y="238"/>
                    <a:pt x="1557" y="238"/>
                  </a:cubicBezTo>
                  <a:cubicBezTo>
                    <a:pt x="1554" y="236"/>
                    <a:pt x="1554" y="236"/>
                    <a:pt x="1554" y="236"/>
                  </a:cubicBezTo>
                  <a:cubicBezTo>
                    <a:pt x="1546" y="232"/>
                    <a:pt x="1546" y="232"/>
                    <a:pt x="1546" y="232"/>
                  </a:cubicBezTo>
                  <a:cubicBezTo>
                    <a:pt x="1546" y="212"/>
                    <a:pt x="1546" y="212"/>
                    <a:pt x="1546" y="212"/>
                  </a:cubicBezTo>
                  <a:cubicBezTo>
                    <a:pt x="1541" y="208"/>
                    <a:pt x="1541" y="208"/>
                    <a:pt x="1541" y="208"/>
                  </a:cubicBezTo>
                  <a:cubicBezTo>
                    <a:pt x="1517" y="194"/>
                    <a:pt x="1517" y="194"/>
                    <a:pt x="1517" y="194"/>
                  </a:cubicBezTo>
                  <a:cubicBezTo>
                    <a:pt x="1505" y="197"/>
                    <a:pt x="1505" y="197"/>
                    <a:pt x="1505" y="197"/>
                  </a:cubicBezTo>
                  <a:cubicBezTo>
                    <a:pt x="1495" y="200"/>
                    <a:pt x="1495" y="200"/>
                    <a:pt x="1495" y="200"/>
                  </a:cubicBezTo>
                  <a:cubicBezTo>
                    <a:pt x="1484" y="204"/>
                    <a:pt x="1484" y="204"/>
                    <a:pt x="1484" y="204"/>
                  </a:cubicBezTo>
                  <a:cubicBezTo>
                    <a:pt x="1473" y="207"/>
                    <a:pt x="1473" y="207"/>
                    <a:pt x="1473" y="207"/>
                  </a:cubicBezTo>
                  <a:cubicBezTo>
                    <a:pt x="1463" y="210"/>
                    <a:pt x="1463" y="210"/>
                    <a:pt x="1463" y="210"/>
                  </a:cubicBezTo>
                  <a:cubicBezTo>
                    <a:pt x="1453" y="213"/>
                    <a:pt x="1453" y="213"/>
                    <a:pt x="1453" y="213"/>
                  </a:cubicBezTo>
                  <a:cubicBezTo>
                    <a:pt x="1447" y="214"/>
                    <a:pt x="1447" y="214"/>
                    <a:pt x="1447" y="214"/>
                  </a:cubicBezTo>
                  <a:cubicBezTo>
                    <a:pt x="1447" y="229"/>
                    <a:pt x="1447" y="229"/>
                    <a:pt x="1447" y="229"/>
                  </a:cubicBezTo>
                  <a:cubicBezTo>
                    <a:pt x="1443" y="230"/>
                    <a:pt x="1443" y="230"/>
                    <a:pt x="1443" y="230"/>
                  </a:cubicBezTo>
                  <a:cubicBezTo>
                    <a:pt x="1433" y="232"/>
                    <a:pt x="1433" y="232"/>
                    <a:pt x="1433" y="232"/>
                  </a:cubicBezTo>
                  <a:cubicBezTo>
                    <a:pt x="1424" y="234"/>
                    <a:pt x="1424" y="234"/>
                    <a:pt x="1424" y="234"/>
                  </a:cubicBezTo>
                  <a:cubicBezTo>
                    <a:pt x="1422" y="234"/>
                    <a:pt x="1422" y="234"/>
                    <a:pt x="1422" y="234"/>
                  </a:cubicBezTo>
                  <a:cubicBezTo>
                    <a:pt x="1422" y="132"/>
                    <a:pt x="1422" y="132"/>
                    <a:pt x="1422" y="132"/>
                  </a:cubicBezTo>
                  <a:cubicBezTo>
                    <a:pt x="1418" y="129"/>
                    <a:pt x="1418" y="129"/>
                    <a:pt x="1418" y="129"/>
                  </a:cubicBezTo>
                  <a:cubicBezTo>
                    <a:pt x="1415" y="126"/>
                    <a:pt x="1415" y="126"/>
                    <a:pt x="1415" y="126"/>
                  </a:cubicBezTo>
                  <a:cubicBezTo>
                    <a:pt x="1415" y="116"/>
                    <a:pt x="1415" y="116"/>
                    <a:pt x="1415" y="116"/>
                  </a:cubicBezTo>
                  <a:cubicBezTo>
                    <a:pt x="1414" y="116"/>
                    <a:pt x="1414" y="116"/>
                    <a:pt x="1414" y="116"/>
                  </a:cubicBezTo>
                  <a:cubicBezTo>
                    <a:pt x="1410" y="113"/>
                    <a:pt x="1410" y="113"/>
                    <a:pt x="1410" y="113"/>
                  </a:cubicBezTo>
                  <a:cubicBezTo>
                    <a:pt x="1406" y="111"/>
                    <a:pt x="1406" y="111"/>
                    <a:pt x="1406" y="111"/>
                  </a:cubicBezTo>
                  <a:cubicBezTo>
                    <a:pt x="1402" y="109"/>
                    <a:pt x="1402" y="109"/>
                    <a:pt x="1402" y="109"/>
                  </a:cubicBezTo>
                  <a:cubicBezTo>
                    <a:pt x="1399" y="107"/>
                    <a:pt x="1399" y="107"/>
                    <a:pt x="1399" y="107"/>
                  </a:cubicBezTo>
                  <a:cubicBezTo>
                    <a:pt x="1399" y="103"/>
                    <a:pt x="1399" y="103"/>
                    <a:pt x="1399" y="103"/>
                  </a:cubicBezTo>
                  <a:cubicBezTo>
                    <a:pt x="1402" y="102"/>
                    <a:pt x="1402" y="102"/>
                    <a:pt x="1402" y="102"/>
                  </a:cubicBezTo>
                  <a:cubicBezTo>
                    <a:pt x="1402" y="102"/>
                    <a:pt x="1402" y="102"/>
                    <a:pt x="1402" y="102"/>
                  </a:cubicBezTo>
                  <a:cubicBezTo>
                    <a:pt x="1402" y="97"/>
                    <a:pt x="1402" y="97"/>
                    <a:pt x="1402" y="97"/>
                  </a:cubicBezTo>
                  <a:cubicBezTo>
                    <a:pt x="1402" y="97"/>
                    <a:pt x="1402" y="97"/>
                    <a:pt x="1402" y="97"/>
                  </a:cubicBezTo>
                  <a:cubicBezTo>
                    <a:pt x="1398" y="93"/>
                    <a:pt x="1398" y="93"/>
                    <a:pt x="1398" y="93"/>
                  </a:cubicBezTo>
                  <a:cubicBezTo>
                    <a:pt x="1393" y="90"/>
                    <a:pt x="1393" y="90"/>
                    <a:pt x="1393" y="90"/>
                  </a:cubicBezTo>
                  <a:cubicBezTo>
                    <a:pt x="1384" y="82"/>
                    <a:pt x="1384" y="82"/>
                    <a:pt x="1384" y="82"/>
                  </a:cubicBezTo>
                  <a:cubicBezTo>
                    <a:pt x="1377" y="77"/>
                    <a:pt x="1377" y="77"/>
                    <a:pt x="1377" y="77"/>
                  </a:cubicBezTo>
                  <a:cubicBezTo>
                    <a:pt x="1375" y="75"/>
                    <a:pt x="1375" y="75"/>
                    <a:pt x="1375" y="75"/>
                  </a:cubicBezTo>
                  <a:cubicBezTo>
                    <a:pt x="1370" y="78"/>
                    <a:pt x="1370" y="78"/>
                    <a:pt x="1370" y="78"/>
                  </a:cubicBezTo>
                  <a:cubicBezTo>
                    <a:pt x="1363" y="83"/>
                    <a:pt x="1363" y="83"/>
                    <a:pt x="1363" y="83"/>
                  </a:cubicBezTo>
                  <a:cubicBezTo>
                    <a:pt x="1356" y="88"/>
                    <a:pt x="1356" y="88"/>
                    <a:pt x="1356" y="88"/>
                  </a:cubicBezTo>
                  <a:cubicBezTo>
                    <a:pt x="1338" y="100"/>
                    <a:pt x="1338" y="100"/>
                    <a:pt x="1338" y="100"/>
                  </a:cubicBezTo>
                  <a:cubicBezTo>
                    <a:pt x="1338" y="107"/>
                    <a:pt x="1338" y="107"/>
                    <a:pt x="1338" y="107"/>
                  </a:cubicBezTo>
                  <a:cubicBezTo>
                    <a:pt x="1341" y="108"/>
                    <a:pt x="1341" y="108"/>
                    <a:pt x="1341" y="108"/>
                  </a:cubicBezTo>
                  <a:cubicBezTo>
                    <a:pt x="1341" y="113"/>
                    <a:pt x="1341" y="113"/>
                    <a:pt x="1341" y="113"/>
                  </a:cubicBezTo>
                  <a:cubicBezTo>
                    <a:pt x="1336" y="115"/>
                    <a:pt x="1336" y="115"/>
                    <a:pt x="1336" y="115"/>
                  </a:cubicBezTo>
                  <a:cubicBezTo>
                    <a:pt x="1330" y="117"/>
                    <a:pt x="1330" y="117"/>
                    <a:pt x="1330" y="117"/>
                  </a:cubicBezTo>
                  <a:cubicBezTo>
                    <a:pt x="1330" y="128"/>
                    <a:pt x="1330" y="128"/>
                    <a:pt x="1330" y="128"/>
                  </a:cubicBezTo>
                  <a:cubicBezTo>
                    <a:pt x="1329" y="128"/>
                    <a:pt x="1329" y="128"/>
                    <a:pt x="1329" y="128"/>
                  </a:cubicBezTo>
                  <a:cubicBezTo>
                    <a:pt x="1316" y="135"/>
                    <a:pt x="1316" y="135"/>
                    <a:pt x="1316" y="135"/>
                  </a:cubicBezTo>
                  <a:cubicBezTo>
                    <a:pt x="1316" y="441"/>
                    <a:pt x="1316" y="441"/>
                    <a:pt x="1316" y="441"/>
                  </a:cubicBezTo>
                  <a:cubicBezTo>
                    <a:pt x="1312" y="440"/>
                    <a:pt x="1312" y="440"/>
                    <a:pt x="1312" y="440"/>
                  </a:cubicBezTo>
                  <a:cubicBezTo>
                    <a:pt x="1312" y="241"/>
                    <a:pt x="1312" y="241"/>
                    <a:pt x="1312" y="241"/>
                  </a:cubicBezTo>
                  <a:cubicBezTo>
                    <a:pt x="1300" y="238"/>
                    <a:pt x="1300" y="238"/>
                    <a:pt x="1300" y="238"/>
                  </a:cubicBezTo>
                  <a:cubicBezTo>
                    <a:pt x="1296" y="237"/>
                    <a:pt x="1296" y="237"/>
                    <a:pt x="1296" y="237"/>
                  </a:cubicBezTo>
                  <a:cubicBezTo>
                    <a:pt x="1292" y="236"/>
                    <a:pt x="1292" y="236"/>
                    <a:pt x="1292" y="236"/>
                  </a:cubicBezTo>
                  <a:cubicBezTo>
                    <a:pt x="1289" y="236"/>
                    <a:pt x="1289" y="236"/>
                    <a:pt x="1289" y="236"/>
                  </a:cubicBezTo>
                  <a:cubicBezTo>
                    <a:pt x="1287" y="236"/>
                    <a:pt x="1287" y="236"/>
                    <a:pt x="1287" y="236"/>
                  </a:cubicBezTo>
                  <a:cubicBezTo>
                    <a:pt x="1283" y="235"/>
                    <a:pt x="1283" y="235"/>
                    <a:pt x="1283" y="235"/>
                  </a:cubicBezTo>
                  <a:cubicBezTo>
                    <a:pt x="1279" y="234"/>
                    <a:pt x="1279" y="234"/>
                    <a:pt x="1279" y="234"/>
                  </a:cubicBezTo>
                  <a:cubicBezTo>
                    <a:pt x="1276" y="233"/>
                    <a:pt x="1276" y="233"/>
                    <a:pt x="1276" y="233"/>
                  </a:cubicBezTo>
                  <a:cubicBezTo>
                    <a:pt x="1276" y="214"/>
                    <a:pt x="1276" y="214"/>
                    <a:pt x="1276" y="214"/>
                  </a:cubicBezTo>
                  <a:cubicBezTo>
                    <a:pt x="1270" y="211"/>
                    <a:pt x="1270" y="211"/>
                    <a:pt x="1270" y="211"/>
                  </a:cubicBezTo>
                  <a:cubicBezTo>
                    <a:pt x="1270" y="202"/>
                    <a:pt x="1270" y="202"/>
                    <a:pt x="1270" y="202"/>
                  </a:cubicBezTo>
                  <a:cubicBezTo>
                    <a:pt x="1267" y="200"/>
                    <a:pt x="1267" y="200"/>
                    <a:pt x="1267" y="200"/>
                  </a:cubicBezTo>
                  <a:cubicBezTo>
                    <a:pt x="1267" y="189"/>
                    <a:pt x="1267" y="189"/>
                    <a:pt x="1267" y="189"/>
                  </a:cubicBezTo>
                  <a:cubicBezTo>
                    <a:pt x="1258" y="183"/>
                    <a:pt x="1258" y="183"/>
                    <a:pt x="1258" y="183"/>
                  </a:cubicBezTo>
                  <a:cubicBezTo>
                    <a:pt x="1258" y="178"/>
                    <a:pt x="1258" y="178"/>
                    <a:pt x="1258" y="178"/>
                  </a:cubicBezTo>
                  <a:cubicBezTo>
                    <a:pt x="1252" y="175"/>
                    <a:pt x="1252" y="175"/>
                    <a:pt x="1252" y="175"/>
                  </a:cubicBezTo>
                  <a:cubicBezTo>
                    <a:pt x="1252" y="170"/>
                    <a:pt x="1252" y="170"/>
                    <a:pt x="1252" y="170"/>
                  </a:cubicBezTo>
                  <a:cubicBezTo>
                    <a:pt x="1251" y="169"/>
                    <a:pt x="1251" y="169"/>
                    <a:pt x="1251" y="169"/>
                  </a:cubicBezTo>
                  <a:cubicBezTo>
                    <a:pt x="1250" y="148"/>
                    <a:pt x="1250" y="148"/>
                    <a:pt x="1250" y="148"/>
                  </a:cubicBezTo>
                  <a:cubicBezTo>
                    <a:pt x="1249" y="148"/>
                    <a:pt x="1249" y="148"/>
                    <a:pt x="1249" y="148"/>
                  </a:cubicBezTo>
                  <a:cubicBezTo>
                    <a:pt x="1248" y="167"/>
                    <a:pt x="1248" y="167"/>
                    <a:pt x="1248" y="167"/>
                  </a:cubicBezTo>
                  <a:cubicBezTo>
                    <a:pt x="1244" y="164"/>
                    <a:pt x="1244" y="164"/>
                    <a:pt x="1244" y="164"/>
                  </a:cubicBezTo>
                  <a:cubicBezTo>
                    <a:pt x="1242" y="165"/>
                    <a:pt x="1242" y="165"/>
                    <a:pt x="1242" y="165"/>
                  </a:cubicBezTo>
                  <a:cubicBezTo>
                    <a:pt x="1241" y="107"/>
                    <a:pt x="1241" y="107"/>
                    <a:pt x="1241" y="107"/>
                  </a:cubicBezTo>
                  <a:cubicBezTo>
                    <a:pt x="1240" y="107"/>
                    <a:pt x="1240" y="107"/>
                    <a:pt x="1240" y="107"/>
                  </a:cubicBezTo>
                  <a:cubicBezTo>
                    <a:pt x="1239" y="166"/>
                    <a:pt x="1239" y="166"/>
                    <a:pt x="1239" y="166"/>
                  </a:cubicBezTo>
                  <a:cubicBezTo>
                    <a:pt x="1236" y="167"/>
                    <a:pt x="1236" y="167"/>
                    <a:pt x="1236" y="167"/>
                  </a:cubicBezTo>
                  <a:cubicBezTo>
                    <a:pt x="1232" y="168"/>
                    <a:pt x="1232" y="168"/>
                    <a:pt x="1232" y="168"/>
                  </a:cubicBezTo>
                  <a:cubicBezTo>
                    <a:pt x="1231" y="143"/>
                    <a:pt x="1231" y="143"/>
                    <a:pt x="1231" y="143"/>
                  </a:cubicBezTo>
                  <a:cubicBezTo>
                    <a:pt x="1231" y="143"/>
                    <a:pt x="1231" y="143"/>
                    <a:pt x="1231" y="143"/>
                  </a:cubicBezTo>
                  <a:cubicBezTo>
                    <a:pt x="1230" y="169"/>
                    <a:pt x="1230" y="169"/>
                    <a:pt x="1230" y="169"/>
                  </a:cubicBezTo>
                  <a:cubicBezTo>
                    <a:pt x="1227" y="170"/>
                    <a:pt x="1227" y="170"/>
                    <a:pt x="1227" y="170"/>
                  </a:cubicBezTo>
                  <a:cubicBezTo>
                    <a:pt x="1227" y="176"/>
                    <a:pt x="1227" y="176"/>
                    <a:pt x="1227" y="176"/>
                  </a:cubicBezTo>
                  <a:cubicBezTo>
                    <a:pt x="1225" y="177"/>
                    <a:pt x="1225" y="177"/>
                    <a:pt x="1225" y="177"/>
                  </a:cubicBezTo>
                  <a:cubicBezTo>
                    <a:pt x="1219" y="179"/>
                    <a:pt x="1219" y="179"/>
                    <a:pt x="1219" y="179"/>
                  </a:cubicBezTo>
                  <a:cubicBezTo>
                    <a:pt x="1219" y="187"/>
                    <a:pt x="1219" y="187"/>
                    <a:pt x="1219" y="187"/>
                  </a:cubicBezTo>
                  <a:cubicBezTo>
                    <a:pt x="1214" y="188"/>
                    <a:pt x="1214" y="188"/>
                    <a:pt x="1214" y="188"/>
                  </a:cubicBezTo>
                  <a:cubicBezTo>
                    <a:pt x="1210" y="190"/>
                    <a:pt x="1210" y="190"/>
                    <a:pt x="1210" y="190"/>
                  </a:cubicBezTo>
                  <a:cubicBezTo>
                    <a:pt x="1210" y="201"/>
                    <a:pt x="1210" y="201"/>
                    <a:pt x="1210" y="201"/>
                  </a:cubicBezTo>
                  <a:cubicBezTo>
                    <a:pt x="1204" y="203"/>
                    <a:pt x="1204" y="203"/>
                    <a:pt x="1204" y="203"/>
                  </a:cubicBezTo>
                  <a:cubicBezTo>
                    <a:pt x="1203" y="203"/>
                    <a:pt x="1203" y="203"/>
                    <a:pt x="1203" y="203"/>
                  </a:cubicBezTo>
                  <a:cubicBezTo>
                    <a:pt x="1203" y="211"/>
                    <a:pt x="1203" y="211"/>
                    <a:pt x="1203" y="211"/>
                  </a:cubicBezTo>
                  <a:cubicBezTo>
                    <a:pt x="1199" y="212"/>
                    <a:pt x="1199" y="212"/>
                    <a:pt x="1199" y="212"/>
                  </a:cubicBezTo>
                  <a:cubicBezTo>
                    <a:pt x="1198" y="184"/>
                    <a:pt x="1198" y="184"/>
                    <a:pt x="1198" y="184"/>
                  </a:cubicBezTo>
                  <a:cubicBezTo>
                    <a:pt x="1197" y="184"/>
                    <a:pt x="1197" y="184"/>
                    <a:pt x="1197" y="184"/>
                  </a:cubicBezTo>
                  <a:cubicBezTo>
                    <a:pt x="1196" y="213"/>
                    <a:pt x="1196" y="213"/>
                    <a:pt x="1196" y="213"/>
                  </a:cubicBezTo>
                  <a:cubicBezTo>
                    <a:pt x="1194" y="213"/>
                    <a:pt x="1194" y="213"/>
                    <a:pt x="1194" y="213"/>
                  </a:cubicBezTo>
                  <a:cubicBezTo>
                    <a:pt x="1194" y="398"/>
                    <a:pt x="1194" y="398"/>
                    <a:pt x="1194" y="398"/>
                  </a:cubicBezTo>
                  <a:cubicBezTo>
                    <a:pt x="1185" y="395"/>
                    <a:pt x="1185" y="395"/>
                    <a:pt x="1185" y="395"/>
                  </a:cubicBezTo>
                  <a:cubicBezTo>
                    <a:pt x="1185" y="384"/>
                    <a:pt x="1185" y="384"/>
                    <a:pt x="1185" y="384"/>
                  </a:cubicBezTo>
                  <a:cubicBezTo>
                    <a:pt x="1184" y="384"/>
                    <a:pt x="1184" y="384"/>
                    <a:pt x="1184" y="384"/>
                  </a:cubicBezTo>
                  <a:cubicBezTo>
                    <a:pt x="1184" y="376"/>
                    <a:pt x="1184" y="376"/>
                    <a:pt x="1184" y="376"/>
                  </a:cubicBezTo>
                  <a:cubicBezTo>
                    <a:pt x="1184" y="375"/>
                    <a:pt x="1184" y="375"/>
                    <a:pt x="1184" y="375"/>
                  </a:cubicBezTo>
                  <a:cubicBezTo>
                    <a:pt x="1184" y="375"/>
                    <a:pt x="1184" y="375"/>
                    <a:pt x="1184" y="375"/>
                  </a:cubicBezTo>
                  <a:cubicBezTo>
                    <a:pt x="1184" y="365"/>
                    <a:pt x="1184" y="365"/>
                    <a:pt x="1184" y="365"/>
                  </a:cubicBezTo>
                  <a:cubicBezTo>
                    <a:pt x="1184" y="365"/>
                    <a:pt x="1184" y="365"/>
                    <a:pt x="1184" y="365"/>
                  </a:cubicBezTo>
                  <a:cubicBezTo>
                    <a:pt x="1184" y="364"/>
                    <a:pt x="1184" y="364"/>
                    <a:pt x="1184" y="364"/>
                  </a:cubicBezTo>
                  <a:cubicBezTo>
                    <a:pt x="1184" y="355"/>
                    <a:pt x="1184" y="355"/>
                    <a:pt x="1184" y="355"/>
                  </a:cubicBezTo>
                  <a:cubicBezTo>
                    <a:pt x="1184" y="354"/>
                    <a:pt x="1184" y="354"/>
                    <a:pt x="1184" y="354"/>
                  </a:cubicBezTo>
                  <a:cubicBezTo>
                    <a:pt x="1184" y="354"/>
                    <a:pt x="1184" y="354"/>
                    <a:pt x="1184" y="354"/>
                  </a:cubicBezTo>
                  <a:cubicBezTo>
                    <a:pt x="1184" y="344"/>
                    <a:pt x="1184" y="344"/>
                    <a:pt x="1184" y="344"/>
                  </a:cubicBezTo>
                  <a:cubicBezTo>
                    <a:pt x="1184" y="344"/>
                    <a:pt x="1184" y="344"/>
                    <a:pt x="1184" y="344"/>
                  </a:cubicBezTo>
                  <a:cubicBezTo>
                    <a:pt x="1184" y="343"/>
                    <a:pt x="1184" y="343"/>
                    <a:pt x="1184" y="343"/>
                  </a:cubicBezTo>
                  <a:cubicBezTo>
                    <a:pt x="1184" y="334"/>
                    <a:pt x="1184" y="334"/>
                    <a:pt x="1184" y="334"/>
                  </a:cubicBezTo>
                  <a:cubicBezTo>
                    <a:pt x="1184" y="333"/>
                    <a:pt x="1184" y="333"/>
                    <a:pt x="1184" y="333"/>
                  </a:cubicBezTo>
                  <a:cubicBezTo>
                    <a:pt x="1184" y="333"/>
                    <a:pt x="1184" y="333"/>
                    <a:pt x="1184" y="333"/>
                  </a:cubicBezTo>
                  <a:cubicBezTo>
                    <a:pt x="1184" y="323"/>
                    <a:pt x="1184" y="323"/>
                    <a:pt x="1184" y="323"/>
                  </a:cubicBezTo>
                  <a:cubicBezTo>
                    <a:pt x="1184" y="323"/>
                    <a:pt x="1184" y="323"/>
                    <a:pt x="1184" y="323"/>
                  </a:cubicBezTo>
                  <a:cubicBezTo>
                    <a:pt x="1184" y="322"/>
                    <a:pt x="1184" y="322"/>
                    <a:pt x="1184" y="322"/>
                  </a:cubicBezTo>
                  <a:cubicBezTo>
                    <a:pt x="1184" y="313"/>
                    <a:pt x="1184" y="313"/>
                    <a:pt x="1184" y="313"/>
                  </a:cubicBezTo>
                  <a:cubicBezTo>
                    <a:pt x="1184" y="312"/>
                    <a:pt x="1184" y="312"/>
                    <a:pt x="1184" y="312"/>
                  </a:cubicBezTo>
                  <a:cubicBezTo>
                    <a:pt x="1184" y="312"/>
                    <a:pt x="1184" y="312"/>
                    <a:pt x="1184" y="312"/>
                  </a:cubicBezTo>
                  <a:cubicBezTo>
                    <a:pt x="1184" y="302"/>
                    <a:pt x="1184" y="302"/>
                    <a:pt x="1184" y="302"/>
                  </a:cubicBezTo>
                  <a:cubicBezTo>
                    <a:pt x="1184" y="302"/>
                    <a:pt x="1184" y="302"/>
                    <a:pt x="1184" y="302"/>
                  </a:cubicBezTo>
                  <a:cubicBezTo>
                    <a:pt x="1184" y="302"/>
                    <a:pt x="1184" y="302"/>
                    <a:pt x="1184" y="302"/>
                  </a:cubicBezTo>
                  <a:cubicBezTo>
                    <a:pt x="1184" y="292"/>
                    <a:pt x="1184" y="292"/>
                    <a:pt x="1184" y="292"/>
                  </a:cubicBezTo>
                  <a:cubicBezTo>
                    <a:pt x="1184" y="291"/>
                    <a:pt x="1184" y="291"/>
                    <a:pt x="1184" y="291"/>
                  </a:cubicBezTo>
                  <a:cubicBezTo>
                    <a:pt x="1184" y="291"/>
                    <a:pt x="1184" y="291"/>
                    <a:pt x="1184" y="291"/>
                  </a:cubicBezTo>
                  <a:cubicBezTo>
                    <a:pt x="1184" y="281"/>
                    <a:pt x="1184" y="281"/>
                    <a:pt x="1184" y="281"/>
                  </a:cubicBezTo>
                  <a:cubicBezTo>
                    <a:pt x="1184" y="281"/>
                    <a:pt x="1184" y="281"/>
                    <a:pt x="1184" y="281"/>
                  </a:cubicBezTo>
                  <a:cubicBezTo>
                    <a:pt x="1184" y="281"/>
                    <a:pt x="1184" y="281"/>
                    <a:pt x="1184" y="281"/>
                  </a:cubicBezTo>
                  <a:cubicBezTo>
                    <a:pt x="1184" y="270"/>
                    <a:pt x="1184" y="270"/>
                    <a:pt x="1184" y="270"/>
                  </a:cubicBezTo>
                  <a:cubicBezTo>
                    <a:pt x="1184" y="270"/>
                    <a:pt x="1184" y="270"/>
                    <a:pt x="1184" y="270"/>
                  </a:cubicBezTo>
                  <a:cubicBezTo>
                    <a:pt x="1184" y="270"/>
                    <a:pt x="1184" y="270"/>
                    <a:pt x="1184" y="270"/>
                  </a:cubicBezTo>
                  <a:cubicBezTo>
                    <a:pt x="1181" y="268"/>
                    <a:pt x="1181" y="268"/>
                    <a:pt x="1181" y="268"/>
                  </a:cubicBezTo>
                  <a:cubicBezTo>
                    <a:pt x="1177" y="265"/>
                    <a:pt x="1177" y="265"/>
                    <a:pt x="1177" y="265"/>
                  </a:cubicBezTo>
                  <a:cubicBezTo>
                    <a:pt x="1175" y="263"/>
                    <a:pt x="1175" y="263"/>
                    <a:pt x="1175" y="263"/>
                  </a:cubicBezTo>
                  <a:cubicBezTo>
                    <a:pt x="1175" y="258"/>
                    <a:pt x="1175" y="258"/>
                    <a:pt x="1175" y="258"/>
                  </a:cubicBezTo>
                  <a:cubicBezTo>
                    <a:pt x="1136" y="239"/>
                    <a:pt x="1136" y="239"/>
                    <a:pt x="1136" y="239"/>
                  </a:cubicBezTo>
                  <a:cubicBezTo>
                    <a:pt x="1127" y="245"/>
                    <a:pt x="1127" y="245"/>
                    <a:pt x="1127" y="245"/>
                  </a:cubicBezTo>
                  <a:cubicBezTo>
                    <a:pt x="1121" y="248"/>
                    <a:pt x="1121" y="248"/>
                    <a:pt x="1121" y="248"/>
                  </a:cubicBezTo>
                  <a:cubicBezTo>
                    <a:pt x="1120" y="208"/>
                    <a:pt x="1120" y="208"/>
                    <a:pt x="1120" y="208"/>
                  </a:cubicBezTo>
                  <a:cubicBezTo>
                    <a:pt x="1119" y="209"/>
                    <a:pt x="1119" y="209"/>
                    <a:pt x="1119" y="209"/>
                  </a:cubicBezTo>
                  <a:cubicBezTo>
                    <a:pt x="1118" y="250"/>
                    <a:pt x="1118" y="250"/>
                    <a:pt x="1118" y="250"/>
                  </a:cubicBezTo>
                  <a:cubicBezTo>
                    <a:pt x="1118" y="250"/>
                    <a:pt x="1118" y="250"/>
                    <a:pt x="1118" y="250"/>
                  </a:cubicBezTo>
                  <a:cubicBezTo>
                    <a:pt x="1117" y="250"/>
                    <a:pt x="1117" y="250"/>
                    <a:pt x="1117" y="250"/>
                  </a:cubicBezTo>
                  <a:cubicBezTo>
                    <a:pt x="1112" y="249"/>
                    <a:pt x="1112" y="249"/>
                    <a:pt x="1112" y="249"/>
                  </a:cubicBezTo>
                  <a:cubicBezTo>
                    <a:pt x="1109" y="153"/>
                    <a:pt x="1109" y="153"/>
                    <a:pt x="1109" y="153"/>
                  </a:cubicBezTo>
                  <a:cubicBezTo>
                    <a:pt x="1109" y="154"/>
                    <a:pt x="1109" y="154"/>
                    <a:pt x="1109" y="154"/>
                  </a:cubicBezTo>
                  <a:cubicBezTo>
                    <a:pt x="1108" y="162"/>
                    <a:pt x="1108" y="162"/>
                    <a:pt x="1108" y="162"/>
                  </a:cubicBezTo>
                  <a:cubicBezTo>
                    <a:pt x="1106" y="252"/>
                    <a:pt x="1106" y="252"/>
                    <a:pt x="1106" y="252"/>
                  </a:cubicBezTo>
                  <a:cubicBezTo>
                    <a:pt x="1100" y="260"/>
                    <a:pt x="1100" y="260"/>
                    <a:pt x="1100" y="260"/>
                  </a:cubicBezTo>
                  <a:cubicBezTo>
                    <a:pt x="1100" y="253"/>
                    <a:pt x="1100" y="253"/>
                    <a:pt x="1100" y="253"/>
                  </a:cubicBezTo>
                  <a:cubicBezTo>
                    <a:pt x="1099" y="220"/>
                    <a:pt x="1099" y="220"/>
                    <a:pt x="1099" y="220"/>
                  </a:cubicBezTo>
                  <a:cubicBezTo>
                    <a:pt x="1098" y="220"/>
                    <a:pt x="1098" y="220"/>
                    <a:pt x="1098" y="220"/>
                  </a:cubicBezTo>
                  <a:cubicBezTo>
                    <a:pt x="1097" y="262"/>
                    <a:pt x="1097" y="262"/>
                    <a:pt x="1097" y="262"/>
                  </a:cubicBezTo>
                  <a:cubicBezTo>
                    <a:pt x="1092" y="265"/>
                    <a:pt x="1092" y="265"/>
                    <a:pt x="1092" y="265"/>
                  </a:cubicBezTo>
                  <a:cubicBezTo>
                    <a:pt x="1084" y="270"/>
                    <a:pt x="1084" y="270"/>
                    <a:pt x="1084" y="270"/>
                  </a:cubicBezTo>
                  <a:cubicBezTo>
                    <a:pt x="1076" y="274"/>
                    <a:pt x="1076" y="274"/>
                    <a:pt x="1076" y="274"/>
                  </a:cubicBezTo>
                  <a:cubicBezTo>
                    <a:pt x="1069" y="278"/>
                    <a:pt x="1069" y="278"/>
                    <a:pt x="1069" y="278"/>
                  </a:cubicBezTo>
                  <a:cubicBezTo>
                    <a:pt x="1059" y="284"/>
                    <a:pt x="1059" y="284"/>
                    <a:pt x="1059" y="284"/>
                  </a:cubicBezTo>
                  <a:cubicBezTo>
                    <a:pt x="1059" y="378"/>
                    <a:pt x="1059" y="378"/>
                    <a:pt x="1059" y="378"/>
                  </a:cubicBezTo>
                  <a:cubicBezTo>
                    <a:pt x="1051" y="353"/>
                    <a:pt x="1051" y="353"/>
                    <a:pt x="1051" y="353"/>
                  </a:cubicBezTo>
                  <a:cubicBezTo>
                    <a:pt x="1048" y="344"/>
                    <a:pt x="1048" y="344"/>
                    <a:pt x="1048" y="344"/>
                  </a:cubicBezTo>
                  <a:cubicBezTo>
                    <a:pt x="1041" y="324"/>
                    <a:pt x="1041" y="324"/>
                    <a:pt x="1041" y="324"/>
                  </a:cubicBezTo>
                  <a:cubicBezTo>
                    <a:pt x="1037" y="265"/>
                    <a:pt x="1037" y="265"/>
                    <a:pt x="1037" y="265"/>
                  </a:cubicBezTo>
                  <a:cubicBezTo>
                    <a:pt x="1033" y="223"/>
                    <a:pt x="1033" y="223"/>
                    <a:pt x="1033" y="223"/>
                  </a:cubicBezTo>
                  <a:cubicBezTo>
                    <a:pt x="1030" y="181"/>
                    <a:pt x="1030" y="181"/>
                    <a:pt x="1030" y="181"/>
                  </a:cubicBezTo>
                  <a:cubicBezTo>
                    <a:pt x="1032" y="181"/>
                    <a:pt x="1032" y="181"/>
                    <a:pt x="1032" y="181"/>
                  </a:cubicBezTo>
                  <a:cubicBezTo>
                    <a:pt x="1032" y="178"/>
                    <a:pt x="1032" y="178"/>
                    <a:pt x="1032" y="178"/>
                  </a:cubicBezTo>
                  <a:cubicBezTo>
                    <a:pt x="1030" y="178"/>
                    <a:pt x="1030" y="178"/>
                    <a:pt x="1030" y="178"/>
                  </a:cubicBezTo>
                  <a:cubicBezTo>
                    <a:pt x="1030" y="171"/>
                    <a:pt x="1030" y="171"/>
                    <a:pt x="1030" y="171"/>
                  </a:cubicBezTo>
                  <a:cubicBezTo>
                    <a:pt x="1033" y="171"/>
                    <a:pt x="1033" y="171"/>
                    <a:pt x="1033" y="171"/>
                  </a:cubicBezTo>
                  <a:cubicBezTo>
                    <a:pt x="1036" y="171"/>
                    <a:pt x="1036" y="171"/>
                    <a:pt x="1036" y="171"/>
                  </a:cubicBezTo>
                  <a:cubicBezTo>
                    <a:pt x="1036" y="166"/>
                    <a:pt x="1036" y="166"/>
                    <a:pt x="1036" y="166"/>
                  </a:cubicBezTo>
                  <a:cubicBezTo>
                    <a:pt x="1033" y="166"/>
                    <a:pt x="1033" y="166"/>
                    <a:pt x="1033" y="166"/>
                  </a:cubicBezTo>
                  <a:cubicBezTo>
                    <a:pt x="1033" y="166"/>
                    <a:pt x="1033" y="166"/>
                    <a:pt x="1033" y="166"/>
                  </a:cubicBezTo>
                  <a:cubicBezTo>
                    <a:pt x="1033" y="156"/>
                    <a:pt x="1033" y="156"/>
                    <a:pt x="1033" y="156"/>
                  </a:cubicBezTo>
                  <a:cubicBezTo>
                    <a:pt x="1033" y="156"/>
                    <a:pt x="1033" y="156"/>
                    <a:pt x="1033" y="156"/>
                  </a:cubicBezTo>
                  <a:cubicBezTo>
                    <a:pt x="1037" y="156"/>
                    <a:pt x="1037" y="156"/>
                    <a:pt x="1037" y="156"/>
                  </a:cubicBezTo>
                  <a:cubicBezTo>
                    <a:pt x="1038" y="156"/>
                    <a:pt x="1038" y="156"/>
                    <a:pt x="1038" y="156"/>
                  </a:cubicBezTo>
                  <a:cubicBezTo>
                    <a:pt x="1037" y="155"/>
                    <a:pt x="1037" y="155"/>
                    <a:pt x="1037" y="155"/>
                  </a:cubicBezTo>
                  <a:cubicBezTo>
                    <a:pt x="1033" y="153"/>
                    <a:pt x="1033" y="153"/>
                    <a:pt x="1033" y="153"/>
                  </a:cubicBezTo>
                  <a:cubicBezTo>
                    <a:pt x="1029" y="149"/>
                    <a:pt x="1029" y="149"/>
                    <a:pt x="1029" y="149"/>
                  </a:cubicBezTo>
                  <a:cubicBezTo>
                    <a:pt x="1028" y="149"/>
                    <a:pt x="1028" y="149"/>
                    <a:pt x="1028" y="149"/>
                  </a:cubicBezTo>
                  <a:cubicBezTo>
                    <a:pt x="1027" y="121"/>
                    <a:pt x="1027" y="121"/>
                    <a:pt x="1027" y="121"/>
                  </a:cubicBezTo>
                  <a:cubicBezTo>
                    <a:pt x="1027" y="121"/>
                    <a:pt x="1027" y="121"/>
                    <a:pt x="1027" y="121"/>
                  </a:cubicBezTo>
                  <a:cubicBezTo>
                    <a:pt x="1026" y="147"/>
                    <a:pt x="1026" y="147"/>
                    <a:pt x="1026" y="147"/>
                  </a:cubicBezTo>
                  <a:cubicBezTo>
                    <a:pt x="1026" y="147"/>
                    <a:pt x="1026" y="147"/>
                    <a:pt x="1026" y="147"/>
                  </a:cubicBezTo>
                  <a:cubicBezTo>
                    <a:pt x="1023" y="145"/>
                    <a:pt x="1023" y="145"/>
                    <a:pt x="1023" y="145"/>
                  </a:cubicBezTo>
                  <a:cubicBezTo>
                    <a:pt x="1022" y="144"/>
                    <a:pt x="1022" y="144"/>
                    <a:pt x="1022" y="144"/>
                  </a:cubicBezTo>
                  <a:cubicBezTo>
                    <a:pt x="1021" y="109"/>
                    <a:pt x="1021" y="109"/>
                    <a:pt x="1021" y="109"/>
                  </a:cubicBezTo>
                  <a:cubicBezTo>
                    <a:pt x="1020" y="83"/>
                    <a:pt x="1020" y="83"/>
                    <a:pt x="1020" y="83"/>
                  </a:cubicBezTo>
                  <a:cubicBezTo>
                    <a:pt x="1020" y="83"/>
                    <a:pt x="1020" y="83"/>
                    <a:pt x="1020" y="83"/>
                  </a:cubicBezTo>
                  <a:cubicBezTo>
                    <a:pt x="1019" y="144"/>
                    <a:pt x="1019" y="144"/>
                    <a:pt x="1019" y="144"/>
                  </a:cubicBezTo>
                  <a:cubicBezTo>
                    <a:pt x="1017" y="145"/>
                    <a:pt x="1017" y="145"/>
                    <a:pt x="1017" y="145"/>
                  </a:cubicBezTo>
                  <a:cubicBezTo>
                    <a:pt x="1016" y="146"/>
                    <a:pt x="1016" y="146"/>
                    <a:pt x="1016" y="146"/>
                  </a:cubicBezTo>
                  <a:cubicBezTo>
                    <a:pt x="1015" y="147"/>
                    <a:pt x="1015" y="147"/>
                    <a:pt x="1015" y="147"/>
                  </a:cubicBezTo>
                  <a:cubicBezTo>
                    <a:pt x="1014" y="121"/>
                    <a:pt x="1014" y="121"/>
                    <a:pt x="1014" y="121"/>
                  </a:cubicBezTo>
                  <a:cubicBezTo>
                    <a:pt x="1014" y="121"/>
                    <a:pt x="1014" y="121"/>
                    <a:pt x="1014" y="121"/>
                  </a:cubicBezTo>
                  <a:cubicBezTo>
                    <a:pt x="1013" y="133"/>
                    <a:pt x="1013" y="133"/>
                    <a:pt x="1013" y="133"/>
                  </a:cubicBezTo>
                  <a:cubicBezTo>
                    <a:pt x="1013" y="149"/>
                    <a:pt x="1013" y="149"/>
                    <a:pt x="1013" y="149"/>
                  </a:cubicBezTo>
                  <a:cubicBezTo>
                    <a:pt x="1012" y="149"/>
                    <a:pt x="1012" y="149"/>
                    <a:pt x="1012" y="149"/>
                  </a:cubicBezTo>
                  <a:cubicBezTo>
                    <a:pt x="1006" y="153"/>
                    <a:pt x="1006" y="153"/>
                    <a:pt x="1006" y="153"/>
                  </a:cubicBezTo>
                  <a:cubicBezTo>
                    <a:pt x="1003" y="156"/>
                    <a:pt x="1003" y="156"/>
                    <a:pt x="1003" y="156"/>
                  </a:cubicBezTo>
                  <a:cubicBezTo>
                    <a:pt x="1006" y="156"/>
                    <a:pt x="1006" y="156"/>
                    <a:pt x="1006" y="156"/>
                  </a:cubicBezTo>
                  <a:cubicBezTo>
                    <a:pt x="1008" y="156"/>
                    <a:pt x="1008" y="156"/>
                    <a:pt x="1008" y="156"/>
                  </a:cubicBezTo>
                  <a:cubicBezTo>
                    <a:pt x="1008" y="166"/>
                    <a:pt x="1008" y="166"/>
                    <a:pt x="1008" y="166"/>
                  </a:cubicBezTo>
                  <a:cubicBezTo>
                    <a:pt x="1006" y="166"/>
                    <a:pt x="1006" y="166"/>
                    <a:pt x="1006" y="166"/>
                  </a:cubicBezTo>
                  <a:cubicBezTo>
                    <a:pt x="1005" y="166"/>
                    <a:pt x="1005" y="166"/>
                    <a:pt x="1005" y="166"/>
                  </a:cubicBezTo>
                  <a:cubicBezTo>
                    <a:pt x="1005" y="171"/>
                    <a:pt x="1005" y="171"/>
                    <a:pt x="1005" y="171"/>
                  </a:cubicBezTo>
                  <a:cubicBezTo>
                    <a:pt x="1006" y="171"/>
                    <a:pt x="1006" y="171"/>
                    <a:pt x="1006" y="171"/>
                  </a:cubicBezTo>
                  <a:cubicBezTo>
                    <a:pt x="1011" y="171"/>
                    <a:pt x="1011" y="171"/>
                    <a:pt x="1011" y="171"/>
                  </a:cubicBezTo>
                  <a:cubicBezTo>
                    <a:pt x="1011" y="178"/>
                    <a:pt x="1011" y="178"/>
                    <a:pt x="1011" y="178"/>
                  </a:cubicBezTo>
                  <a:cubicBezTo>
                    <a:pt x="1009" y="178"/>
                    <a:pt x="1009" y="178"/>
                    <a:pt x="1009" y="178"/>
                  </a:cubicBezTo>
                  <a:cubicBezTo>
                    <a:pt x="1009" y="181"/>
                    <a:pt x="1009" y="181"/>
                    <a:pt x="1009" y="181"/>
                  </a:cubicBezTo>
                  <a:cubicBezTo>
                    <a:pt x="1010" y="181"/>
                    <a:pt x="1010" y="181"/>
                    <a:pt x="1010" y="181"/>
                  </a:cubicBezTo>
                  <a:cubicBezTo>
                    <a:pt x="1006" y="231"/>
                    <a:pt x="1006" y="231"/>
                    <a:pt x="1006" y="231"/>
                  </a:cubicBezTo>
                  <a:cubicBezTo>
                    <a:pt x="1002" y="296"/>
                    <a:pt x="1002" y="296"/>
                    <a:pt x="1002" y="296"/>
                  </a:cubicBezTo>
                  <a:cubicBezTo>
                    <a:pt x="999" y="324"/>
                    <a:pt x="999" y="324"/>
                    <a:pt x="999" y="324"/>
                  </a:cubicBezTo>
                  <a:cubicBezTo>
                    <a:pt x="998" y="329"/>
                    <a:pt x="998" y="329"/>
                    <a:pt x="998" y="329"/>
                  </a:cubicBezTo>
                  <a:cubicBezTo>
                    <a:pt x="995" y="336"/>
                    <a:pt x="995" y="336"/>
                    <a:pt x="995" y="336"/>
                  </a:cubicBezTo>
                  <a:cubicBezTo>
                    <a:pt x="993" y="342"/>
                    <a:pt x="993" y="342"/>
                    <a:pt x="993" y="342"/>
                  </a:cubicBezTo>
                  <a:cubicBezTo>
                    <a:pt x="990" y="353"/>
                    <a:pt x="990" y="353"/>
                    <a:pt x="990" y="353"/>
                  </a:cubicBezTo>
                  <a:cubicBezTo>
                    <a:pt x="981" y="380"/>
                    <a:pt x="981" y="380"/>
                    <a:pt x="981" y="380"/>
                  </a:cubicBezTo>
                  <a:cubicBezTo>
                    <a:pt x="960" y="374"/>
                    <a:pt x="960" y="374"/>
                    <a:pt x="960" y="374"/>
                  </a:cubicBezTo>
                  <a:cubicBezTo>
                    <a:pt x="936" y="385"/>
                    <a:pt x="936" y="385"/>
                    <a:pt x="936" y="385"/>
                  </a:cubicBezTo>
                  <a:cubicBezTo>
                    <a:pt x="936" y="237"/>
                    <a:pt x="936" y="237"/>
                    <a:pt x="936" y="237"/>
                  </a:cubicBezTo>
                  <a:cubicBezTo>
                    <a:pt x="932" y="236"/>
                    <a:pt x="932" y="236"/>
                    <a:pt x="932" y="236"/>
                  </a:cubicBezTo>
                  <a:cubicBezTo>
                    <a:pt x="932" y="195"/>
                    <a:pt x="932" y="195"/>
                    <a:pt x="932" y="195"/>
                  </a:cubicBezTo>
                  <a:cubicBezTo>
                    <a:pt x="931" y="195"/>
                    <a:pt x="931" y="195"/>
                    <a:pt x="931" y="195"/>
                  </a:cubicBezTo>
                  <a:cubicBezTo>
                    <a:pt x="930" y="235"/>
                    <a:pt x="930" y="235"/>
                    <a:pt x="930" y="235"/>
                  </a:cubicBezTo>
                  <a:cubicBezTo>
                    <a:pt x="929" y="235"/>
                    <a:pt x="929" y="235"/>
                    <a:pt x="929" y="235"/>
                  </a:cubicBezTo>
                  <a:cubicBezTo>
                    <a:pt x="921" y="232"/>
                    <a:pt x="921" y="232"/>
                    <a:pt x="921" y="232"/>
                  </a:cubicBezTo>
                  <a:cubicBezTo>
                    <a:pt x="913" y="230"/>
                    <a:pt x="913" y="230"/>
                    <a:pt x="913" y="230"/>
                  </a:cubicBezTo>
                  <a:cubicBezTo>
                    <a:pt x="905" y="227"/>
                    <a:pt x="905" y="227"/>
                    <a:pt x="905" y="227"/>
                  </a:cubicBezTo>
                  <a:cubicBezTo>
                    <a:pt x="905" y="227"/>
                    <a:pt x="905" y="227"/>
                    <a:pt x="905" y="227"/>
                  </a:cubicBezTo>
                  <a:cubicBezTo>
                    <a:pt x="897" y="224"/>
                    <a:pt x="897" y="224"/>
                    <a:pt x="897" y="224"/>
                  </a:cubicBezTo>
                  <a:cubicBezTo>
                    <a:pt x="897" y="218"/>
                    <a:pt x="897" y="218"/>
                    <a:pt x="897" y="218"/>
                  </a:cubicBezTo>
                  <a:cubicBezTo>
                    <a:pt x="904" y="218"/>
                    <a:pt x="904" y="218"/>
                    <a:pt x="904" y="218"/>
                  </a:cubicBezTo>
                  <a:cubicBezTo>
                    <a:pt x="904" y="215"/>
                    <a:pt x="904" y="215"/>
                    <a:pt x="904" y="215"/>
                  </a:cubicBezTo>
                  <a:cubicBezTo>
                    <a:pt x="896" y="212"/>
                    <a:pt x="896" y="212"/>
                    <a:pt x="896" y="212"/>
                  </a:cubicBezTo>
                  <a:cubicBezTo>
                    <a:pt x="887" y="209"/>
                    <a:pt x="887" y="209"/>
                    <a:pt x="887" y="209"/>
                  </a:cubicBezTo>
                  <a:cubicBezTo>
                    <a:pt x="878" y="206"/>
                    <a:pt x="878" y="206"/>
                    <a:pt x="878" y="206"/>
                  </a:cubicBezTo>
                  <a:cubicBezTo>
                    <a:pt x="869" y="203"/>
                    <a:pt x="869" y="203"/>
                    <a:pt x="869" y="203"/>
                  </a:cubicBezTo>
                  <a:cubicBezTo>
                    <a:pt x="868" y="203"/>
                    <a:pt x="868" y="203"/>
                    <a:pt x="868" y="203"/>
                  </a:cubicBezTo>
                  <a:cubicBezTo>
                    <a:pt x="862" y="204"/>
                    <a:pt x="862" y="204"/>
                    <a:pt x="862" y="204"/>
                  </a:cubicBezTo>
                  <a:cubicBezTo>
                    <a:pt x="862" y="181"/>
                    <a:pt x="862" y="181"/>
                    <a:pt x="862" y="181"/>
                  </a:cubicBezTo>
                  <a:cubicBezTo>
                    <a:pt x="861" y="181"/>
                    <a:pt x="861" y="181"/>
                    <a:pt x="861" y="181"/>
                  </a:cubicBezTo>
                  <a:cubicBezTo>
                    <a:pt x="861" y="205"/>
                    <a:pt x="861" y="205"/>
                    <a:pt x="861" y="205"/>
                  </a:cubicBezTo>
                  <a:cubicBezTo>
                    <a:pt x="843" y="212"/>
                    <a:pt x="843" y="212"/>
                    <a:pt x="843" y="212"/>
                  </a:cubicBezTo>
                  <a:cubicBezTo>
                    <a:pt x="838" y="214"/>
                    <a:pt x="838" y="214"/>
                    <a:pt x="838" y="214"/>
                  </a:cubicBezTo>
                  <a:cubicBezTo>
                    <a:pt x="838" y="217"/>
                    <a:pt x="838" y="217"/>
                    <a:pt x="838" y="217"/>
                  </a:cubicBezTo>
                  <a:cubicBezTo>
                    <a:pt x="841" y="218"/>
                    <a:pt x="841" y="218"/>
                    <a:pt x="841" y="218"/>
                  </a:cubicBezTo>
                  <a:cubicBezTo>
                    <a:pt x="841" y="222"/>
                    <a:pt x="841" y="222"/>
                    <a:pt x="841" y="222"/>
                  </a:cubicBezTo>
                  <a:cubicBezTo>
                    <a:pt x="834" y="224"/>
                    <a:pt x="834" y="224"/>
                    <a:pt x="834" y="224"/>
                  </a:cubicBezTo>
                  <a:cubicBezTo>
                    <a:pt x="833" y="230"/>
                    <a:pt x="833" y="230"/>
                    <a:pt x="833" y="230"/>
                  </a:cubicBezTo>
                  <a:cubicBezTo>
                    <a:pt x="824" y="234"/>
                    <a:pt x="824" y="234"/>
                    <a:pt x="824" y="234"/>
                  </a:cubicBezTo>
                  <a:cubicBezTo>
                    <a:pt x="820" y="236"/>
                    <a:pt x="820" y="236"/>
                    <a:pt x="820" y="236"/>
                  </a:cubicBezTo>
                  <a:cubicBezTo>
                    <a:pt x="817" y="237"/>
                    <a:pt x="817" y="237"/>
                    <a:pt x="817" y="237"/>
                  </a:cubicBezTo>
                  <a:cubicBezTo>
                    <a:pt x="817" y="340"/>
                    <a:pt x="817" y="340"/>
                    <a:pt x="817" y="340"/>
                  </a:cubicBezTo>
                  <a:cubicBezTo>
                    <a:pt x="815" y="339"/>
                    <a:pt x="815" y="339"/>
                    <a:pt x="815" y="339"/>
                  </a:cubicBezTo>
                  <a:cubicBezTo>
                    <a:pt x="810" y="338"/>
                    <a:pt x="810" y="338"/>
                    <a:pt x="810" y="338"/>
                  </a:cubicBezTo>
                  <a:cubicBezTo>
                    <a:pt x="806" y="336"/>
                    <a:pt x="806" y="336"/>
                    <a:pt x="806" y="336"/>
                  </a:cubicBezTo>
                  <a:cubicBezTo>
                    <a:pt x="806" y="265"/>
                    <a:pt x="806" y="265"/>
                    <a:pt x="806" y="265"/>
                  </a:cubicBezTo>
                  <a:cubicBezTo>
                    <a:pt x="805" y="265"/>
                    <a:pt x="805" y="265"/>
                    <a:pt x="805" y="265"/>
                  </a:cubicBezTo>
                  <a:cubicBezTo>
                    <a:pt x="800" y="264"/>
                    <a:pt x="800" y="264"/>
                    <a:pt x="800" y="264"/>
                  </a:cubicBezTo>
                  <a:cubicBezTo>
                    <a:pt x="795" y="262"/>
                    <a:pt x="795" y="262"/>
                    <a:pt x="795" y="262"/>
                  </a:cubicBezTo>
                  <a:cubicBezTo>
                    <a:pt x="792" y="261"/>
                    <a:pt x="792" y="261"/>
                    <a:pt x="792" y="261"/>
                  </a:cubicBezTo>
                  <a:cubicBezTo>
                    <a:pt x="792" y="204"/>
                    <a:pt x="792" y="204"/>
                    <a:pt x="792" y="204"/>
                  </a:cubicBezTo>
                  <a:cubicBezTo>
                    <a:pt x="790" y="204"/>
                    <a:pt x="790" y="204"/>
                    <a:pt x="790" y="204"/>
                  </a:cubicBezTo>
                  <a:cubicBezTo>
                    <a:pt x="785" y="202"/>
                    <a:pt x="785" y="202"/>
                    <a:pt x="785" y="202"/>
                  </a:cubicBezTo>
                  <a:cubicBezTo>
                    <a:pt x="781" y="201"/>
                    <a:pt x="781" y="201"/>
                    <a:pt x="781" y="201"/>
                  </a:cubicBezTo>
                  <a:cubicBezTo>
                    <a:pt x="778" y="200"/>
                    <a:pt x="778" y="200"/>
                    <a:pt x="778" y="200"/>
                  </a:cubicBezTo>
                  <a:cubicBezTo>
                    <a:pt x="778" y="120"/>
                    <a:pt x="778" y="120"/>
                    <a:pt x="778" y="120"/>
                  </a:cubicBezTo>
                  <a:cubicBezTo>
                    <a:pt x="776" y="119"/>
                    <a:pt x="776" y="119"/>
                    <a:pt x="776" y="119"/>
                  </a:cubicBezTo>
                  <a:cubicBezTo>
                    <a:pt x="776" y="100"/>
                    <a:pt x="776" y="100"/>
                    <a:pt x="776" y="100"/>
                  </a:cubicBezTo>
                  <a:cubicBezTo>
                    <a:pt x="775" y="79"/>
                    <a:pt x="775" y="79"/>
                    <a:pt x="775" y="79"/>
                  </a:cubicBezTo>
                  <a:cubicBezTo>
                    <a:pt x="774" y="79"/>
                    <a:pt x="774" y="79"/>
                    <a:pt x="774" y="79"/>
                  </a:cubicBezTo>
                  <a:cubicBezTo>
                    <a:pt x="773" y="118"/>
                    <a:pt x="773" y="118"/>
                    <a:pt x="773" y="118"/>
                  </a:cubicBezTo>
                  <a:cubicBezTo>
                    <a:pt x="771" y="116"/>
                    <a:pt x="771" y="116"/>
                    <a:pt x="771" y="116"/>
                  </a:cubicBezTo>
                  <a:cubicBezTo>
                    <a:pt x="767" y="114"/>
                    <a:pt x="767" y="114"/>
                    <a:pt x="767" y="114"/>
                  </a:cubicBezTo>
                  <a:cubicBezTo>
                    <a:pt x="767" y="77"/>
                    <a:pt x="767" y="77"/>
                    <a:pt x="767" y="77"/>
                  </a:cubicBezTo>
                  <a:cubicBezTo>
                    <a:pt x="766" y="75"/>
                    <a:pt x="766" y="75"/>
                    <a:pt x="766" y="75"/>
                  </a:cubicBezTo>
                  <a:cubicBezTo>
                    <a:pt x="761" y="70"/>
                    <a:pt x="761" y="70"/>
                    <a:pt x="761" y="70"/>
                  </a:cubicBezTo>
                  <a:cubicBezTo>
                    <a:pt x="757" y="66"/>
                    <a:pt x="757" y="66"/>
                    <a:pt x="757" y="66"/>
                  </a:cubicBezTo>
                  <a:cubicBezTo>
                    <a:pt x="755" y="0"/>
                    <a:pt x="755" y="0"/>
                    <a:pt x="755" y="0"/>
                  </a:cubicBezTo>
                  <a:cubicBezTo>
                    <a:pt x="754" y="0"/>
                    <a:pt x="754" y="0"/>
                    <a:pt x="754" y="0"/>
                  </a:cubicBezTo>
                  <a:cubicBezTo>
                    <a:pt x="753" y="66"/>
                    <a:pt x="753" y="66"/>
                    <a:pt x="753" y="66"/>
                  </a:cubicBezTo>
                  <a:cubicBezTo>
                    <a:pt x="741" y="77"/>
                    <a:pt x="741" y="77"/>
                    <a:pt x="741" y="77"/>
                  </a:cubicBezTo>
                  <a:cubicBezTo>
                    <a:pt x="741" y="115"/>
                    <a:pt x="741" y="115"/>
                    <a:pt x="741" y="115"/>
                  </a:cubicBezTo>
                  <a:cubicBezTo>
                    <a:pt x="735" y="118"/>
                    <a:pt x="735" y="118"/>
                    <a:pt x="735" y="118"/>
                  </a:cubicBezTo>
                  <a:cubicBezTo>
                    <a:pt x="734" y="69"/>
                    <a:pt x="734" y="69"/>
                    <a:pt x="734" y="69"/>
                  </a:cubicBezTo>
                  <a:cubicBezTo>
                    <a:pt x="733" y="69"/>
                    <a:pt x="733" y="69"/>
                    <a:pt x="733" y="69"/>
                  </a:cubicBezTo>
                  <a:cubicBezTo>
                    <a:pt x="732" y="119"/>
                    <a:pt x="732" y="119"/>
                    <a:pt x="732" y="119"/>
                  </a:cubicBezTo>
                  <a:cubicBezTo>
                    <a:pt x="730" y="120"/>
                    <a:pt x="730" y="120"/>
                    <a:pt x="730" y="120"/>
                  </a:cubicBezTo>
                  <a:cubicBezTo>
                    <a:pt x="730" y="201"/>
                    <a:pt x="730" y="201"/>
                    <a:pt x="730" y="201"/>
                  </a:cubicBezTo>
                  <a:cubicBezTo>
                    <a:pt x="716" y="204"/>
                    <a:pt x="716" y="204"/>
                    <a:pt x="716" y="204"/>
                  </a:cubicBezTo>
                  <a:cubicBezTo>
                    <a:pt x="716" y="262"/>
                    <a:pt x="716" y="262"/>
                    <a:pt x="716" y="262"/>
                  </a:cubicBezTo>
                  <a:cubicBezTo>
                    <a:pt x="703" y="265"/>
                    <a:pt x="703" y="265"/>
                    <a:pt x="703" y="265"/>
                  </a:cubicBezTo>
                  <a:cubicBezTo>
                    <a:pt x="703" y="332"/>
                    <a:pt x="703" y="332"/>
                    <a:pt x="703" y="332"/>
                  </a:cubicBezTo>
                  <a:cubicBezTo>
                    <a:pt x="688" y="329"/>
                    <a:pt x="673" y="327"/>
                    <a:pt x="657" y="324"/>
                  </a:cubicBezTo>
                  <a:cubicBezTo>
                    <a:pt x="652" y="324"/>
                    <a:pt x="647" y="323"/>
                    <a:pt x="642" y="322"/>
                  </a:cubicBezTo>
                  <a:cubicBezTo>
                    <a:pt x="639" y="322"/>
                    <a:pt x="636" y="321"/>
                    <a:pt x="633" y="321"/>
                  </a:cubicBezTo>
                  <a:cubicBezTo>
                    <a:pt x="630" y="321"/>
                    <a:pt x="627" y="320"/>
                    <a:pt x="624" y="320"/>
                  </a:cubicBezTo>
                  <a:cubicBezTo>
                    <a:pt x="622" y="320"/>
                    <a:pt x="619" y="319"/>
                    <a:pt x="616" y="319"/>
                  </a:cubicBezTo>
                  <a:cubicBezTo>
                    <a:pt x="613" y="319"/>
                    <a:pt x="610" y="319"/>
                    <a:pt x="607" y="318"/>
                  </a:cubicBezTo>
                  <a:cubicBezTo>
                    <a:pt x="605" y="318"/>
                    <a:pt x="602" y="318"/>
                    <a:pt x="599" y="317"/>
                  </a:cubicBezTo>
                  <a:cubicBezTo>
                    <a:pt x="596" y="317"/>
                    <a:pt x="594" y="317"/>
                    <a:pt x="591" y="317"/>
                  </a:cubicBezTo>
                  <a:cubicBezTo>
                    <a:pt x="588" y="317"/>
                    <a:pt x="586" y="316"/>
                    <a:pt x="583" y="316"/>
                  </a:cubicBezTo>
                  <a:cubicBezTo>
                    <a:pt x="580" y="316"/>
                    <a:pt x="577" y="316"/>
                    <a:pt x="575" y="316"/>
                  </a:cubicBezTo>
                  <a:cubicBezTo>
                    <a:pt x="573" y="316"/>
                    <a:pt x="570" y="315"/>
                    <a:pt x="568" y="315"/>
                  </a:cubicBezTo>
                  <a:cubicBezTo>
                    <a:pt x="549" y="314"/>
                    <a:pt x="530" y="314"/>
                    <a:pt x="511" y="314"/>
                  </a:cubicBezTo>
                  <a:cubicBezTo>
                    <a:pt x="510" y="257"/>
                    <a:pt x="510" y="257"/>
                    <a:pt x="510" y="257"/>
                  </a:cubicBezTo>
                  <a:cubicBezTo>
                    <a:pt x="509" y="257"/>
                    <a:pt x="509" y="257"/>
                    <a:pt x="509" y="257"/>
                  </a:cubicBezTo>
                  <a:cubicBezTo>
                    <a:pt x="508" y="314"/>
                    <a:pt x="508" y="314"/>
                    <a:pt x="508" y="314"/>
                  </a:cubicBezTo>
                  <a:cubicBezTo>
                    <a:pt x="489" y="314"/>
                    <a:pt x="470" y="314"/>
                    <a:pt x="451" y="315"/>
                  </a:cubicBezTo>
                  <a:cubicBezTo>
                    <a:pt x="410" y="318"/>
                    <a:pt x="371" y="322"/>
                    <a:pt x="334" y="329"/>
                  </a:cubicBezTo>
                  <a:cubicBezTo>
                    <a:pt x="292" y="337"/>
                    <a:pt x="252" y="347"/>
                    <a:pt x="216" y="359"/>
                  </a:cubicBezTo>
                  <a:cubicBezTo>
                    <a:pt x="182" y="371"/>
                    <a:pt x="151" y="385"/>
                    <a:pt x="123" y="400"/>
                  </a:cubicBezTo>
                  <a:cubicBezTo>
                    <a:pt x="114" y="406"/>
                    <a:pt x="104" y="412"/>
                    <a:pt x="95" y="417"/>
                  </a:cubicBezTo>
                  <a:cubicBezTo>
                    <a:pt x="92" y="364"/>
                    <a:pt x="92" y="364"/>
                    <a:pt x="92" y="364"/>
                  </a:cubicBezTo>
                  <a:cubicBezTo>
                    <a:pt x="91" y="364"/>
                    <a:pt x="91" y="364"/>
                    <a:pt x="91" y="364"/>
                  </a:cubicBezTo>
                  <a:cubicBezTo>
                    <a:pt x="90" y="307"/>
                    <a:pt x="90" y="307"/>
                    <a:pt x="90" y="307"/>
                  </a:cubicBezTo>
                  <a:cubicBezTo>
                    <a:pt x="89" y="307"/>
                    <a:pt x="89" y="307"/>
                    <a:pt x="89" y="307"/>
                  </a:cubicBezTo>
                  <a:cubicBezTo>
                    <a:pt x="88" y="364"/>
                    <a:pt x="88" y="364"/>
                    <a:pt x="88" y="364"/>
                  </a:cubicBezTo>
                  <a:cubicBezTo>
                    <a:pt x="87" y="364"/>
                    <a:pt x="87" y="364"/>
                    <a:pt x="87" y="364"/>
                  </a:cubicBezTo>
                  <a:cubicBezTo>
                    <a:pt x="83" y="426"/>
                    <a:pt x="83" y="426"/>
                    <a:pt x="83" y="426"/>
                  </a:cubicBezTo>
                  <a:cubicBezTo>
                    <a:pt x="78" y="430"/>
                    <a:pt x="73" y="433"/>
                    <a:pt x="69" y="437"/>
                  </a:cubicBezTo>
                  <a:cubicBezTo>
                    <a:pt x="54" y="449"/>
                    <a:pt x="41" y="462"/>
                    <a:pt x="31" y="475"/>
                  </a:cubicBezTo>
                  <a:cubicBezTo>
                    <a:pt x="0" y="475"/>
                    <a:pt x="0" y="475"/>
                    <a:pt x="0" y="475"/>
                  </a:cubicBezTo>
                  <a:cubicBezTo>
                    <a:pt x="0" y="491"/>
                    <a:pt x="0" y="491"/>
                    <a:pt x="0" y="491"/>
                  </a:cubicBezTo>
                  <a:cubicBezTo>
                    <a:pt x="69" y="491"/>
                    <a:pt x="69" y="491"/>
                    <a:pt x="69" y="491"/>
                  </a:cubicBezTo>
                  <a:cubicBezTo>
                    <a:pt x="123" y="491"/>
                    <a:pt x="123" y="491"/>
                    <a:pt x="123" y="491"/>
                  </a:cubicBezTo>
                  <a:cubicBezTo>
                    <a:pt x="216" y="491"/>
                    <a:pt x="216" y="491"/>
                    <a:pt x="216" y="491"/>
                  </a:cubicBezTo>
                  <a:cubicBezTo>
                    <a:pt x="334" y="491"/>
                    <a:pt x="334" y="491"/>
                    <a:pt x="334" y="491"/>
                  </a:cubicBezTo>
                  <a:cubicBezTo>
                    <a:pt x="451" y="491"/>
                    <a:pt x="451" y="491"/>
                    <a:pt x="451" y="491"/>
                  </a:cubicBezTo>
                  <a:cubicBezTo>
                    <a:pt x="568" y="491"/>
                    <a:pt x="568" y="491"/>
                    <a:pt x="568" y="491"/>
                  </a:cubicBezTo>
                  <a:cubicBezTo>
                    <a:pt x="575" y="491"/>
                    <a:pt x="575" y="491"/>
                    <a:pt x="575" y="491"/>
                  </a:cubicBezTo>
                  <a:cubicBezTo>
                    <a:pt x="583" y="491"/>
                    <a:pt x="583" y="491"/>
                    <a:pt x="583" y="491"/>
                  </a:cubicBezTo>
                  <a:cubicBezTo>
                    <a:pt x="591" y="491"/>
                    <a:pt x="591" y="491"/>
                    <a:pt x="591" y="491"/>
                  </a:cubicBezTo>
                  <a:cubicBezTo>
                    <a:pt x="599" y="491"/>
                    <a:pt x="599" y="491"/>
                    <a:pt x="599" y="491"/>
                  </a:cubicBezTo>
                  <a:cubicBezTo>
                    <a:pt x="607" y="491"/>
                    <a:pt x="607" y="491"/>
                    <a:pt x="607" y="491"/>
                  </a:cubicBezTo>
                  <a:cubicBezTo>
                    <a:pt x="616" y="491"/>
                    <a:pt x="616" y="491"/>
                    <a:pt x="616" y="491"/>
                  </a:cubicBezTo>
                  <a:cubicBezTo>
                    <a:pt x="624" y="491"/>
                    <a:pt x="624" y="491"/>
                    <a:pt x="624" y="491"/>
                  </a:cubicBezTo>
                  <a:cubicBezTo>
                    <a:pt x="633" y="491"/>
                    <a:pt x="633" y="491"/>
                    <a:pt x="633" y="491"/>
                  </a:cubicBezTo>
                  <a:cubicBezTo>
                    <a:pt x="642" y="491"/>
                    <a:pt x="642" y="491"/>
                    <a:pt x="642" y="491"/>
                  </a:cubicBezTo>
                  <a:cubicBezTo>
                    <a:pt x="657" y="491"/>
                    <a:pt x="657" y="491"/>
                    <a:pt x="657" y="491"/>
                  </a:cubicBezTo>
                  <a:cubicBezTo>
                    <a:pt x="761" y="491"/>
                    <a:pt x="761" y="491"/>
                    <a:pt x="761" y="491"/>
                  </a:cubicBezTo>
                  <a:cubicBezTo>
                    <a:pt x="766" y="491"/>
                    <a:pt x="766" y="491"/>
                    <a:pt x="766" y="491"/>
                  </a:cubicBezTo>
                  <a:cubicBezTo>
                    <a:pt x="771" y="491"/>
                    <a:pt x="771" y="491"/>
                    <a:pt x="771" y="491"/>
                  </a:cubicBezTo>
                  <a:cubicBezTo>
                    <a:pt x="776" y="491"/>
                    <a:pt x="776" y="491"/>
                    <a:pt x="776" y="491"/>
                  </a:cubicBezTo>
                  <a:cubicBezTo>
                    <a:pt x="781" y="491"/>
                    <a:pt x="781" y="491"/>
                    <a:pt x="781" y="491"/>
                  </a:cubicBezTo>
                  <a:cubicBezTo>
                    <a:pt x="785" y="491"/>
                    <a:pt x="785" y="491"/>
                    <a:pt x="785" y="491"/>
                  </a:cubicBezTo>
                  <a:cubicBezTo>
                    <a:pt x="790" y="491"/>
                    <a:pt x="790" y="491"/>
                    <a:pt x="790" y="491"/>
                  </a:cubicBezTo>
                  <a:cubicBezTo>
                    <a:pt x="795" y="491"/>
                    <a:pt x="795" y="491"/>
                    <a:pt x="795" y="491"/>
                  </a:cubicBezTo>
                  <a:cubicBezTo>
                    <a:pt x="800" y="491"/>
                    <a:pt x="800" y="491"/>
                    <a:pt x="800" y="491"/>
                  </a:cubicBezTo>
                  <a:cubicBezTo>
                    <a:pt x="805" y="491"/>
                    <a:pt x="805" y="491"/>
                    <a:pt x="805" y="491"/>
                  </a:cubicBezTo>
                  <a:cubicBezTo>
                    <a:pt x="810" y="491"/>
                    <a:pt x="810" y="491"/>
                    <a:pt x="810" y="491"/>
                  </a:cubicBezTo>
                  <a:cubicBezTo>
                    <a:pt x="815" y="491"/>
                    <a:pt x="815" y="491"/>
                    <a:pt x="815" y="491"/>
                  </a:cubicBezTo>
                  <a:cubicBezTo>
                    <a:pt x="820" y="491"/>
                    <a:pt x="820" y="491"/>
                    <a:pt x="820" y="491"/>
                  </a:cubicBezTo>
                  <a:cubicBezTo>
                    <a:pt x="824" y="491"/>
                    <a:pt x="824" y="491"/>
                    <a:pt x="824" y="491"/>
                  </a:cubicBezTo>
                  <a:cubicBezTo>
                    <a:pt x="843" y="491"/>
                    <a:pt x="843" y="491"/>
                    <a:pt x="843" y="491"/>
                  </a:cubicBezTo>
                  <a:cubicBezTo>
                    <a:pt x="869" y="491"/>
                    <a:pt x="869" y="491"/>
                    <a:pt x="869" y="491"/>
                  </a:cubicBezTo>
                  <a:cubicBezTo>
                    <a:pt x="878" y="491"/>
                    <a:pt x="878" y="491"/>
                    <a:pt x="878" y="491"/>
                  </a:cubicBezTo>
                  <a:cubicBezTo>
                    <a:pt x="887" y="491"/>
                    <a:pt x="887" y="491"/>
                    <a:pt x="887" y="491"/>
                  </a:cubicBezTo>
                  <a:cubicBezTo>
                    <a:pt x="896" y="491"/>
                    <a:pt x="896" y="491"/>
                    <a:pt x="896" y="491"/>
                  </a:cubicBezTo>
                  <a:cubicBezTo>
                    <a:pt x="905" y="491"/>
                    <a:pt x="905" y="491"/>
                    <a:pt x="905" y="491"/>
                  </a:cubicBezTo>
                  <a:cubicBezTo>
                    <a:pt x="913" y="491"/>
                    <a:pt x="913" y="491"/>
                    <a:pt x="913" y="491"/>
                  </a:cubicBezTo>
                  <a:cubicBezTo>
                    <a:pt x="921" y="491"/>
                    <a:pt x="921" y="491"/>
                    <a:pt x="921" y="491"/>
                  </a:cubicBezTo>
                  <a:cubicBezTo>
                    <a:pt x="929" y="491"/>
                    <a:pt x="929" y="491"/>
                    <a:pt x="929" y="491"/>
                  </a:cubicBezTo>
                  <a:cubicBezTo>
                    <a:pt x="990" y="491"/>
                    <a:pt x="990" y="491"/>
                    <a:pt x="990" y="491"/>
                  </a:cubicBezTo>
                  <a:cubicBezTo>
                    <a:pt x="993" y="491"/>
                    <a:pt x="993" y="491"/>
                    <a:pt x="993" y="491"/>
                  </a:cubicBezTo>
                  <a:cubicBezTo>
                    <a:pt x="995" y="491"/>
                    <a:pt x="995" y="491"/>
                    <a:pt x="995" y="491"/>
                  </a:cubicBezTo>
                  <a:cubicBezTo>
                    <a:pt x="998" y="491"/>
                    <a:pt x="998" y="491"/>
                    <a:pt x="998" y="491"/>
                  </a:cubicBezTo>
                  <a:cubicBezTo>
                    <a:pt x="1002" y="491"/>
                    <a:pt x="1002" y="491"/>
                    <a:pt x="1002" y="491"/>
                  </a:cubicBezTo>
                  <a:cubicBezTo>
                    <a:pt x="1006" y="491"/>
                    <a:pt x="1006" y="491"/>
                    <a:pt x="1006" y="491"/>
                  </a:cubicBezTo>
                  <a:cubicBezTo>
                    <a:pt x="1012" y="491"/>
                    <a:pt x="1012" y="491"/>
                    <a:pt x="1012" y="491"/>
                  </a:cubicBezTo>
                  <a:cubicBezTo>
                    <a:pt x="1013" y="491"/>
                    <a:pt x="1013" y="491"/>
                    <a:pt x="1013" y="491"/>
                  </a:cubicBezTo>
                  <a:cubicBezTo>
                    <a:pt x="1016" y="491"/>
                    <a:pt x="1016" y="491"/>
                    <a:pt x="1016" y="491"/>
                  </a:cubicBezTo>
                  <a:cubicBezTo>
                    <a:pt x="1017" y="491"/>
                    <a:pt x="1017" y="491"/>
                    <a:pt x="1017" y="491"/>
                  </a:cubicBezTo>
                  <a:cubicBezTo>
                    <a:pt x="1021" y="491"/>
                    <a:pt x="1021" y="491"/>
                    <a:pt x="1021" y="491"/>
                  </a:cubicBezTo>
                  <a:cubicBezTo>
                    <a:pt x="1023" y="491"/>
                    <a:pt x="1023" y="491"/>
                    <a:pt x="1023" y="491"/>
                  </a:cubicBezTo>
                  <a:cubicBezTo>
                    <a:pt x="1026" y="491"/>
                    <a:pt x="1026" y="491"/>
                    <a:pt x="1026" y="491"/>
                  </a:cubicBezTo>
                  <a:cubicBezTo>
                    <a:pt x="1029" y="491"/>
                    <a:pt x="1029" y="491"/>
                    <a:pt x="1029" y="491"/>
                  </a:cubicBezTo>
                  <a:cubicBezTo>
                    <a:pt x="1033" y="491"/>
                    <a:pt x="1033" y="491"/>
                    <a:pt x="1033" y="491"/>
                  </a:cubicBezTo>
                  <a:cubicBezTo>
                    <a:pt x="1037" y="491"/>
                    <a:pt x="1037" y="491"/>
                    <a:pt x="1037" y="491"/>
                  </a:cubicBezTo>
                  <a:cubicBezTo>
                    <a:pt x="1048" y="491"/>
                    <a:pt x="1048" y="491"/>
                    <a:pt x="1048" y="491"/>
                  </a:cubicBezTo>
                  <a:cubicBezTo>
                    <a:pt x="1051" y="491"/>
                    <a:pt x="1051" y="491"/>
                    <a:pt x="1051" y="491"/>
                  </a:cubicBezTo>
                  <a:cubicBezTo>
                    <a:pt x="1069" y="491"/>
                    <a:pt x="1069" y="491"/>
                    <a:pt x="1069" y="491"/>
                  </a:cubicBezTo>
                  <a:cubicBezTo>
                    <a:pt x="1076" y="491"/>
                    <a:pt x="1076" y="491"/>
                    <a:pt x="1076" y="491"/>
                  </a:cubicBezTo>
                  <a:cubicBezTo>
                    <a:pt x="1084" y="491"/>
                    <a:pt x="1084" y="491"/>
                    <a:pt x="1084" y="491"/>
                  </a:cubicBezTo>
                  <a:cubicBezTo>
                    <a:pt x="1092" y="491"/>
                    <a:pt x="1092" y="491"/>
                    <a:pt x="1092" y="491"/>
                  </a:cubicBezTo>
                  <a:cubicBezTo>
                    <a:pt x="1100" y="491"/>
                    <a:pt x="1100" y="491"/>
                    <a:pt x="1100" y="491"/>
                  </a:cubicBezTo>
                  <a:cubicBezTo>
                    <a:pt x="1108" y="491"/>
                    <a:pt x="1108" y="491"/>
                    <a:pt x="1108" y="491"/>
                  </a:cubicBezTo>
                  <a:cubicBezTo>
                    <a:pt x="1118" y="491"/>
                    <a:pt x="1118" y="491"/>
                    <a:pt x="1118" y="491"/>
                  </a:cubicBezTo>
                  <a:cubicBezTo>
                    <a:pt x="1127" y="491"/>
                    <a:pt x="1127" y="491"/>
                    <a:pt x="1127" y="491"/>
                  </a:cubicBezTo>
                  <a:cubicBezTo>
                    <a:pt x="1177" y="491"/>
                    <a:pt x="1177" y="491"/>
                    <a:pt x="1177" y="491"/>
                  </a:cubicBezTo>
                  <a:cubicBezTo>
                    <a:pt x="1181" y="491"/>
                    <a:pt x="1181" y="491"/>
                    <a:pt x="1181" y="491"/>
                  </a:cubicBezTo>
                  <a:cubicBezTo>
                    <a:pt x="1204" y="491"/>
                    <a:pt x="1204" y="491"/>
                    <a:pt x="1204" y="491"/>
                  </a:cubicBezTo>
                  <a:cubicBezTo>
                    <a:pt x="1214" y="491"/>
                    <a:pt x="1214" y="491"/>
                    <a:pt x="1214" y="491"/>
                  </a:cubicBezTo>
                  <a:cubicBezTo>
                    <a:pt x="1225" y="491"/>
                    <a:pt x="1225" y="491"/>
                    <a:pt x="1225" y="491"/>
                  </a:cubicBezTo>
                  <a:cubicBezTo>
                    <a:pt x="1236" y="491"/>
                    <a:pt x="1236" y="491"/>
                    <a:pt x="1236" y="491"/>
                  </a:cubicBezTo>
                  <a:cubicBezTo>
                    <a:pt x="1279" y="491"/>
                    <a:pt x="1279" y="491"/>
                    <a:pt x="1279" y="491"/>
                  </a:cubicBezTo>
                  <a:cubicBezTo>
                    <a:pt x="1283" y="491"/>
                    <a:pt x="1283" y="491"/>
                    <a:pt x="1283" y="491"/>
                  </a:cubicBezTo>
                  <a:cubicBezTo>
                    <a:pt x="1287" y="491"/>
                    <a:pt x="1287" y="491"/>
                    <a:pt x="1287" y="491"/>
                  </a:cubicBezTo>
                  <a:cubicBezTo>
                    <a:pt x="1289" y="491"/>
                    <a:pt x="1289" y="491"/>
                    <a:pt x="1289" y="491"/>
                  </a:cubicBezTo>
                  <a:cubicBezTo>
                    <a:pt x="1292" y="491"/>
                    <a:pt x="1292" y="491"/>
                    <a:pt x="1292" y="491"/>
                  </a:cubicBezTo>
                  <a:cubicBezTo>
                    <a:pt x="1296" y="491"/>
                    <a:pt x="1296" y="491"/>
                    <a:pt x="1296" y="491"/>
                  </a:cubicBezTo>
                  <a:cubicBezTo>
                    <a:pt x="1300" y="491"/>
                    <a:pt x="1300" y="491"/>
                    <a:pt x="1300" y="491"/>
                  </a:cubicBezTo>
                  <a:cubicBezTo>
                    <a:pt x="1329" y="491"/>
                    <a:pt x="1329" y="491"/>
                    <a:pt x="1329" y="491"/>
                  </a:cubicBezTo>
                  <a:cubicBezTo>
                    <a:pt x="1336" y="491"/>
                    <a:pt x="1336" y="491"/>
                    <a:pt x="1336" y="491"/>
                  </a:cubicBezTo>
                  <a:cubicBezTo>
                    <a:pt x="1356" y="491"/>
                    <a:pt x="1356" y="491"/>
                    <a:pt x="1356" y="491"/>
                  </a:cubicBezTo>
                  <a:cubicBezTo>
                    <a:pt x="1363" y="491"/>
                    <a:pt x="1363" y="491"/>
                    <a:pt x="1363" y="491"/>
                  </a:cubicBezTo>
                  <a:cubicBezTo>
                    <a:pt x="1370" y="491"/>
                    <a:pt x="1370" y="491"/>
                    <a:pt x="1370" y="491"/>
                  </a:cubicBezTo>
                  <a:cubicBezTo>
                    <a:pt x="1377" y="491"/>
                    <a:pt x="1377" y="491"/>
                    <a:pt x="1377" y="491"/>
                  </a:cubicBezTo>
                  <a:cubicBezTo>
                    <a:pt x="1384" y="491"/>
                    <a:pt x="1384" y="491"/>
                    <a:pt x="1384" y="491"/>
                  </a:cubicBezTo>
                  <a:cubicBezTo>
                    <a:pt x="1393" y="491"/>
                    <a:pt x="1393" y="491"/>
                    <a:pt x="1393" y="491"/>
                  </a:cubicBezTo>
                  <a:cubicBezTo>
                    <a:pt x="1398" y="491"/>
                    <a:pt x="1398" y="491"/>
                    <a:pt x="1398" y="491"/>
                  </a:cubicBezTo>
                  <a:cubicBezTo>
                    <a:pt x="1402" y="491"/>
                    <a:pt x="1402" y="491"/>
                    <a:pt x="1402" y="491"/>
                  </a:cubicBezTo>
                  <a:cubicBezTo>
                    <a:pt x="1406" y="491"/>
                    <a:pt x="1406" y="491"/>
                    <a:pt x="1406" y="491"/>
                  </a:cubicBezTo>
                  <a:cubicBezTo>
                    <a:pt x="1410" y="491"/>
                    <a:pt x="1410" y="491"/>
                    <a:pt x="1410" y="491"/>
                  </a:cubicBezTo>
                  <a:cubicBezTo>
                    <a:pt x="1414" y="491"/>
                    <a:pt x="1414" y="491"/>
                    <a:pt x="1414" y="491"/>
                  </a:cubicBezTo>
                  <a:cubicBezTo>
                    <a:pt x="1418" y="491"/>
                    <a:pt x="1418" y="491"/>
                    <a:pt x="1418" y="491"/>
                  </a:cubicBezTo>
                  <a:cubicBezTo>
                    <a:pt x="1424" y="491"/>
                    <a:pt x="1424" y="491"/>
                    <a:pt x="1424" y="491"/>
                  </a:cubicBezTo>
                  <a:cubicBezTo>
                    <a:pt x="1433" y="491"/>
                    <a:pt x="1433" y="491"/>
                    <a:pt x="1433" y="491"/>
                  </a:cubicBezTo>
                  <a:cubicBezTo>
                    <a:pt x="1443" y="491"/>
                    <a:pt x="1443" y="491"/>
                    <a:pt x="1443" y="491"/>
                  </a:cubicBezTo>
                  <a:cubicBezTo>
                    <a:pt x="1453" y="491"/>
                    <a:pt x="1453" y="491"/>
                    <a:pt x="1453" y="491"/>
                  </a:cubicBezTo>
                  <a:cubicBezTo>
                    <a:pt x="1463" y="491"/>
                    <a:pt x="1463" y="491"/>
                    <a:pt x="1463" y="491"/>
                  </a:cubicBezTo>
                  <a:cubicBezTo>
                    <a:pt x="1473" y="491"/>
                    <a:pt x="1473" y="491"/>
                    <a:pt x="1473" y="491"/>
                  </a:cubicBezTo>
                  <a:cubicBezTo>
                    <a:pt x="1484" y="491"/>
                    <a:pt x="1484" y="491"/>
                    <a:pt x="1484" y="491"/>
                  </a:cubicBezTo>
                  <a:cubicBezTo>
                    <a:pt x="1495" y="491"/>
                    <a:pt x="1495" y="491"/>
                    <a:pt x="1495" y="491"/>
                  </a:cubicBezTo>
                  <a:cubicBezTo>
                    <a:pt x="1505" y="491"/>
                    <a:pt x="1505" y="491"/>
                    <a:pt x="1505" y="491"/>
                  </a:cubicBezTo>
                  <a:cubicBezTo>
                    <a:pt x="1541" y="491"/>
                    <a:pt x="1541" y="491"/>
                    <a:pt x="1541" y="491"/>
                  </a:cubicBezTo>
                  <a:cubicBezTo>
                    <a:pt x="1554" y="491"/>
                    <a:pt x="1554" y="491"/>
                    <a:pt x="1554" y="491"/>
                  </a:cubicBezTo>
                  <a:cubicBezTo>
                    <a:pt x="1567" y="491"/>
                    <a:pt x="1567" y="491"/>
                    <a:pt x="1567" y="491"/>
                  </a:cubicBezTo>
                  <a:cubicBezTo>
                    <a:pt x="1579" y="491"/>
                    <a:pt x="1579" y="491"/>
                    <a:pt x="1579" y="491"/>
                  </a:cubicBezTo>
                  <a:cubicBezTo>
                    <a:pt x="1591" y="491"/>
                    <a:pt x="1591" y="491"/>
                    <a:pt x="1591" y="491"/>
                  </a:cubicBezTo>
                  <a:cubicBezTo>
                    <a:pt x="1603" y="491"/>
                    <a:pt x="1603" y="491"/>
                    <a:pt x="1603" y="491"/>
                  </a:cubicBezTo>
                  <a:cubicBezTo>
                    <a:pt x="1614" y="491"/>
                    <a:pt x="1614" y="491"/>
                    <a:pt x="1614" y="491"/>
                  </a:cubicBezTo>
                  <a:cubicBezTo>
                    <a:pt x="1625" y="491"/>
                    <a:pt x="1625" y="491"/>
                    <a:pt x="1625" y="491"/>
                  </a:cubicBezTo>
                  <a:cubicBezTo>
                    <a:pt x="1671" y="491"/>
                    <a:pt x="1671" y="491"/>
                    <a:pt x="1671" y="491"/>
                  </a:cubicBezTo>
                  <a:cubicBezTo>
                    <a:pt x="1671" y="475"/>
                    <a:pt x="1671" y="475"/>
                    <a:pt x="1671" y="475"/>
                  </a:cubicBezTo>
                  <a:lnTo>
                    <a:pt x="1636" y="475"/>
                  </a:lnTo>
                  <a:close/>
                  <a:moveTo>
                    <a:pt x="81" y="475"/>
                  </a:moveTo>
                  <a:cubicBezTo>
                    <a:pt x="69" y="475"/>
                    <a:pt x="69" y="475"/>
                    <a:pt x="69" y="475"/>
                  </a:cubicBezTo>
                  <a:cubicBezTo>
                    <a:pt x="55" y="475"/>
                    <a:pt x="55" y="475"/>
                    <a:pt x="55" y="475"/>
                  </a:cubicBezTo>
                  <a:cubicBezTo>
                    <a:pt x="60" y="471"/>
                    <a:pt x="64" y="467"/>
                    <a:pt x="69" y="462"/>
                  </a:cubicBezTo>
                  <a:cubicBezTo>
                    <a:pt x="73" y="458"/>
                    <a:pt x="77" y="454"/>
                    <a:pt x="82" y="451"/>
                  </a:cubicBezTo>
                  <a:lnTo>
                    <a:pt x="81" y="475"/>
                  </a:lnTo>
                  <a:close/>
                  <a:moveTo>
                    <a:pt x="150" y="475"/>
                  </a:moveTo>
                  <a:cubicBezTo>
                    <a:pt x="123" y="475"/>
                    <a:pt x="123" y="475"/>
                    <a:pt x="123" y="475"/>
                  </a:cubicBezTo>
                  <a:cubicBezTo>
                    <a:pt x="99" y="475"/>
                    <a:pt x="99" y="475"/>
                    <a:pt x="99" y="475"/>
                  </a:cubicBezTo>
                  <a:cubicBezTo>
                    <a:pt x="97" y="440"/>
                    <a:pt x="97" y="440"/>
                    <a:pt x="97" y="440"/>
                  </a:cubicBezTo>
                  <a:cubicBezTo>
                    <a:pt x="105" y="434"/>
                    <a:pt x="114" y="428"/>
                    <a:pt x="123" y="422"/>
                  </a:cubicBezTo>
                  <a:cubicBezTo>
                    <a:pt x="132" y="417"/>
                    <a:pt x="141" y="412"/>
                    <a:pt x="150" y="408"/>
                  </a:cubicBezTo>
                  <a:lnTo>
                    <a:pt x="150" y="475"/>
                  </a:lnTo>
                  <a:close/>
                  <a:moveTo>
                    <a:pt x="267" y="475"/>
                  </a:moveTo>
                  <a:cubicBezTo>
                    <a:pt x="216" y="475"/>
                    <a:pt x="216" y="475"/>
                    <a:pt x="216" y="475"/>
                  </a:cubicBezTo>
                  <a:cubicBezTo>
                    <a:pt x="166" y="475"/>
                    <a:pt x="166" y="475"/>
                    <a:pt x="166" y="475"/>
                  </a:cubicBezTo>
                  <a:cubicBezTo>
                    <a:pt x="166" y="400"/>
                    <a:pt x="166" y="400"/>
                    <a:pt x="166" y="400"/>
                  </a:cubicBezTo>
                  <a:cubicBezTo>
                    <a:pt x="181" y="393"/>
                    <a:pt x="198" y="386"/>
                    <a:pt x="216" y="380"/>
                  </a:cubicBezTo>
                  <a:cubicBezTo>
                    <a:pt x="233" y="374"/>
                    <a:pt x="250" y="369"/>
                    <a:pt x="267" y="364"/>
                  </a:cubicBezTo>
                  <a:lnTo>
                    <a:pt x="267" y="475"/>
                  </a:lnTo>
                  <a:close/>
                  <a:moveTo>
                    <a:pt x="385" y="454"/>
                  </a:moveTo>
                  <a:cubicBezTo>
                    <a:pt x="337" y="466"/>
                    <a:pt x="337" y="466"/>
                    <a:pt x="337" y="466"/>
                  </a:cubicBezTo>
                  <a:cubicBezTo>
                    <a:pt x="337" y="475"/>
                    <a:pt x="337" y="475"/>
                    <a:pt x="337" y="475"/>
                  </a:cubicBezTo>
                  <a:cubicBezTo>
                    <a:pt x="334" y="475"/>
                    <a:pt x="334" y="475"/>
                    <a:pt x="334" y="475"/>
                  </a:cubicBezTo>
                  <a:cubicBezTo>
                    <a:pt x="283" y="475"/>
                    <a:pt x="283" y="475"/>
                    <a:pt x="283" y="475"/>
                  </a:cubicBezTo>
                  <a:cubicBezTo>
                    <a:pt x="283" y="360"/>
                    <a:pt x="283" y="360"/>
                    <a:pt x="283" y="360"/>
                  </a:cubicBezTo>
                  <a:cubicBezTo>
                    <a:pt x="299" y="356"/>
                    <a:pt x="316" y="353"/>
                    <a:pt x="334" y="349"/>
                  </a:cubicBezTo>
                  <a:cubicBezTo>
                    <a:pt x="350" y="346"/>
                    <a:pt x="367" y="344"/>
                    <a:pt x="385" y="342"/>
                  </a:cubicBezTo>
                  <a:lnTo>
                    <a:pt x="385" y="454"/>
                  </a:lnTo>
                  <a:close/>
                  <a:moveTo>
                    <a:pt x="502" y="446"/>
                  </a:moveTo>
                  <a:cubicBezTo>
                    <a:pt x="497" y="446"/>
                    <a:pt x="497" y="446"/>
                    <a:pt x="497" y="446"/>
                  </a:cubicBezTo>
                  <a:cubicBezTo>
                    <a:pt x="497" y="376"/>
                    <a:pt x="497" y="376"/>
                    <a:pt x="497" y="376"/>
                  </a:cubicBezTo>
                  <a:cubicBezTo>
                    <a:pt x="456" y="352"/>
                    <a:pt x="456" y="352"/>
                    <a:pt x="456" y="352"/>
                  </a:cubicBezTo>
                  <a:cubicBezTo>
                    <a:pt x="451" y="354"/>
                    <a:pt x="451" y="354"/>
                    <a:pt x="451" y="354"/>
                  </a:cubicBezTo>
                  <a:cubicBezTo>
                    <a:pt x="435" y="362"/>
                    <a:pt x="435" y="362"/>
                    <a:pt x="435" y="362"/>
                  </a:cubicBezTo>
                  <a:cubicBezTo>
                    <a:pt x="435" y="440"/>
                    <a:pt x="435" y="440"/>
                    <a:pt x="435" y="440"/>
                  </a:cubicBezTo>
                  <a:cubicBezTo>
                    <a:pt x="400" y="450"/>
                    <a:pt x="400" y="450"/>
                    <a:pt x="400" y="450"/>
                  </a:cubicBezTo>
                  <a:cubicBezTo>
                    <a:pt x="400" y="340"/>
                    <a:pt x="400" y="340"/>
                    <a:pt x="400" y="340"/>
                  </a:cubicBezTo>
                  <a:cubicBezTo>
                    <a:pt x="417" y="338"/>
                    <a:pt x="434" y="337"/>
                    <a:pt x="451" y="336"/>
                  </a:cubicBezTo>
                  <a:cubicBezTo>
                    <a:pt x="468" y="335"/>
                    <a:pt x="485" y="334"/>
                    <a:pt x="502" y="334"/>
                  </a:cubicBezTo>
                  <a:lnTo>
                    <a:pt x="502" y="446"/>
                  </a:lnTo>
                  <a:close/>
                  <a:moveTo>
                    <a:pt x="568" y="433"/>
                  </a:moveTo>
                  <a:cubicBezTo>
                    <a:pt x="568" y="433"/>
                    <a:pt x="568" y="433"/>
                    <a:pt x="568" y="433"/>
                  </a:cubicBezTo>
                  <a:cubicBezTo>
                    <a:pt x="565" y="431"/>
                    <a:pt x="565" y="431"/>
                    <a:pt x="565" y="431"/>
                  </a:cubicBezTo>
                  <a:cubicBezTo>
                    <a:pt x="565" y="393"/>
                    <a:pt x="565" y="393"/>
                    <a:pt x="565" y="393"/>
                  </a:cubicBezTo>
                  <a:cubicBezTo>
                    <a:pt x="568" y="393"/>
                    <a:pt x="568" y="393"/>
                    <a:pt x="568" y="393"/>
                  </a:cubicBezTo>
                  <a:cubicBezTo>
                    <a:pt x="568" y="393"/>
                    <a:pt x="568" y="393"/>
                    <a:pt x="568" y="393"/>
                  </a:cubicBezTo>
                  <a:lnTo>
                    <a:pt x="568" y="433"/>
                  </a:lnTo>
                  <a:close/>
                  <a:moveTo>
                    <a:pt x="576" y="448"/>
                  </a:moveTo>
                  <a:cubicBezTo>
                    <a:pt x="576" y="448"/>
                    <a:pt x="576" y="448"/>
                    <a:pt x="576" y="448"/>
                  </a:cubicBezTo>
                  <a:cubicBezTo>
                    <a:pt x="576" y="436"/>
                    <a:pt x="576" y="436"/>
                    <a:pt x="576" y="436"/>
                  </a:cubicBezTo>
                  <a:cubicBezTo>
                    <a:pt x="575" y="436"/>
                    <a:pt x="575" y="436"/>
                    <a:pt x="575" y="436"/>
                  </a:cubicBezTo>
                  <a:cubicBezTo>
                    <a:pt x="573" y="435"/>
                    <a:pt x="573" y="435"/>
                    <a:pt x="573" y="435"/>
                  </a:cubicBezTo>
                  <a:cubicBezTo>
                    <a:pt x="573" y="392"/>
                    <a:pt x="573" y="392"/>
                    <a:pt x="573" y="392"/>
                  </a:cubicBezTo>
                  <a:cubicBezTo>
                    <a:pt x="575" y="392"/>
                    <a:pt x="575" y="392"/>
                    <a:pt x="575" y="392"/>
                  </a:cubicBezTo>
                  <a:cubicBezTo>
                    <a:pt x="576" y="392"/>
                    <a:pt x="576" y="392"/>
                    <a:pt x="576" y="392"/>
                  </a:cubicBezTo>
                  <a:lnTo>
                    <a:pt x="576" y="448"/>
                  </a:lnTo>
                  <a:close/>
                  <a:moveTo>
                    <a:pt x="584" y="447"/>
                  </a:moveTo>
                  <a:cubicBezTo>
                    <a:pt x="583" y="447"/>
                    <a:pt x="583" y="447"/>
                    <a:pt x="583" y="447"/>
                  </a:cubicBezTo>
                  <a:cubicBezTo>
                    <a:pt x="581" y="447"/>
                    <a:pt x="581" y="447"/>
                    <a:pt x="581" y="447"/>
                  </a:cubicBezTo>
                  <a:cubicBezTo>
                    <a:pt x="581" y="392"/>
                    <a:pt x="581" y="392"/>
                    <a:pt x="581" y="392"/>
                  </a:cubicBezTo>
                  <a:cubicBezTo>
                    <a:pt x="583" y="392"/>
                    <a:pt x="583" y="392"/>
                    <a:pt x="583" y="392"/>
                  </a:cubicBezTo>
                  <a:cubicBezTo>
                    <a:pt x="584" y="392"/>
                    <a:pt x="584" y="392"/>
                    <a:pt x="584" y="392"/>
                  </a:cubicBezTo>
                  <a:lnTo>
                    <a:pt x="584" y="447"/>
                  </a:lnTo>
                  <a:close/>
                  <a:moveTo>
                    <a:pt x="592" y="445"/>
                  </a:moveTo>
                  <a:cubicBezTo>
                    <a:pt x="591" y="446"/>
                    <a:pt x="591" y="446"/>
                    <a:pt x="591" y="446"/>
                  </a:cubicBezTo>
                  <a:cubicBezTo>
                    <a:pt x="589" y="446"/>
                    <a:pt x="589" y="446"/>
                    <a:pt x="589" y="446"/>
                  </a:cubicBezTo>
                  <a:cubicBezTo>
                    <a:pt x="589" y="391"/>
                    <a:pt x="589" y="391"/>
                    <a:pt x="589" y="391"/>
                  </a:cubicBezTo>
                  <a:cubicBezTo>
                    <a:pt x="591" y="391"/>
                    <a:pt x="591" y="391"/>
                    <a:pt x="591" y="391"/>
                  </a:cubicBezTo>
                  <a:cubicBezTo>
                    <a:pt x="592" y="391"/>
                    <a:pt x="592" y="391"/>
                    <a:pt x="592" y="391"/>
                  </a:cubicBezTo>
                  <a:lnTo>
                    <a:pt x="592" y="445"/>
                  </a:lnTo>
                  <a:close/>
                  <a:moveTo>
                    <a:pt x="601" y="444"/>
                  </a:moveTo>
                  <a:cubicBezTo>
                    <a:pt x="599" y="444"/>
                    <a:pt x="599" y="444"/>
                    <a:pt x="599" y="444"/>
                  </a:cubicBezTo>
                  <a:cubicBezTo>
                    <a:pt x="598" y="445"/>
                    <a:pt x="598" y="445"/>
                    <a:pt x="598" y="445"/>
                  </a:cubicBezTo>
                  <a:cubicBezTo>
                    <a:pt x="598" y="391"/>
                    <a:pt x="598" y="391"/>
                    <a:pt x="598" y="391"/>
                  </a:cubicBezTo>
                  <a:cubicBezTo>
                    <a:pt x="599" y="390"/>
                    <a:pt x="599" y="390"/>
                    <a:pt x="599" y="390"/>
                  </a:cubicBezTo>
                  <a:cubicBezTo>
                    <a:pt x="601" y="390"/>
                    <a:pt x="601" y="390"/>
                    <a:pt x="601" y="390"/>
                  </a:cubicBezTo>
                  <a:lnTo>
                    <a:pt x="601" y="444"/>
                  </a:lnTo>
                  <a:close/>
                  <a:moveTo>
                    <a:pt x="609" y="443"/>
                  </a:moveTo>
                  <a:cubicBezTo>
                    <a:pt x="607" y="443"/>
                    <a:pt x="607" y="443"/>
                    <a:pt x="607" y="443"/>
                  </a:cubicBezTo>
                  <a:cubicBezTo>
                    <a:pt x="606" y="443"/>
                    <a:pt x="606" y="443"/>
                    <a:pt x="606" y="443"/>
                  </a:cubicBezTo>
                  <a:cubicBezTo>
                    <a:pt x="606" y="390"/>
                    <a:pt x="606" y="390"/>
                    <a:pt x="606" y="390"/>
                  </a:cubicBezTo>
                  <a:cubicBezTo>
                    <a:pt x="607" y="390"/>
                    <a:pt x="607" y="390"/>
                    <a:pt x="607" y="390"/>
                  </a:cubicBezTo>
                  <a:cubicBezTo>
                    <a:pt x="609" y="390"/>
                    <a:pt x="609" y="390"/>
                    <a:pt x="609" y="390"/>
                  </a:cubicBezTo>
                  <a:lnTo>
                    <a:pt x="609" y="443"/>
                  </a:lnTo>
                  <a:close/>
                  <a:moveTo>
                    <a:pt x="618" y="442"/>
                  </a:moveTo>
                  <a:cubicBezTo>
                    <a:pt x="616" y="442"/>
                    <a:pt x="616" y="442"/>
                    <a:pt x="616" y="442"/>
                  </a:cubicBezTo>
                  <a:cubicBezTo>
                    <a:pt x="614" y="442"/>
                    <a:pt x="614" y="442"/>
                    <a:pt x="614" y="442"/>
                  </a:cubicBezTo>
                  <a:cubicBezTo>
                    <a:pt x="614" y="389"/>
                    <a:pt x="614" y="389"/>
                    <a:pt x="614" y="389"/>
                  </a:cubicBezTo>
                  <a:cubicBezTo>
                    <a:pt x="616" y="389"/>
                    <a:pt x="616" y="389"/>
                    <a:pt x="616" y="389"/>
                  </a:cubicBezTo>
                  <a:cubicBezTo>
                    <a:pt x="618" y="389"/>
                    <a:pt x="618" y="389"/>
                    <a:pt x="618" y="389"/>
                  </a:cubicBezTo>
                  <a:lnTo>
                    <a:pt x="618" y="442"/>
                  </a:lnTo>
                  <a:close/>
                  <a:moveTo>
                    <a:pt x="619" y="379"/>
                  </a:moveTo>
                  <a:cubicBezTo>
                    <a:pt x="616" y="379"/>
                    <a:pt x="616" y="379"/>
                    <a:pt x="616" y="379"/>
                  </a:cubicBezTo>
                  <a:cubicBezTo>
                    <a:pt x="607" y="380"/>
                    <a:pt x="607" y="380"/>
                    <a:pt x="607" y="380"/>
                  </a:cubicBezTo>
                  <a:cubicBezTo>
                    <a:pt x="599" y="380"/>
                    <a:pt x="599" y="380"/>
                    <a:pt x="599" y="380"/>
                  </a:cubicBezTo>
                  <a:cubicBezTo>
                    <a:pt x="591" y="381"/>
                    <a:pt x="591" y="381"/>
                    <a:pt x="591" y="381"/>
                  </a:cubicBezTo>
                  <a:cubicBezTo>
                    <a:pt x="583" y="382"/>
                    <a:pt x="583" y="382"/>
                    <a:pt x="583" y="382"/>
                  </a:cubicBezTo>
                  <a:cubicBezTo>
                    <a:pt x="575" y="382"/>
                    <a:pt x="575" y="382"/>
                    <a:pt x="575" y="382"/>
                  </a:cubicBezTo>
                  <a:cubicBezTo>
                    <a:pt x="568" y="383"/>
                    <a:pt x="568" y="383"/>
                    <a:pt x="568" y="383"/>
                  </a:cubicBezTo>
                  <a:cubicBezTo>
                    <a:pt x="556" y="383"/>
                    <a:pt x="556" y="383"/>
                    <a:pt x="556" y="383"/>
                  </a:cubicBezTo>
                  <a:cubicBezTo>
                    <a:pt x="556" y="427"/>
                    <a:pt x="556" y="427"/>
                    <a:pt x="556" y="427"/>
                  </a:cubicBezTo>
                  <a:cubicBezTo>
                    <a:pt x="551" y="424"/>
                    <a:pt x="551" y="424"/>
                    <a:pt x="551" y="424"/>
                  </a:cubicBezTo>
                  <a:cubicBezTo>
                    <a:pt x="517" y="433"/>
                    <a:pt x="517" y="433"/>
                    <a:pt x="517" y="433"/>
                  </a:cubicBezTo>
                  <a:cubicBezTo>
                    <a:pt x="517" y="334"/>
                    <a:pt x="517" y="334"/>
                    <a:pt x="517" y="334"/>
                  </a:cubicBezTo>
                  <a:cubicBezTo>
                    <a:pt x="535" y="334"/>
                    <a:pt x="552" y="335"/>
                    <a:pt x="568" y="336"/>
                  </a:cubicBezTo>
                  <a:cubicBezTo>
                    <a:pt x="570" y="336"/>
                    <a:pt x="573" y="336"/>
                    <a:pt x="575" y="336"/>
                  </a:cubicBezTo>
                  <a:cubicBezTo>
                    <a:pt x="577" y="336"/>
                    <a:pt x="580" y="337"/>
                    <a:pt x="583" y="337"/>
                  </a:cubicBezTo>
                  <a:cubicBezTo>
                    <a:pt x="586" y="337"/>
                    <a:pt x="588" y="337"/>
                    <a:pt x="591" y="337"/>
                  </a:cubicBezTo>
                  <a:cubicBezTo>
                    <a:pt x="594" y="338"/>
                    <a:pt x="596" y="338"/>
                    <a:pt x="599" y="338"/>
                  </a:cubicBezTo>
                  <a:cubicBezTo>
                    <a:pt x="602" y="338"/>
                    <a:pt x="605" y="339"/>
                    <a:pt x="607" y="339"/>
                  </a:cubicBezTo>
                  <a:cubicBezTo>
                    <a:pt x="610" y="339"/>
                    <a:pt x="613" y="339"/>
                    <a:pt x="616" y="340"/>
                  </a:cubicBezTo>
                  <a:cubicBezTo>
                    <a:pt x="619" y="340"/>
                    <a:pt x="619" y="340"/>
                    <a:pt x="619" y="340"/>
                  </a:cubicBezTo>
                  <a:lnTo>
                    <a:pt x="619" y="379"/>
                  </a:lnTo>
                  <a:close/>
                  <a:moveTo>
                    <a:pt x="626" y="440"/>
                  </a:moveTo>
                  <a:cubicBezTo>
                    <a:pt x="624" y="441"/>
                    <a:pt x="624" y="441"/>
                    <a:pt x="624" y="441"/>
                  </a:cubicBezTo>
                  <a:cubicBezTo>
                    <a:pt x="623" y="441"/>
                    <a:pt x="623" y="441"/>
                    <a:pt x="623" y="441"/>
                  </a:cubicBezTo>
                  <a:cubicBezTo>
                    <a:pt x="623" y="389"/>
                    <a:pt x="623" y="389"/>
                    <a:pt x="623" y="389"/>
                  </a:cubicBezTo>
                  <a:cubicBezTo>
                    <a:pt x="624" y="389"/>
                    <a:pt x="624" y="389"/>
                    <a:pt x="624" y="389"/>
                  </a:cubicBezTo>
                  <a:cubicBezTo>
                    <a:pt x="626" y="388"/>
                    <a:pt x="626" y="388"/>
                    <a:pt x="626" y="388"/>
                  </a:cubicBezTo>
                  <a:lnTo>
                    <a:pt x="626" y="440"/>
                  </a:lnTo>
                  <a:close/>
                  <a:moveTo>
                    <a:pt x="633" y="439"/>
                  </a:moveTo>
                  <a:cubicBezTo>
                    <a:pt x="632" y="439"/>
                    <a:pt x="632" y="439"/>
                    <a:pt x="632" y="439"/>
                  </a:cubicBezTo>
                  <a:cubicBezTo>
                    <a:pt x="632" y="388"/>
                    <a:pt x="632" y="388"/>
                    <a:pt x="632" y="388"/>
                  </a:cubicBezTo>
                  <a:cubicBezTo>
                    <a:pt x="633" y="388"/>
                    <a:pt x="633" y="388"/>
                    <a:pt x="633" y="388"/>
                  </a:cubicBezTo>
                  <a:cubicBezTo>
                    <a:pt x="635" y="388"/>
                    <a:pt x="635" y="388"/>
                    <a:pt x="635" y="388"/>
                  </a:cubicBezTo>
                  <a:cubicBezTo>
                    <a:pt x="635" y="439"/>
                    <a:pt x="635" y="439"/>
                    <a:pt x="635" y="439"/>
                  </a:cubicBezTo>
                  <a:lnTo>
                    <a:pt x="633" y="439"/>
                  </a:lnTo>
                  <a:close/>
                  <a:moveTo>
                    <a:pt x="644" y="438"/>
                  </a:moveTo>
                  <a:cubicBezTo>
                    <a:pt x="642" y="438"/>
                    <a:pt x="642" y="438"/>
                    <a:pt x="642" y="438"/>
                  </a:cubicBezTo>
                  <a:cubicBezTo>
                    <a:pt x="640" y="438"/>
                    <a:pt x="640" y="438"/>
                    <a:pt x="640" y="438"/>
                  </a:cubicBezTo>
                  <a:cubicBezTo>
                    <a:pt x="640" y="387"/>
                    <a:pt x="640" y="387"/>
                    <a:pt x="640" y="387"/>
                  </a:cubicBezTo>
                  <a:cubicBezTo>
                    <a:pt x="642" y="387"/>
                    <a:pt x="642" y="387"/>
                    <a:pt x="642" y="387"/>
                  </a:cubicBezTo>
                  <a:cubicBezTo>
                    <a:pt x="644" y="387"/>
                    <a:pt x="644" y="387"/>
                    <a:pt x="644" y="387"/>
                  </a:cubicBezTo>
                  <a:lnTo>
                    <a:pt x="644" y="438"/>
                  </a:lnTo>
                  <a:close/>
                  <a:moveTo>
                    <a:pt x="679" y="382"/>
                  </a:moveTo>
                  <a:cubicBezTo>
                    <a:pt x="657" y="378"/>
                    <a:pt x="657" y="378"/>
                    <a:pt x="657" y="378"/>
                  </a:cubicBezTo>
                  <a:cubicBezTo>
                    <a:pt x="650" y="377"/>
                    <a:pt x="650" y="377"/>
                    <a:pt x="650" y="377"/>
                  </a:cubicBezTo>
                  <a:cubicBezTo>
                    <a:pt x="642" y="378"/>
                    <a:pt x="642" y="378"/>
                    <a:pt x="642" y="378"/>
                  </a:cubicBezTo>
                  <a:cubicBezTo>
                    <a:pt x="635" y="378"/>
                    <a:pt x="635" y="378"/>
                    <a:pt x="635" y="378"/>
                  </a:cubicBezTo>
                  <a:cubicBezTo>
                    <a:pt x="635" y="342"/>
                    <a:pt x="635" y="342"/>
                    <a:pt x="635" y="342"/>
                  </a:cubicBezTo>
                  <a:cubicBezTo>
                    <a:pt x="637" y="342"/>
                    <a:pt x="640" y="342"/>
                    <a:pt x="642" y="343"/>
                  </a:cubicBezTo>
                  <a:cubicBezTo>
                    <a:pt x="647" y="343"/>
                    <a:pt x="652" y="344"/>
                    <a:pt x="657" y="345"/>
                  </a:cubicBezTo>
                  <a:cubicBezTo>
                    <a:pt x="665" y="346"/>
                    <a:pt x="672" y="347"/>
                    <a:pt x="679" y="348"/>
                  </a:cubicBezTo>
                  <a:lnTo>
                    <a:pt x="679" y="382"/>
                  </a:lnTo>
                  <a:close/>
                  <a:moveTo>
                    <a:pt x="761" y="394"/>
                  </a:moveTo>
                  <a:cubicBezTo>
                    <a:pt x="761" y="394"/>
                    <a:pt x="761" y="394"/>
                    <a:pt x="761" y="394"/>
                  </a:cubicBezTo>
                  <a:cubicBezTo>
                    <a:pt x="760" y="394"/>
                    <a:pt x="760" y="394"/>
                    <a:pt x="760" y="394"/>
                  </a:cubicBezTo>
                  <a:cubicBezTo>
                    <a:pt x="760" y="334"/>
                    <a:pt x="760" y="334"/>
                    <a:pt x="760" y="334"/>
                  </a:cubicBezTo>
                  <a:cubicBezTo>
                    <a:pt x="761" y="334"/>
                    <a:pt x="761" y="334"/>
                    <a:pt x="761" y="334"/>
                  </a:cubicBezTo>
                  <a:cubicBezTo>
                    <a:pt x="761" y="334"/>
                    <a:pt x="761" y="334"/>
                    <a:pt x="761" y="334"/>
                  </a:cubicBezTo>
                  <a:lnTo>
                    <a:pt x="761" y="394"/>
                  </a:lnTo>
                  <a:close/>
                  <a:moveTo>
                    <a:pt x="761" y="325"/>
                  </a:moveTo>
                  <a:cubicBezTo>
                    <a:pt x="761" y="325"/>
                    <a:pt x="761" y="325"/>
                    <a:pt x="761" y="325"/>
                  </a:cubicBezTo>
                  <a:cubicBezTo>
                    <a:pt x="760" y="325"/>
                    <a:pt x="760" y="325"/>
                    <a:pt x="760" y="325"/>
                  </a:cubicBezTo>
                  <a:cubicBezTo>
                    <a:pt x="760" y="261"/>
                    <a:pt x="760" y="261"/>
                    <a:pt x="760" y="261"/>
                  </a:cubicBezTo>
                  <a:cubicBezTo>
                    <a:pt x="761" y="261"/>
                    <a:pt x="761" y="261"/>
                    <a:pt x="761" y="261"/>
                  </a:cubicBezTo>
                  <a:cubicBezTo>
                    <a:pt x="761" y="261"/>
                    <a:pt x="761" y="261"/>
                    <a:pt x="761" y="261"/>
                  </a:cubicBezTo>
                  <a:lnTo>
                    <a:pt x="761" y="325"/>
                  </a:lnTo>
                  <a:close/>
                  <a:moveTo>
                    <a:pt x="761" y="252"/>
                  </a:moveTo>
                  <a:cubicBezTo>
                    <a:pt x="761" y="252"/>
                    <a:pt x="761" y="252"/>
                    <a:pt x="761" y="252"/>
                  </a:cubicBezTo>
                  <a:cubicBezTo>
                    <a:pt x="760" y="252"/>
                    <a:pt x="760" y="252"/>
                    <a:pt x="760" y="252"/>
                  </a:cubicBezTo>
                  <a:cubicBezTo>
                    <a:pt x="760" y="203"/>
                    <a:pt x="760" y="203"/>
                    <a:pt x="760" y="203"/>
                  </a:cubicBezTo>
                  <a:cubicBezTo>
                    <a:pt x="761" y="203"/>
                    <a:pt x="761" y="203"/>
                    <a:pt x="761" y="203"/>
                  </a:cubicBezTo>
                  <a:cubicBezTo>
                    <a:pt x="761" y="203"/>
                    <a:pt x="761" y="203"/>
                    <a:pt x="761" y="203"/>
                  </a:cubicBezTo>
                  <a:lnTo>
                    <a:pt x="761" y="252"/>
                  </a:lnTo>
                  <a:close/>
                  <a:moveTo>
                    <a:pt x="761" y="194"/>
                  </a:moveTo>
                  <a:cubicBezTo>
                    <a:pt x="761" y="194"/>
                    <a:pt x="761" y="194"/>
                    <a:pt x="761" y="194"/>
                  </a:cubicBezTo>
                  <a:cubicBezTo>
                    <a:pt x="760" y="194"/>
                    <a:pt x="760" y="194"/>
                    <a:pt x="760" y="194"/>
                  </a:cubicBezTo>
                  <a:cubicBezTo>
                    <a:pt x="760" y="118"/>
                    <a:pt x="760" y="118"/>
                    <a:pt x="760" y="118"/>
                  </a:cubicBezTo>
                  <a:cubicBezTo>
                    <a:pt x="761" y="118"/>
                    <a:pt x="761" y="118"/>
                    <a:pt x="761" y="118"/>
                  </a:cubicBezTo>
                  <a:cubicBezTo>
                    <a:pt x="761" y="119"/>
                    <a:pt x="761" y="119"/>
                    <a:pt x="761" y="119"/>
                  </a:cubicBezTo>
                  <a:lnTo>
                    <a:pt x="761" y="194"/>
                  </a:lnTo>
                  <a:close/>
                  <a:moveTo>
                    <a:pt x="761" y="110"/>
                  </a:moveTo>
                  <a:cubicBezTo>
                    <a:pt x="761" y="109"/>
                    <a:pt x="761" y="109"/>
                    <a:pt x="761" y="109"/>
                  </a:cubicBezTo>
                  <a:cubicBezTo>
                    <a:pt x="760" y="109"/>
                    <a:pt x="760" y="109"/>
                    <a:pt x="760" y="109"/>
                  </a:cubicBezTo>
                  <a:cubicBezTo>
                    <a:pt x="760" y="77"/>
                    <a:pt x="760" y="77"/>
                    <a:pt x="760" y="77"/>
                  </a:cubicBezTo>
                  <a:cubicBezTo>
                    <a:pt x="761" y="78"/>
                    <a:pt x="761" y="78"/>
                    <a:pt x="761" y="78"/>
                  </a:cubicBezTo>
                  <a:cubicBezTo>
                    <a:pt x="761" y="79"/>
                    <a:pt x="761" y="79"/>
                    <a:pt x="761" y="79"/>
                  </a:cubicBezTo>
                  <a:lnTo>
                    <a:pt x="761" y="110"/>
                  </a:lnTo>
                  <a:close/>
                  <a:moveTo>
                    <a:pt x="767" y="395"/>
                  </a:moveTo>
                  <a:cubicBezTo>
                    <a:pt x="766" y="395"/>
                    <a:pt x="766" y="395"/>
                    <a:pt x="766" y="395"/>
                  </a:cubicBezTo>
                  <a:cubicBezTo>
                    <a:pt x="765" y="395"/>
                    <a:pt x="765" y="395"/>
                    <a:pt x="765" y="395"/>
                  </a:cubicBezTo>
                  <a:cubicBezTo>
                    <a:pt x="765" y="335"/>
                    <a:pt x="765" y="335"/>
                    <a:pt x="765" y="335"/>
                  </a:cubicBezTo>
                  <a:cubicBezTo>
                    <a:pt x="766" y="335"/>
                    <a:pt x="766" y="335"/>
                    <a:pt x="766" y="335"/>
                  </a:cubicBezTo>
                  <a:cubicBezTo>
                    <a:pt x="767" y="336"/>
                    <a:pt x="767" y="336"/>
                    <a:pt x="767" y="336"/>
                  </a:cubicBezTo>
                  <a:lnTo>
                    <a:pt x="767" y="395"/>
                  </a:lnTo>
                  <a:close/>
                  <a:moveTo>
                    <a:pt x="767" y="327"/>
                  </a:moveTo>
                  <a:cubicBezTo>
                    <a:pt x="766" y="326"/>
                    <a:pt x="766" y="326"/>
                    <a:pt x="766" y="326"/>
                  </a:cubicBezTo>
                  <a:cubicBezTo>
                    <a:pt x="765" y="326"/>
                    <a:pt x="765" y="326"/>
                    <a:pt x="765" y="326"/>
                  </a:cubicBezTo>
                  <a:cubicBezTo>
                    <a:pt x="765" y="262"/>
                    <a:pt x="765" y="262"/>
                    <a:pt x="765" y="262"/>
                  </a:cubicBezTo>
                  <a:cubicBezTo>
                    <a:pt x="766" y="263"/>
                    <a:pt x="766" y="263"/>
                    <a:pt x="766" y="263"/>
                  </a:cubicBezTo>
                  <a:cubicBezTo>
                    <a:pt x="767" y="263"/>
                    <a:pt x="767" y="263"/>
                    <a:pt x="767" y="263"/>
                  </a:cubicBezTo>
                  <a:lnTo>
                    <a:pt x="767" y="327"/>
                  </a:lnTo>
                  <a:close/>
                  <a:moveTo>
                    <a:pt x="767" y="254"/>
                  </a:moveTo>
                  <a:cubicBezTo>
                    <a:pt x="766" y="253"/>
                    <a:pt x="766" y="253"/>
                    <a:pt x="766" y="253"/>
                  </a:cubicBezTo>
                  <a:cubicBezTo>
                    <a:pt x="765" y="253"/>
                    <a:pt x="765" y="253"/>
                    <a:pt x="765" y="253"/>
                  </a:cubicBezTo>
                  <a:cubicBezTo>
                    <a:pt x="765" y="204"/>
                    <a:pt x="765" y="204"/>
                    <a:pt x="765" y="204"/>
                  </a:cubicBezTo>
                  <a:cubicBezTo>
                    <a:pt x="766" y="205"/>
                    <a:pt x="766" y="205"/>
                    <a:pt x="766" y="205"/>
                  </a:cubicBezTo>
                  <a:cubicBezTo>
                    <a:pt x="767" y="205"/>
                    <a:pt x="767" y="205"/>
                    <a:pt x="767" y="205"/>
                  </a:cubicBezTo>
                  <a:lnTo>
                    <a:pt x="767" y="254"/>
                  </a:lnTo>
                  <a:close/>
                  <a:moveTo>
                    <a:pt x="767" y="196"/>
                  </a:moveTo>
                  <a:cubicBezTo>
                    <a:pt x="766" y="196"/>
                    <a:pt x="766" y="196"/>
                    <a:pt x="766" y="196"/>
                  </a:cubicBezTo>
                  <a:cubicBezTo>
                    <a:pt x="765" y="195"/>
                    <a:pt x="765" y="195"/>
                    <a:pt x="765" y="195"/>
                  </a:cubicBezTo>
                  <a:cubicBezTo>
                    <a:pt x="765" y="121"/>
                    <a:pt x="765" y="121"/>
                    <a:pt x="765" y="121"/>
                  </a:cubicBezTo>
                  <a:cubicBezTo>
                    <a:pt x="766" y="121"/>
                    <a:pt x="766" y="121"/>
                    <a:pt x="766" y="121"/>
                  </a:cubicBezTo>
                  <a:cubicBezTo>
                    <a:pt x="767" y="121"/>
                    <a:pt x="767" y="121"/>
                    <a:pt x="767" y="121"/>
                  </a:cubicBezTo>
                  <a:lnTo>
                    <a:pt x="767" y="196"/>
                  </a:lnTo>
                  <a:close/>
                  <a:moveTo>
                    <a:pt x="772" y="396"/>
                  </a:moveTo>
                  <a:cubicBezTo>
                    <a:pt x="771" y="396"/>
                    <a:pt x="771" y="396"/>
                    <a:pt x="771" y="396"/>
                  </a:cubicBezTo>
                  <a:cubicBezTo>
                    <a:pt x="770" y="396"/>
                    <a:pt x="770" y="396"/>
                    <a:pt x="770" y="396"/>
                  </a:cubicBezTo>
                  <a:cubicBezTo>
                    <a:pt x="770" y="337"/>
                    <a:pt x="770" y="337"/>
                    <a:pt x="770" y="337"/>
                  </a:cubicBezTo>
                  <a:cubicBezTo>
                    <a:pt x="771" y="337"/>
                    <a:pt x="771" y="337"/>
                    <a:pt x="771" y="337"/>
                  </a:cubicBezTo>
                  <a:cubicBezTo>
                    <a:pt x="772" y="337"/>
                    <a:pt x="772" y="337"/>
                    <a:pt x="772" y="337"/>
                  </a:cubicBezTo>
                  <a:lnTo>
                    <a:pt x="772" y="396"/>
                  </a:lnTo>
                  <a:close/>
                  <a:moveTo>
                    <a:pt x="772" y="328"/>
                  </a:moveTo>
                  <a:cubicBezTo>
                    <a:pt x="771" y="328"/>
                    <a:pt x="771" y="328"/>
                    <a:pt x="771" y="328"/>
                  </a:cubicBezTo>
                  <a:cubicBezTo>
                    <a:pt x="770" y="328"/>
                    <a:pt x="770" y="328"/>
                    <a:pt x="770" y="328"/>
                  </a:cubicBezTo>
                  <a:cubicBezTo>
                    <a:pt x="770" y="264"/>
                    <a:pt x="770" y="264"/>
                    <a:pt x="770" y="264"/>
                  </a:cubicBezTo>
                  <a:cubicBezTo>
                    <a:pt x="771" y="264"/>
                    <a:pt x="771" y="264"/>
                    <a:pt x="771" y="264"/>
                  </a:cubicBezTo>
                  <a:cubicBezTo>
                    <a:pt x="772" y="264"/>
                    <a:pt x="772" y="264"/>
                    <a:pt x="772" y="264"/>
                  </a:cubicBezTo>
                  <a:lnTo>
                    <a:pt x="772" y="328"/>
                  </a:lnTo>
                  <a:close/>
                  <a:moveTo>
                    <a:pt x="772" y="255"/>
                  </a:moveTo>
                  <a:cubicBezTo>
                    <a:pt x="771" y="255"/>
                    <a:pt x="771" y="255"/>
                    <a:pt x="771" y="255"/>
                  </a:cubicBezTo>
                  <a:cubicBezTo>
                    <a:pt x="770" y="255"/>
                    <a:pt x="770" y="255"/>
                    <a:pt x="770" y="255"/>
                  </a:cubicBezTo>
                  <a:cubicBezTo>
                    <a:pt x="770" y="206"/>
                    <a:pt x="770" y="206"/>
                    <a:pt x="770" y="206"/>
                  </a:cubicBezTo>
                  <a:cubicBezTo>
                    <a:pt x="771" y="207"/>
                    <a:pt x="771" y="207"/>
                    <a:pt x="771" y="207"/>
                  </a:cubicBezTo>
                  <a:cubicBezTo>
                    <a:pt x="772" y="207"/>
                    <a:pt x="772" y="207"/>
                    <a:pt x="772" y="207"/>
                  </a:cubicBezTo>
                  <a:lnTo>
                    <a:pt x="772" y="255"/>
                  </a:lnTo>
                  <a:close/>
                  <a:moveTo>
                    <a:pt x="772" y="198"/>
                  </a:moveTo>
                  <a:cubicBezTo>
                    <a:pt x="771" y="197"/>
                    <a:pt x="771" y="197"/>
                    <a:pt x="771" y="197"/>
                  </a:cubicBezTo>
                  <a:cubicBezTo>
                    <a:pt x="770" y="197"/>
                    <a:pt x="770" y="197"/>
                    <a:pt x="770" y="197"/>
                  </a:cubicBezTo>
                  <a:cubicBezTo>
                    <a:pt x="770" y="123"/>
                    <a:pt x="770" y="123"/>
                    <a:pt x="770" y="123"/>
                  </a:cubicBezTo>
                  <a:cubicBezTo>
                    <a:pt x="771" y="123"/>
                    <a:pt x="771" y="123"/>
                    <a:pt x="771" y="123"/>
                  </a:cubicBezTo>
                  <a:cubicBezTo>
                    <a:pt x="772" y="124"/>
                    <a:pt x="772" y="124"/>
                    <a:pt x="772" y="124"/>
                  </a:cubicBezTo>
                  <a:lnTo>
                    <a:pt x="772" y="198"/>
                  </a:lnTo>
                  <a:close/>
                  <a:moveTo>
                    <a:pt x="776" y="397"/>
                  </a:moveTo>
                  <a:cubicBezTo>
                    <a:pt x="776" y="397"/>
                    <a:pt x="776" y="397"/>
                    <a:pt x="776" y="397"/>
                  </a:cubicBezTo>
                  <a:cubicBezTo>
                    <a:pt x="775" y="396"/>
                    <a:pt x="775" y="396"/>
                    <a:pt x="775" y="396"/>
                  </a:cubicBezTo>
                  <a:cubicBezTo>
                    <a:pt x="775" y="338"/>
                    <a:pt x="775" y="338"/>
                    <a:pt x="775" y="338"/>
                  </a:cubicBezTo>
                  <a:cubicBezTo>
                    <a:pt x="776" y="338"/>
                    <a:pt x="776" y="338"/>
                    <a:pt x="776" y="338"/>
                  </a:cubicBezTo>
                  <a:cubicBezTo>
                    <a:pt x="776" y="339"/>
                    <a:pt x="776" y="339"/>
                    <a:pt x="776" y="339"/>
                  </a:cubicBezTo>
                  <a:lnTo>
                    <a:pt x="776" y="397"/>
                  </a:lnTo>
                  <a:close/>
                  <a:moveTo>
                    <a:pt x="776" y="330"/>
                  </a:moveTo>
                  <a:cubicBezTo>
                    <a:pt x="776" y="329"/>
                    <a:pt x="776" y="329"/>
                    <a:pt x="776" y="329"/>
                  </a:cubicBezTo>
                  <a:cubicBezTo>
                    <a:pt x="775" y="329"/>
                    <a:pt x="775" y="329"/>
                    <a:pt x="775" y="329"/>
                  </a:cubicBezTo>
                  <a:cubicBezTo>
                    <a:pt x="775" y="265"/>
                    <a:pt x="775" y="265"/>
                    <a:pt x="775" y="265"/>
                  </a:cubicBezTo>
                  <a:cubicBezTo>
                    <a:pt x="776" y="265"/>
                    <a:pt x="776" y="265"/>
                    <a:pt x="776" y="265"/>
                  </a:cubicBezTo>
                  <a:cubicBezTo>
                    <a:pt x="776" y="266"/>
                    <a:pt x="776" y="266"/>
                    <a:pt x="776" y="266"/>
                  </a:cubicBezTo>
                  <a:lnTo>
                    <a:pt x="776" y="330"/>
                  </a:lnTo>
                  <a:close/>
                  <a:moveTo>
                    <a:pt x="776" y="257"/>
                  </a:moveTo>
                  <a:cubicBezTo>
                    <a:pt x="776" y="256"/>
                    <a:pt x="776" y="256"/>
                    <a:pt x="776" y="256"/>
                  </a:cubicBezTo>
                  <a:cubicBezTo>
                    <a:pt x="775" y="256"/>
                    <a:pt x="775" y="256"/>
                    <a:pt x="775" y="256"/>
                  </a:cubicBezTo>
                  <a:cubicBezTo>
                    <a:pt x="775" y="208"/>
                    <a:pt x="775" y="208"/>
                    <a:pt x="775" y="208"/>
                  </a:cubicBezTo>
                  <a:cubicBezTo>
                    <a:pt x="776" y="208"/>
                    <a:pt x="776" y="208"/>
                    <a:pt x="776" y="208"/>
                  </a:cubicBezTo>
                  <a:cubicBezTo>
                    <a:pt x="776" y="209"/>
                    <a:pt x="776" y="209"/>
                    <a:pt x="776" y="209"/>
                  </a:cubicBezTo>
                  <a:lnTo>
                    <a:pt x="776" y="257"/>
                  </a:lnTo>
                  <a:close/>
                  <a:moveTo>
                    <a:pt x="781" y="397"/>
                  </a:moveTo>
                  <a:cubicBezTo>
                    <a:pt x="781" y="397"/>
                    <a:pt x="781" y="397"/>
                    <a:pt x="781" y="397"/>
                  </a:cubicBezTo>
                  <a:cubicBezTo>
                    <a:pt x="780" y="397"/>
                    <a:pt x="780" y="397"/>
                    <a:pt x="780" y="397"/>
                  </a:cubicBezTo>
                  <a:cubicBezTo>
                    <a:pt x="780" y="339"/>
                    <a:pt x="780" y="339"/>
                    <a:pt x="780" y="339"/>
                  </a:cubicBezTo>
                  <a:cubicBezTo>
                    <a:pt x="781" y="340"/>
                    <a:pt x="781" y="340"/>
                    <a:pt x="781" y="340"/>
                  </a:cubicBezTo>
                  <a:cubicBezTo>
                    <a:pt x="781" y="340"/>
                    <a:pt x="781" y="340"/>
                    <a:pt x="781" y="340"/>
                  </a:cubicBezTo>
                  <a:lnTo>
                    <a:pt x="781" y="397"/>
                  </a:lnTo>
                  <a:close/>
                  <a:moveTo>
                    <a:pt x="781" y="331"/>
                  </a:moveTo>
                  <a:cubicBezTo>
                    <a:pt x="781" y="331"/>
                    <a:pt x="781" y="331"/>
                    <a:pt x="781" y="331"/>
                  </a:cubicBezTo>
                  <a:cubicBezTo>
                    <a:pt x="780" y="330"/>
                    <a:pt x="780" y="330"/>
                    <a:pt x="780" y="330"/>
                  </a:cubicBezTo>
                  <a:cubicBezTo>
                    <a:pt x="780" y="266"/>
                    <a:pt x="780" y="266"/>
                    <a:pt x="780" y="266"/>
                  </a:cubicBezTo>
                  <a:cubicBezTo>
                    <a:pt x="781" y="267"/>
                    <a:pt x="781" y="267"/>
                    <a:pt x="781" y="267"/>
                  </a:cubicBezTo>
                  <a:cubicBezTo>
                    <a:pt x="781" y="267"/>
                    <a:pt x="781" y="267"/>
                    <a:pt x="781" y="267"/>
                  </a:cubicBezTo>
                  <a:lnTo>
                    <a:pt x="781" y="331"/>
                  </a:lnTo>
                  <a:close/>
                  <a:moveTo>
                    <a:pt x="781" y="258"/>
                  </a:moveTo>
                  <a:cubicBezTo>
                    <a:pt x="781" y="258"/>
                    <a:pt x="781" y="258"/>
                    <a:pt x="781" y="258"/>
                  </a:cubicBezTo>
                  <a:cubicBezTo>
                    <a:pt x="780" y="257"/>
                    <a:pt x="780" y="257"/>
                    <a:pt x="780" y="257"/>
                  </a:cubicBezTo>
                  <a:cubicBezTo>
                    <a:pt x="780" y="210"/>
                    <a:pt x="780" y="210"/>
                    <a:pt x="780" y="210"/>
                  </a:cubicBezTo>
                  <a:cubicBezTo>
                    <a:pt x="781" y="210"/>
                    <a:pt x="781" y="210"/>
                    <a:pt x="781" y="210"/>
                  </a:cubicBezTo>
                  <a:cubicBezTo>
                    <a:pt x="781" y="210"/>
                    <a:pt x="781" y="210"/>
                    <a:pt x="781" y="210"/>
                  </a:cubicBezTo>
                  <a:lnTo>
                    <a:pt x="781" y="258"/>
                  </a:lnTo>
                  <a:close/>
                  <a:moveTo>
                    <a:pt x="786" y="398"/>
                  </a:moveTo>
                  <a:cubicBezTo>
                    <a:pt x="785" y="398"/>
                    <a:pt x="785" y="398"/>
                    <a:pt x="785" y="398"/>
                  </a:cubicBezTo>
                  <a:cubicBezTo>
                    <a:pt x="785" y="398"/>
                    <a:pt x="785" y="398"/>
                    <a:pt x="785" y="398"/>
                  </a:cubicBezTo>
                  <a:cubicBezTo>
                    <a:pt x="785" y="341"/>
                    <a:pt x="785" y="341"/>
                    <a:pt x="785" y="341"/>
                  </a:cubicBezTo>
                  <a:cubicBezTo>
                    <a:pt x="785" y="341"/>
                    <a:pt x="785" y="341"/>
                    <a:pt x="785" y="341"/>
                  </a:cubicBezTo>
                  <a:cubicBezTo>
                    <a:pt x="786" y="341"/>
                    <a:pt x="786" y="341"/>
                    <a:pt x="786" y="341"/>
                  </a:cubicBezTo>
                  <a:lnTo>
                    <a:pt x="786" y="398"/>
                  </a:lnTo>
                  <a:close/>
                  <a:moveTo>
                    <a:pt x="786" y="332"/>
                  </a:moveTo>
                  <a:cubicBezTo>
                    <a:pt x="785" y="332"/>
                    <a:pt x="785" y="332"/>
                    <a:pt x="785" y="332"/>
                  </a:cubicBezTo>
                  <a:cubicBezTo>
                    <a:pt x="785" y="332"/>
                    <a:pt x="785" y="332"/>
                    <a:pt x="785" y="332"/>
                  </a:cubicBezTo>
                  <a:cubicBezTo>
                    <a:pt x="785" y="268"/>
                    <a:pt x="785" y="268"/>
                    <a:pt x="785" y="268"/>
                  </a:cubicBezTo>
                  <a:cubicBezTo>
                    <a:pt x="785" y="268"/>
                    <a:pt x="785" y="268"/>
                    <a:pt x="785" y="268"/>
                  </a:cubicBezTo>
                  <a:cubicBezTo>
                    <a:pt x="786" y="268"/>
                    <a:pt x="786" y="268"/>
                    <a:pt x="786" y="268"/>
                  </a:cubicBezTo>
                  <a:lnTo>
                    <a:pt x="786" y="332"/>
                  </a:lnTo>
                  <a:close/>
                  <a:moveTo>
                    <a:pt x="786" y="259"/>
                  </a:moveTo>
                  <a:cubicBezTo>
                    <a:pt x="785" y="259"/>
                    <a:pt x="785" y="259"/>
                    <a:pt x="785" y="259"/>
                  </a:cubicBezTo>
                  <a:cubicBezTo>
                    <a:pt x="785" y="259"/>
                    <a:pt x="785" y="259"/>
                    <a:pt x="785" y="259"/>
                  </a:cubicBezTo>
                  <a:cubicBezTo>
                    <a:pt x="785" y="211"/>
                    <a:pt x="785" y="211"/>
                    <a:pt x="785" y="211"/>
                  </a:cubicBezTo>
                  <a:cubicBezTo>
                    <a:pt x="785" y="212"/>
                    <a:pt x="785" y="212"/>
                    <a:pt x="785" y="212"/>
                  </a:cubicBezTo>
                  <a:cubicBezTo>
                    <a:pt x="786" y="212"/>
                    <a:pt x="786" y="212"/>
                    <a:pt x="786" y="212"/>
                  </a:cubicBezTo>
                  <a:lnTo>
                    <a:pt x="786" y="259"/>
                  </a:lnTo>
                  <a:close/>
                  <a:moveTo>
                    <a:pt x="791" y="399"/>
                  </a:moveTo>
                  <a:cubicBezTo>
                    <a:pt x="790" y="399"/>
                    <a:pt x="790" y="399"/>
                    <a:pt x="790" y="399"/>
                  </a:cubicBezTo>
                  <a:cubicBezTo>
                    <a:pt x="789" y="399"/>
                    <a:pt x="789" y="399"/>
                    <a:pt x="789" y="399"/>
                  </a:cubicBezTo>
                  <a:cubicBezTo>
                    <a:pt x="789" y="342"/>
                    <a:pt x="789" y="342"/>
                    <a:pt x="789" y="342"/>
                  </a:cubicBezTo>
                  <a:cubicBezTo>
                    <a:pt x="790" y="343"/>
                    <a:pt x="790" y="343"/>
                    <a:pt x="790" y="343"/>
                  </a:cubicBezTo>
                  <a:cubicBezTo>
                    <a:pt x="791" y="343"/>
                    <a:pt x="791" y="343"/>
                    <a:pt x="791" y="343"/>
                  </a:cubicBezTo>
                  <a:lnTo>
                    <a:pt x="791" y="399"/>
                  </a:lnTo>
                  <a:close/>
                  <a:moveTo>
                    <a:pt x="791" y="334"/>
                  </a:moveTo>
                  <a:cubicBezTo>
                    <a:pt x="790" y="334"/>
                    <a:pt x="790" y="334"/>
                    <a:pt x="790" y="334"/>
                  </a:cubicBezTo>
                  <a:cubicBezTo>
                    <a:pt x="789" y="333"/>
                    <a:pt x="789" y="333"/>
                    <a:pt x="789" y="333"/>
                  </a:cubicBezTo>
                  <a:cubicBezTo>
                    <a:pt x="789" y="269"/>
                    <a:pt x="789" y="269"/>
                    <a:pt x="789" y="269"/>
                  </a:cubicBezTo>
                  <a:cubicBezTo>
                    <a:pt x="790" y="269"/>
                    <a:pt x="790" y="269"/>
                    <a:pt x="790" y="269"/>
                  </a:cubicBezTo>
                  <a:cubicBezTo>
                    <a:pt x="791" y="270"/>
                    <a:pt x="791" y="270"/>
                    <a:pt x="791" y="270"/>
                  </a:cubicBezTo>
                  <a:lnTo>
                    <a:pt x="791" y="334"/>
                  </a:lnTo>
                  <a:close/>
                  <a:moveTo>
                    <a:pt x="796" y="400"/>
                  </a:moveTo>
                  <a:cubicBezTo>
                    <a:pt x="795" y="400"/>
                    <a:pt x="795" y="400"/>
                    <a:pt x="795" y="400"/>
                  </a:cubicBezTo>
                  <a:cubicBezTo>
                    <a:pt x="794" y="399"/>
                    <a:pt x="794" y="399"/>
                    <a:pt x="794" y="399"/>
                  </a:cubicBezTo>
                  <a:cubicBezTo>
                    <a:pt x="794" y="344"/>
                    <a:pt x="794" y="344"/>
                    <a:pt x="794" y="344"/>
                  </a:cubicBezTo>
                  <a:cubicBezTo>
                    <a:pt x="795" y="344"/>
                    <a:pt x="795" y="344"/>
                    <a:pt x="795" y="344"/>
                  </a:cubicBezTo>
                  <a:cubicBezTo>
                    <a:pt x="796" y="344"/>
                    <a:pt x="796" y="344"/>
                    <a:pt x="796" y="344"/>
                  </a:cubicBezTo>
                  <a:lnTo>
                    <a:pt x="796" y="400"/>
                  </a:lnTo>
                  <a:close/>
                  <a:moveTo>
                    <a:pt x="796" y="335"/>
                  </a:moveTo>
                  <a:cubicBezTo>
                    <a:pt x="795" y="335"/>
                    <a:pt x="795" y="335"/>
                    <a:pt x="795" y="335"/>
                  </a:cubicBezTo>
                  <a:cubicBezTo>
                    <a:pt x="794" y="335"/>
                    <a:pt x="794" y="335"/>
                    <a:pt x="794" y="335"/>
                  </a:cubicBezTo>
                  <a:cubicBezTo>
                    <a:pt x="794" y="271"/>
                    <a:pt x="794" y="271"/>
                    <a:pt x="794" y="271"/>
                  </a:cubicBezTo>
                  <a:cubicBezTo>
                    <a:pt x="795" y="271"/>
                    <a:pt x="795" y="271"/>
                    <a:pt x="795" y="271"/>
                  </a:cubicBezTo>
                  <a:cubicBezTo>
                    <a:pt x="796" y="271"/>
                    <a:pt x="796" y="271"/>
                    <a:pt x="796" y="271"/>
                  </a:cubicBezTo>
                  <a:lnTo>
                    <a:pt x="796" y="335"/>
                  </a:lnTo>
                  <a:close/>
                  <a:moveTo>
                    <a:pt x="801" y="400"/>
                  </a:moveTo>
                  <a:cubicBezTo>
                    <a:pt x="800" y="400"/>
                    <a:pt x="800" y="400"/>
                    <a:pt x="800" y="400"/>
                  </a:cubicBezTo>
                  <a:cubicBezTo>
                    <a:pt x="799" y="400"/>
                    <a:pt x="799" y="400"/>
                    <a:pt x="799" y="400"/>
                  </a:cubicBezTo>
                  <a:cubicBezTo>
                    <a:pt x="799" y="345"/>
                    <a:pt x="799" y="345"/>
                    <a:pt x="799" y="345"/>
                  </a:cubicBezTo>
                  <a:cubicBezTo>
                    <a:pt x="800" y="345"/>
                    <a:pt x="800" y="345"/>
                    <a:pt x="800" y="345"/>
                  </a:cubicBezTo>
                  <a:cubicBezTo>
                    <a:pt x="801" y="346"/>
                    <a:pt x="801" y="346"/>
                    <a:pt x="801" y="346"/>
                  </a:cubicBezTo>
                  <a:lnTo>
                    <a:pt x="801" y="400"/>
                  </a:lnTo>
                  <a:close/>
                  <a:moveTo>
                    <a:pt x="801" y="337"/>
                  </a:moveTo>
                  <a:cubicBezTo>
                    <a:pt x="800" y="336"/>
                    <a:pt x="800" y="336"/>
                    <a:pt x="800" y="336"/>
                  </a:cubicBezTo>
                  <a:cubicBezTo>
                    <a:pt x="799" y="336"/>
                    <a:pt x="799" y="336"/>
                    <a:pt x="799" y="336"/>
                  </a:cubicBezTo>
                  <a:cubicBezTo>
                    <a:pt x="799" y="272"/>
                    <a:pt x="799" y="272"/>
                    <a:pt x="799" y="272"/>
                  </a:cubicBezTo>
                  <a:cubicBezTo>
                    <a:pt x="800" y="272"/>
                    <a:pt x="800" y="272"/>
                    <a:pt x="800" y="272"/>
                  </a:cubicBezTo>
                  <a:cubicBezTo>
                    <a:pt x="801" y="272"/>
                    <a:pt x="801" y="272"/>
                    <a:pt x="801" y="272"/>
                  </a:cubicBezTo>
                  <a:lnTo>
                    <a:pt x="801" y="337"/>
                  </a:lnTo>
                  <a:close/>
                  <a:moveTo>
                    <a:pt x="806" y="401"/>
                  </a:moveTo>
                  <a:cubicBezTo>
                    <a:pt x="805" y="401"/>
                    <a:pt x="805" y="401"/>
                    <a:pt x="805" y="401"/>
                  </a:cubicBezTo>
                  <a:cubicBezTo>
                    <a:pt x="804" y="401"/>
                    <a:pt x="804" y="401"/>
                    <a:pt x="804" y="401"/>
                  </a:cubicBezTo>
                  <a:cubicBezTo>
                    <a:pt x="804" y="347"/>
                    <a:pt x="804" y="347"/>
                    <a:pt x="804" y="347"/>
                  </a:cubicBezTo>
                  <a:cubicBezTo>
                    <a:pt x="805" y="347"/>
                    <a:pt x="805" y="347"/>
                    <a:pt x="805" y="347"/>
                  </a:cubicBezTo>
                  <a:cubicBezTo>
                    <a:pt x="806" y="347"/>
                    <a:pt x="806" y="347"/>
                    <a:pt x="806" y="347"/>
                  </a:cubicBezTo>
                  <a:lnTo>
                    <a:pt x="806" y="401"/>
                  </a:lnTo>
                  <a:close/>
                  <a:moveTo>
                    <a:pt x="811" y="402"/>
                  </a:moveTo>
                  <a:cubicBezTo>
                    <a:pt x="810" y="402"/>
                    <a:pt x="810" y="402"/>
                    <a:pt x="810" y="402"/>
                  </a:cubicBezTo>
                  <a:cubicBezTo>
                    <a:pt x="809" y="402"/>
                    <a:pt x="809" y="402"/>
                    <a:pt x="809" y="402"/>
                  </a:cubicBezTo>
                  <a:cubicBezTo>
                    <a:pt x="809" y="348"/>
                    <a:pt x="809" y="348"/>
                    <a:pt x="809" y="348"/>
                  </a:cubicBezTo>
                  <a:cubicBezTo>
                    <a:pt x="810" y="348"/>
                    <a:pt x="810" y="348"/>
                    <a:pt x="810" y="348"/>
                  </a:cubicBezTo>
                  <a:cubicBezTo>
                    <a:pt x="811" y="349"/>
                    <a:pt x="811" y="349"/>
                    <a:pt x="811" y="349"/>
                  </a:cubicBezTo>
                  <a:lnTo>
                    <a:pt x="811" y="402"/>
                  </a:lnTo>
                  <a:close/>
                  <a:moveTo>
                    <a:pt x="816" y="403"/>
                  </a:moveTo>
                  <a:cubicBezTo>
                    <a:pt x="815" y="403"/>
                    <a:pt x="815" y="403"/>
                    <a:pt x="815" y="403"/>
                  </a:cubicBezTo>
                  <a:cubicBezTo>
                    <a:pt x="814" y="403"/>
                    <a:pt x="814" y="403"/>
                    <a:pt x="814" y="403"/>
                  </a:cubicBezTo>
                  <a:cubicBezTo>
                    <a:pt x="814" y="349"/>
                    <a:pt x="814" y="349"/>
                    <a:pt x="814" y="349"/>
                  </a:cubicBezTo>
                  <a:cubicBezTo>
                    <a:pt x="815" y="350"/>
                    <a:pt x="815" y="350"/>
                    <a:pt x="815" y="350"/>
                  </a:cubicBezTo>
                  <a:cubicBezTo>
                    <a:pt x="816" y="350"/>
                    <a:pt x="816" y="350"/>
                    <a:pt x="816" y="350"/>
                  </a:cubicBezTo>
                  <a:lnTo>
                    <a:pt x="816" y="403"/>
                  </a:lnTo>
                  <a:close/>
                  <a:moveTo>
                    <a:pt x="821" y="404"/>
                  </a:moveTo>
                  <a:cubicBezTo>
                    <a:pt x="820" y="403"/>
                    <a:pt x="820" y="403"/>
                    <a:pt x="820" y="403"/>
                  </a:cubicBezTo>
                  <a:cubicBezTo>
                    <a:pt x="819" y="403"/>
                    <a:pt x="819" y="403"/>
                    <a:pt x="819" y="403"/>
                  </a:cubicBezTo>
                  <a:cubicBezTo>
                    <a:pt x="819" y="351"/>
                    <a:pt x="819" y="351"/>
                    <a:pt x="819" y="351"/>
                  </a:cubicBezTo>
                  <a:cubicBezTo>
                    <a:pt x="820" y="351"/>
                    <a:pt x="820" y="351"/>
                    <a:pt x="820" y="351"/>
                  </a:cubicBezTo>
                  <a:cubicBezTo>
                    <a:pt x="821" y="351"/>
                    <a:pt x="821" y="351"/>
                    <a:pt x="821" y="351"/>
                  </a:cubicBezTo>
                  <a:lnTo>
                    <a:pt x="821" y="404"/>
                  </a:lnTo>
                  <a:close/>
                  <a:moveTo>
                    <a:pt x="825" y="404"/>
                  </a:moveTo>
                  <a:cubicBezTo>
                    <a:pt x="824" y="404"/>
                    <a:pt x="824" y="404"/>
                    <a:pt x="824" y="404"/>
                  </a:cubicBezTo>
                  <a:cubicBezTo>
                    <a:pt x="824" y="404"/>
                    <a:pt x="824" y="404"/>
                    <a:pt x="824" y="404"/>
                  </a:cubicBezTo>
                  <a:cubicBezTo>
                    <a:pt x="824" y="352"/>
                    <a:pt x="824" y="352"/>
                    <a:pt x="824" y="352"/>
                  </a:cubicBezTo>
                  <a:cubicBezTo>
                    <a:pt x="824" y="352"/>
                    <a:pt x="824" y="352"/>
                    <a:pt x="824" y="352"/>
                  </a:cubicBezTo>
                  <a:cubicBezTo>
                    <a:pt x="825" y="352"/>
                    <a:pt x="825" y="352"/>
                    <a:pt x="825" y="352"/>
                  </a:cubicBezTo>
                  <a:lnTo>
                    <a:pt x="825" y="404"/>
                  </a:lnTo>
                  <a:close/>
                  <a:moveTo>
                    <a:pt x="844" y="457"/>
                  </a:moveTo>
                  <a:cubicBezTo>
                    <a:pt x="843" y="457"/>
                    <a:pt x="843" y="457"/>
                    <a:pt x="843" y="457"/>
                  </a:cubicBezTo>
                  <a:cubicBezTo>
                    <a:pt x="843" y="457"/>
                    <a:pt x="843" y="457"/>
                    <a:pt x="843" y="457"/>
                  </a:cubicBezTo>
                  <a:cubicBezTo>
                    <a:pt x="843" y="457"/>
                    <a:pt x="843" y="457"/>
                    <a:pt x="842" y="457"/>
                  </a:cubicBezTo>
                  <a:cubicBezTo>
                    <a:pt x="842" y="455"/>
                    <a:pt x="842" y="454"/>
                    <a:pt x="842" y="452"/>
                  </a:cubicBezTo>
                  <a:cubicBezTo>
                    <a:pt x="843" y="452"/>
                    <a:pt x="843" y="452"/>
                    <a:pt x="843" y="452"/>
                  </a:cubicBezTo>
                  <a:cubicBezTo>
                    <a:pt x="843" y="452"/>
                    <a:pt x="843" y="452"/>
                    <a:pt x="843" y="452"/>
                  </a:cubicBezTo>
                  <a:cubicBezTo>
                    <a:pt x="844" y="452"/>
                    <a:pt x="844" y="452"/>
                    <a:pt x="844" y="452"/>
                  </a:cubicBezTo>
                  <a:cubicBezTo>
                    <a:pt x="844" y="454"/>
                    <a:pt x="844" y="455"/>
                    <a:pt x="844" y="457"/>
                  </a:cubicBezTo>
                  <a:close/>
                  <a:moveTo>
                    <a:pt x="844" y="449"/>
                  </a:moveTo>
                  <a:cubicBezTo>
                    <a:pt x="843" y="449"/>
                    <a:pt x="843" y="449"/>
                    <a:pt x="843" y="449"/>
                  </a:cubicBezTo>
                  <a:cubicBezTo>
                    <a:pt x="843" y="449"/>
                    <a:pt x="843" y="449"/>
                    <a:pt x="843" y="449"/>
                  </a:cubicBezTo>
                  <a:cubicBezTo>
                    <a:pt x="843" y="449"/>
                    <a:pt x="843" y="449"/>
                    <a:pt x="842" y="449"/>
                  </a:cubicBezTo>
                  <a:cubicBezTo>
                    <a:pt x="842" y="448"/>
                    <a:pt x="842" y="446"/>
                    <a:pt x="842" y="445"/>
                  </a:cubicBezTo>
                  <a:cubicBezTo>
                    <a:pt x="843" y="445"/>
                    <a:pt x="843" y="445"/>
                    <a:pt x="843" y="445"/>
                  </a:cubicBezTo>
                  <a:cubicBezTo>
                    <a:pt x="843" y="445"/>
                    <a:pt x="843" y="445"/>
                    <a:pt x="843" y="445"/>
                  </a:cubicBezTo>
                  <a:cubicBezTo>
                    <a:pt x="844" y="445"/>
                    <a:pt x="844" y="445"/>
                    <a:pt x="844" y="445"/>
                  </a:cubicBezTo>
                  <a:cubicBezTo>
                    <a:pt x="844" y="446"/>
                    <a:pt x="844" y="448"/>
                    <a:pt x="844" y="449"/>
                  </a:cubicBezTo>
                  <a:close/>
                  <a:moveTo>
                    <a:pt x="844" y="442"/>
                  </a:moveTo>
                  <a:cubicBezTo>
                    <a:pt x="843" y="442"/>
                    <a:pt x="843" y="442"/>
                    <a:pt x="843" y="442"/>
                  </a:cubicBezTo>
                  <a:cubicBezTo>
                    <a:pt x="843" y="442"/>
                    <a:pt x="843" y="442"/>
                    <a:pt x="843" y="442"/>
                  </a:cubicBezTo>
                  <a:cubicBezTo>
                    <a:pt x="843" y="442"/>
                    <a:pt x="843" y="442"/>
                    <a:pt x="842" y="442"/>
                  </a:cubicBezTo>
                  <a:cubicBezTo>
                    <a:pt x="842" y="440"/>
                    <a:pt x="842" y="439"/>
                    <a:pt x="842" y="437"/>
                  </a:cubicBezTo>
                  <a:cubicBezTo>
                    <a:pt x="843" y="437"/>
                    <a:pt x="843" y="437"/>
                    <a:pt x="843" y="437"/>
                  </a:cubicBezTo>
                  <a:cubicBezTo>
                    <a:pt x="843" y="437"/>
                    <a:pt x="843" y="437"/>
                    <a:pt x="843" y="437"/>
                  </a:cubicBezTo>
                  <a:cubicBezTo>
                    <a:pt x="844" y="437"/>
                    <a:pt x="844" y="437"/>
                    <a:pt x="844" y="437"/>
                  </a:cubicBezTo>
                  <a:cubicBezTo>
                    <a:pt x="844" y="439"/>
                    <a:pt x="844" y="440"/>
                    <a:pt x="844" y="442"/>
                  </a:cubicBezTo>
                  <a:close/>
                  <a:moveTo>
                    <a:pt x="844" y="434"/>
                  </a:moveTo>
                  <a:cubicBezTo>
                    <a:pt x="843" y="434"/>
                    <a:pt x="843" y="434"/>
                    <a:pt x="843" y="434"/>
                  </a:cubicBezTo>
                  <a:cubicBezTo>
                    <a:pt x="843" y="434"/>
                    <a:pt x="843" y="434"/>
                    <a:pt x="843" y="434"/>
                  </a:cubicBezTo>
                  <a:cubicBezTo>
                    <a:pt x="843" y="434"/>
                    <a:pt x="843" y="434"/>
                    <a:pt x="842" y="434"/>
                  </a:cubicBezTo>
                  <a:cubicBezTo>
                    <a:pt x="842" y="433"/>
                    <a:pt x="842" y="431"/>
                    <a:pt x="842" y="430"/>
                  </a:cubicBezTo>
                  <a:cubicBezTo>
                    <a:pt x="843" y="430"/>
                    <a:pt x="843" y="430"/>
                    <a:pt x="843" y="430"/>
                  </a:cubicBezTo>
                  <a:cubicBezTo>
                    <a:pt x="843" y="430"/>
                    <a:pt x="843" y="430"/>
                    <a:pt x="843" y="430"/>
                  </a:cubicBezTo>
                  <a:cubicBezTo>
                    <a:pt x="844" y="430"/>
                    <a:pt x="844" y="430"/>
                    <a:pt x="844" y="430"/>
                  </a:cubicBezTo>
                  <a:cubicBezTo>
                    <a:pt x="844" y="431"/>
                    <a:pt x="844" y="433"/>
                    <a:pt x="844" y="434"/>
                  </a:cubicBezTo>
                  <a:close/>
                  <a:moveTo>
                    <a:pt x="844" y="427"/>
                  </a:moveTo>
                  <a:cubicBezTo>
                    <a:pt x="843" y="427"/>
                    <a:pt x="843" y="427"/>
                    <a:pt x="843" y="427"/>
                  </a:cubicBezTo>
                  <a:cubicBezTo>
                    <a:pt x="843" y="427"/>
                    <a:pt x="843" y="427"/>
                    <a:pt x="843" y="427"/>
                  </a:cubicBezTo>
                  <a:cubicBezTo>
                    <a:pt x="843" y="427"/>
                    <a:pt x="843" y="427"/>
                    <a:pt x="842" y="427"/>
                  </a:cubicBezTo>
                  <a:cubicBezTo>
                    <a:pt x="842" y="425"/>
                    <a:pt x="842" y="424"/>
                    <a:pt x="842" y="422"/>
                  </a:cubicBezTo>
                  <a:cubicBezTo>
                    <a:pt x="843" y="422"/>
                    <a:pt x="843" y="422"/>
                    <a:pt x="843" y="422"/>
                  </a:cubicBezTo>
                  <a:cubicBezTo>
                    <a:pt x="843" y="422"/>
                    <a:pt x="843" y="422"/>
                    <a:pt x="843" y="422"/>
                  </a:cubicBezTo>
                  <a:cubicBezTo>
                    <a:pt x="844" y="422"/>
                    <a:pt x="844" y="422"/>
                    <a:pt x="844" y="422"/>
                  </a:cubicBezTo>
                  <a:cubicBezTo>
                    <a:pt x="844" y="424"/>
                    <a:pt x="844" y="425"/>
                    <a:pt x="844" y="427"/>
                  </a:cubicBezTo>
                  <a:close/>
                  <a:moveTo>
                    <a:pt x="844" y="419"/>
                  </a:moveTo>
                  <a:cubicBezTo>
                    <a:pt x="843" y="419"/>
                    <a:pt x="843" y="419"/>
                    <a:pt x="843" y="419"/>
                  </a:cubicBezTo>
                  <a:cubicBezTo>
                    <a:pt x="843" y="419"/>
                    <a:pt x="843" y="419"/>
                    <a:pt x="843" y="419"/>
                  </a:cubicBezTo>
                  <a:cubicBezTo>
                    <a:pt x="843" y="419"/>
                    <a:pt x="843" y="419"/>
                    <a:pt x="842" y="419"/>
                  </a:cubicBezTo>
                  <a:cubicBezTo>
                    <a:pt x="842" y="418"/>
                    <a:pt x="842" y="416"/>
                    <a:pt x="842" y="415"/>
                  </a:cubicBezTo>
                  <a:cubicBezTo>
                    <a:pt x="843" y="415"/>
                    <a:pt x="843" y="415"/>
                    <a:pt x="843" y="415"/>
                  </a:cubicBezTo>
                  <a:cubicBezTo>
                    <a:pt x="843" y="415"/>
                    <a:pt x="843" y="415"/>
                    <a:pt x="843" y="415"/>
                  </a:cubicBezTo>
                  <a:cubicBezTo>
                    <a:pt x="844" y="414"/>
                    <a:pt x="844" y="414"/>
                    <a:pt x="844" y="414"/>
                  </a:cubicBezTo>
                  <a:cubicBezTo>
                    <a:pt x="844" y="416"/>
                    <a:pt x="844" y="417"/>
                    <a:pt x="844" y="419"/>
                  </a:cubicBezTo>
                  <a:close/>
                  <a:moveTo>
                    <a:pt x="844" y="411"/>
                  </a:moveTo>
                  <a:cubicBezTo>
                    <a:pt x="843" y="412"/>
                    <a:pt x="843" y="412"/>
                    <a:pt x="843" y="412"/>
                  </a:cubicBezTo>
                  <a:cubicBezTo>
                    <a:pt x="843" y="412"/>
                    <a:pt x="843" y="412"/>
                    <a:pt x="843" y="412"/>
                  </a:cubicBezTo>
                  <a:cubicBezTo>
                    <a:pt x="843" y="412"/>
                    <a:pt x="843" y="412"/>
                    <a:pt x="842" y="412"/>
                  </a:cubicBezTo>
                  <a:cubicBezTo>
                    <a:pt x="842" y="410"/>
                    <a:pt x="842" y="409"/>
                    <a:pt x="842" y="407"/>
                  </a:cubicBezTo>
                  <a:cubicBezTo>
                    <a:pt x="843" y="407"/>
                    <a:pt x="843" y="407"/>
                    <a:pt x="843" y="407"/>
                  </a:cubicBezTo>
                  <a:cubicBezTo>
                    <a:pt x="843" y="407"/>
                    <a:pt x="843" y="407"/>
                    <a:pt x="843" y="407"/>
                  </a:cubicBezTo>
                  <a:cubicBezTo>
                    <a:pt x="844" y="407"/>
                    <a:pt x="844" y="407"/>
                    <a:pt x="844" y="407"/>
                  </a:cubicBezTo>
                  <a:cubicBezTo>
                    <a:pt x="844" y="408"/>
                    <a:pt x="844" y="410"/>
                    <a:pt x="844" y="411"/>
                  </a:cubicBezTo>
                  <a:close/>
                  <a:moveTo>
                    <a:pt x="844" y="404"/>
                  </a:moveTo>
                  <a:cubicBezTo>
                    <a:pt x="843" y="404"/>
                    <a:pt x="843" y="404"/>
                    <a:pt x="843" y="404"/>
                  </a:cubicBezTo>
                  <a:cubicBezTo>
                    <a:pt x="843" y="404"/>
                    <a:pt x="843" y="404"/>
                    <a:pt x="843" y="404"/>
                  </a:cubicBezTo>
                  <a:cubicBezTo>
                    <a:pt x="843" y="404"/>
                    <a:pt x="843" y="404"/>
                    <a:pt x="842" y="404"/>
                  </a:cubicBezTo>
                  <a:cubicBezTo>
                    <a:pt x="842" y="403"/>
                    <a:pt x="842" y="401"/>
                    <a:pt x="842" y="400"/>
                  </a:cubicBezTo>
                  <a:cubicBezTo>
                    <a:pt x="843" y="400"/>
                    <a:pt x="843" y="400"/>
                    <a:pt x="843" y="399"/>
                  </a:cubicBezTo>
                  <a:cubicBezTo>
                    <a:pt x="843" y="399"/>
                    <a:pt x="843" y="399"/>
                    <a:pt x="843" y="399"/>
                  </a:cubicBezTo>
                  <a:cubicBezTo>
                    <a:pt x="844" y="399"/>
                    <a:pt x="844" y="399"/>
                    <a:pt x="844" y="399"/>
                  </a:cubicBezTo>
                  <a:cubicBezTo>
                    <a:pt x="844" y="401"/>
                    <a:pt x="844" y="402"/>
                    <a:pt x="844" y="404"/>
                  </a:cubicBezTo>
                  <a:close/>
                  <a:moveTo>
                    <a:pt x="844" y="396"/>
                  </a:moveTo>
                  <a:cubicBezTo>
                    <a:pt x="843" y="397"/>
                    <a:pt x="843" y="397"/>
                    <a:pt x="843" y="397"/>
                  </a:cubicBezTo>
                  <a:cubicBezTo>
                    <a:pt x="843" y="397"/>
                    <a:pt x="843" y="397"/>
                    <a:pt x="843" y="397"/>
                  </a:cubicBezTo>
                  <a:cubicBezTo>
                    <a:pt x="843" y="397"/>
                    <a:pt x="843" y="397"/>
                    <a:pt x="842" y="397"/>
                  </a:cubicBezTo>
                  <a:cubicBezTo>
                    <a:pt x="842" y="395"/>
                    <a:pt x="842" y="394"/>
                    <a:pt x="842" y="392"/>
                  </a:cubicBezTo>
                  <a:cubicBezTo>
                    <a:pt x="843" y="392"/>
                    <a:pt x="843" y="392"/>
                    <a:pt x="843" y="392"/>
                  </a:cubicBezTo>
                  <a:cubicBezTo>
                    <a:pt x="843" y="392"/>
                    <a:pt x="843" y="392"/>
                    <a:pt x="843" y="392"/>
                  </a:cubicBezTo>
                  <a:cubicBezTo>
                    <a:pt x="844" y="392"/>
                    <a:pt x="844" y="392"/>
                    <a:pt x="844" y="392"/>
                  </a:cubicBezTo>
                  <a:cubicBezTo>
                    <a:pt x="844" y="393"/>
                    <a:pt x="844" y="395"/>
                    <a:pt x="844" y="396"/>
                  </a:cubicBezTo>
                  <a:close/>
                  <a:moveTo>
                    <a:pt x="844" y="389"/>
                  </a:moveTo>
                  <a:cubicBezTo>
                    <a:pt x="843" y="389"/>
                    <a:pt x="843" y="389"/>
                    <a:pt x="843" y="389"/>
                  </a:cubicBezTo>
                  <a:cubicBezTo>
                    <a:pt x="843" y="389"/>
                    <a:pt x="843" y="389"/>
                    <a:pt x="843" y="389"/>
                  </a:cubicBezTo>
                  <a:cubicBezTo>
                    <a:pt x="843" y="389"/>
                    <a:pt x="843" y="389"/>
                    <a:pt x="842" y="389"/>
                  </a:cubicBezTo>
                  <a:cubicBezTo>
                    <a:pt x="842" y="388"/>
                    <a:pt x="842" y="386"/>
                    <a:pt x="842" y="385"/>
                  </a:cubicBezTo>
                  <a:cubicBezTo>
                    <a:pt x="843" y="385"/>
                    <a:pt x="843" y="384"/>
                    <a:pt x="843" y="384"/>
                  </a:cubicBezTo>
                  <a:cubicBezTo>
                    <a:pt x="843" y="384"/>
                    <a:pt x="843" y="384"/>
                    <a:pt x="843" y="384"/>
                  </a:cubicBezTo>
                  <a:cubicBezTo>
                    <a:pt x="844" y="384"/>
                    <a:pt x="844" y="384"/>
                    <a:pt x="844" y="384"/>
                  </a:cubicBezTo>
                  <a:cubicBezTo>
                    <a:pt x="844" y="386"/>
                    <a:pt x="844" y="387"/>
                    <a:pt x="844" y="389"/>
                  </a:cubicBezTo>
                  <a:close/>
                  <a:moveTo>
                    <a:pt x="844" y="381"/>
                  </a:moveTo>
                  <a:cubicBezTo>
                    <a:pt x="843" y="381"/>
                    <a:pt x="843" y="381"/>
                    <a:pt x="843" y="381"/>
                  </a:cubicBezTo>
                  <a:cubicBezTo>
                    <a:pt x="843" y="381"/>
                    <a:pt x="843" y="381"/>
                    <a:pt x="843" y="381"/>
                  </a:cubicBezTo>
                  <a:cubicBezTo>
                    <a:pt x="843" y="382"/>
                    <a:pt x="843" y="382"/>
                    <a:pt x="842" y="382"/>
                  </a:cubicBezTo>
                  <a:cubicBezTo>
                    <a:pt x="842" y="380"/>
                    <a:pt x="842" y="379"/>
                    <a:pt x="842" y="377"/>
                  </a:cubicBezTo>
                  <a:cubicBezTo>
                    <a:pt x="843" y="377"/>
                    <a:pt x="843" y="377"/>
                    <a:pt x="843" y="377"/>
                  </a:cubicBezTo>
                  <a:cubicBezTo>
                    <a:pt x="843" y="377"/>
                    <a:pt x="843" y="377"/>
                    <a:pt x="843" y="377"/>
                  </a:cubicBezTo>
                  <a:cubicBezTo>
                    <a:pt x="844" y="377"/>
                    <a:pt x="844" y="377"/>
                    <a:pt x="844" y="377"/>
                  </a:cubicBezTo>
                  <a:cubicBezTo>
                    <a:pt x="844" y="378"/>
                    <a:pt x="844" y="380"/>
                    <a:pt x="844" y="381"/>
                  </a:cubicBezTo>
                  <a:close/>
                  <a:moveTo>
                    <a:pt x="844" y="374"/>
                  </a:moveTo>
                  <a:cubicBezTo>
                    <a:pt x="843" y="374"/>
                    <a:pt x="843" y="374"/>
                    <a:pt x="843" y="374"/>
                  </a:cubicBezTo>
                  <a:cubicBezTo>
                    <a:pt x="843" y="374"/>
                    <a:pt x="843" y="374"/>
                    <a:pt x="843" y="374"/>
                  </a:cubicBezTo>
                  <a:cubicBezTo>
                    <a:pt x="843" y="374"/>
                    <a:pt x="843" y="374"/>
                    <a:pt x="842" y="374"/>
                  </a:cubicBezTo>
                  <a:cubicBezTo>
                    <a:pt x="842" y="373"/>
                    <a:pt x="842" y="371"/>
                    <a:pt x="842" y="370"/>
                  </a:cubicBezTo>
                  <a:cubicBezTo>
                    <a:pt x="843" y="370"/>
                    <a:pt x="843" y="369"/>
                    <a:pt x="843" y="369"/>
                  </a:cubicBezTo>
                  <a:cubicBezTo>
                    <a:pt x="843" y="369"/>
                    <a:pt x="843" y="369"/>
                    <a:pt x="843" y="369"/>
                  </a:cubicBezTo>
                  <a:cubicBezTo>
                    <a:pt x="844" y="369"/>
                    <a:pt x="844" y="369"/>
                    <a:pt x="844" y="369"/>
                  </a:cubicBezTo>
                  <a:cubicBezTo>
                    <a:pt x="844" y="371"/>
                    <a:pt x="844" y="372"/>
                    <a:pt x="844" y="374"/>
                  </a:cubicBezTo>
                  <a:close/>
                  <a:moveTo>
                    <a:pt x="844" y="366"/>
                  </a:moveTo>
                  <a:cubicBezTo>
                    <a:pt x="843" y="366"/>
                    <a:pt x="843" y="366"/>
                    <a:pt x="843" y="366"/>
                  </a:cubicBezTo>
                  <a:cubicBezTo>
                    <a:pt x="843" y="366"/>
                    <a:pt x="843" y="366"/>
                    <a:pt x="843" y="366"/>
                  </a:cubicBezTo>
                  <a:cubicBezTo>
                    <a:pt x="843" y="367"/>
                    <a:pt x="843" y="367"/>
                    <a:pt x="842" y="367"/>
                  </a:cubicBezTo>
                  <a:cubicBezTo>
                    <a:pt x="842" y="365"/>
                    <a:pt x="842" y="364"/>
                    <a:pt x="842" y="362"/>
                  </a:cubicBezTo>
                  <a:cubicBezTo>
                    <a:pt x="843" y="362"/>
                    <a:pt x="843" y="362"/>
                    <a:pt x="843" y="362"/>
                  </a:cubicBezTo>
                  <a:cubicBezTo>
                    <a:pt x="843" y="362"/>
                    <a:pt x="843" y="362"/>
                    <a:pt x="843" y="362"/>
                  </a:cubicBezTo>
                  <a:cubicBezTo>
                    <a:pt x="844" y="362"/>
                    <a:pt x="844" y="362"/>
                    <a:pt x="844" y="362"/>
                  </a:cubicBezTo>
                  <a:cubicBezTo>
                    <a:pt x="844" y="363"/>
                    <a:pt x="844" y="365"/>
                    <a:pt x="844" y="366"/>
                  </a:cubicBezTo>
                  <a:close/>
                  <a:moveTo>
                    <a:pt x="844" y="359"/>
                  </a:moveTo>
                  <a:cubicBezTo>
                    <a:pt x="843" y="359"/>
                    <a:pt x="843" y="359"/>
                    <a:pt x="843" y="359"/>
                  </a:cubicBezTo>
                  <a:cubicBezTo>
                    <a:pt x="843" y="359"/>
                    <a:pt x="843" y="359"/>
                    <a:pt x="843" y="359"/>
                  </a:cubicBezTo>
                  <a:cubicBezTo>
                    <a:pt x="843" y="359"/>
                    <a:pt x="843" y="359"/>
                    <a:pt x="842" y="359"/>
                  </a:cubicBezTo>
                  <a:cubicBezTo>
                    <a:pt x="842" y="358"/>
                    <a:pt x="842" y="356"/>
                    <a:pt x="842" y="355"/>
                  </a:cubicBezTo>
                  <a:cubicBezTo>
                    <a:pt x="843" y="354"/>
                    <a:pt x="843" y="354"/>
                    <a:pt x="843" y="354"/>
                  </a:cubicBezTo>
                  <a:cubicBezTo>
                    <a:pt x="843" y="354"/>
                    <a:pt x="843" y="354"/>
                    <a:pt x="843" y="354"/>
                  </a:cubicBezTo>
                  <a:cubicBezTo>
                    <a:pt x="844" y="354"/>
                    <a:pt x="844" y="354"/>
                    <a:pt x="844" y="354"/>
                  </a:cubicBezTo>
                  <a:cubicBezTo>
                    <a:pt x="844" y="356"/>
                    <a:pt x="844" y="357"/>
                    <a:pt x="844" y="359"/>
                  </a:cubicBezTo>
                  <a:close/>
                  <a:moveTo>
                    <a:pt x="844" y="351"/>
                  </a:moveTo>
                  <a:cubicBezTo>
                    <a:pt x="843" y="351"/>
                    <a:pt x="843" y="351"/>
                    <a:pt x="843" y="351"/>
                  </a:cubicBezTo>
                  <a:cubicBezTo>
                    <a:pt x="843" y="351"/>
                    <a:pt x="843" y="351"/>
                    <a:pt x="843" y="351"/>
                  </a:cubicBezTo>
                  <a:cubicBezTo>
                    <a:pt x="843" y="351"/>
                    <a:pt x="843" y="352"/>
                    <a:pt x="842" y="352"/>
                  </a:cubicBezTo>
                  <a:cubicBezTo>
                    <a:pt x="842" y="350"/>
                    <a:pt x="842" y="349"/>
                    <a:pt x="842" y="347"/>
                  </a:cubicBezTo>
                  <a:cubicBezTo>
                    <a:pt x="843" y="347"/>
                    <a:pt x="843" y="347"/>
                    <a:pt x="843" y="347"/>
                  </a:cubicBezTo>
                  <a:cubicBezTo>
                    <a:pt x="843" y="347"/>
                    <a:pt x="843" y="347"/>
                    <a:pt x="843" y="347"/>
                  </a:cubicBezTo>
                  <a:cubicBezTo>
                    <a:pt x="844" y="347"/>
                    <a:pt x="844" y="347"/>
                    <a:pt x="844" y="347"/>
                  </a:cubicBezTo>
                  <a:cubicBezTo>
                    <a:pt x="844" y="348"/>
                    <a:pt x="844" y="350"/>
                    <a:pt x="844" y="351"/>
                  </a:cubicBezTo>
                  <a:close/>
                  <a:moveTo>
                    <a:pt x="844" y="344"/>
                  </a:moveTo>
                  <a:cubicBezTo>
                    <a:pt x="843" y="344"/>
                    <a:pt x="843" y="344"/>
                    <a:pt x="843" y="344"/>
                  </a:cubicBezTo>
                  <a:cubicBezTo>
                    <a:pt x="843" y="344"/>
                    <a:pt x="843" y="344"/>
                    <a:pt x="843" y="344"/>
                  </a:cubicBezTo>
                  <a:cubicBezTo>
                    <a:pt x="843" y="344"/>
                    <a:pt x="843" y="344"/>
                    <a:pt x="842" y="344"/>
                  </a:cubicBezTo>
                  <a:cubicBezTo>
                    <a:pt x="842" y="343"/>
                    <a:pt x="842" y="341"/>
                    <a:pt x="842" y="340"/>
                  </a:cubicBezTo>
                  <a:cubicBezTo>
                    <a:pt x="843" y="339"/>
                    <a:pt x="843" y="339"/>
                    <a:pt x="843" y="339"/>
                  </a:cubicBezTo>
                  <a:cubicBezTo>
                    <a:pt x="843" y="339"/>
                    <a:pt x="843" y="339"/>
                    <a:pt x="843" y="339"/>
                  </a:cubicBezTo>
                  <a:cubicBezTo>
                    <a:pt x="844" y="339"/>
                    <a:pt x="844" y="339"/>
                    <a:pt x="844" y="339"/>
                  </a:cubicBezTo>
                  <a:cubicBezTo>
                    <a:pt x="844" y="341"/>
                    <a:pt x="844" y="342"/>
                    <a:pt x="844" y="344"/>
                  </a:cubicBezTo>
                  <a:close/>
                  <a:moveTo>
                    <a:pt x="844" y="336"/>
                  </a:moveTo>
                  <a:cubicBezTo>
                    <a:pt x="843" y="336"/>
                    <a:pt x="843" y="336"/>
                    <a:pt x="843" y="336"/>
                  </a:cubicBezTo>
                  <a:cubicBezTo>
                    <a:pt x="843" y="336"/>
                    <a:pt x="843" y="336"/>
                    <a:pt x="843" y="336"/>
                  </a:cubicBezTo>
                  <a:cubicBezTo>
                    <a:pt x="843" y="336"/>
                    <a:pt x="843" y="337"/>
                    <a:pt x="842" y="337"/>
                  </a:cubicBezTo>
                  <a:cubicBezTo>
                    <a:pt x="842" y="335"/>
                    <a:pt x="842" y="334"/>
                    <a:pt x="842" y="332"/>
                  </a:cubicBezTo>
                  <a:cubicBezTo>
                    <a:pt x="843" y="332"/>
                    <a:pt x="843" y="332"/>
                    <a:pt x="843" y="332"/>
                  </a:cubicBezTo>
                  <a:cubicBezTo>
                    <a:pt x="843" y="332"/>
                    <a:pt x="843" y="332"/>
                    <a:pt x="843" y="332"/>
                  </a:cubicBezTo>
                  <a:cubicBezTo>
                    <a:pt x="844" y="331"/>
                    <a:pt x="844" y="331"/>
                    <a:pt x="844" y="331"/>
                  </a:cubicBezTo>
                  <a:cubicBezTo>
                    <a:pt x="844" y="333"/>
                    <a:pt x="844" y="335"/>
                    <a:pt x="844" y="336"/>
                  </a:cubicBezTo>
                  <a:close/>
                  <a:moveTo>
                    <a:pt x="844" y="329"/>
                  </a:moveTo>
                  <a:cubicBezTo>
                    <a:pt x="843" y="329"/>
                    <a:pt x="843" y="329"/>
                    <a:pt x="843" y="329"/>
                  </a:cubicBezTo>
                  <a:cubicBezTo>
                    <a:pt x="843" y="329"/>
                    <a:pt x="843" y="329"/>
                    <a:pt x="843" y="329"/>
                  </a:cubicBezTo>
                  <a:cubicBezTo>
                    <a:pt x="843" y="329"/>
                    <a:pt x="843" y="329"/>
                    <a:pt x="842" y="329"/>
                  </a:cubicBezTo>
                  <a:cubicBezTo>
                    <a:pt x="842" y="328"/>
                    <a:pt x="842" y="326"/>
                    <a:pt x="842" y="325"/>
                  </a:cubicBezTo>
                  <a:cubicBezTo>
                    <a:pt x="843" y="324"/>
                    <a:pt x="843" y="324"/>
                    <a:pt x="843" y="324"/>
                  </a:cubicBezTo>
                  <a:cubicBezTo>
                    <a:pt x="843" y="324"/>
                    <a:pt x="843" y="324"/>
                    <a:pt x="843" y="324"/>
                  </a:cubicBezTo>
                  <a:cubicBezTo>
                    <a:pt x="844" y="324"/>
                    <a:pt x="844" y="324"/>
                    <a:pt x="844" y="324"/>
                  </a:cubicBezTo>
                  <a:cubicBezTo>
                    <a:pt x="844" y="325"/>
                    <a:pt x="844" y="327"/>
                    <a:pt x="844" y="329"/>
                  </a:cubicBezTo>
                  <a:close/>
                  <a:moveTo>
                    <a:pt x="844" y="321"/>
                  </a:moveTo>
                  <a:cubicBezTo>
                    <a:pt x="843" y="321"/>
                    <a:pt x="843" y="321"/>
                    <a:pt x="843" y="321"/>
                  </a:cubicBezTo>
                  <a:cubicBezTo>
                    <a:pt x="843" y="321"/>
                    <a:pt x="843" y="321"/>
                    <a:pt x="843" y="321"/>
                  </a:cubicBezTo>
                  <a:cubicBezTo>
                    <a:pt x="843" y="321"/>
                    <a:pt x="843" y="322"/>
                    <a:pt x="842" y="322"/>
                  </a:cubicBezTo>
                  <a:cubicBezTo>
                    <a:pt x="842" y="320"/>
                    <a:pt x="842" y="319"/>
                    <a:pt x="842" y="317"/>
                  </a:cubicBezTo>
                  <a:cubicBezTo>
                    <a:pt x="843" y="317"/>
                    <a:pt x="843" y="317"/>
                    <a:pt x="843" y="317"/>
                  </a:cubicBezTo>
                  <a:cubicBezTo>
                    <a:pt x="843" y="317"/>
                    <a:pt x="843" y="317"/>
                    <a:pt x="843" y="317"/>
                  </a:cubicBezTo>
                  <a:cubicBezTo>
                    <a:pt x="844" y="316"/>
                    <a:pt x="844" y="316"/>
                    <a:pt x="844" y="316"/>
                  </a:cubicBezTo>
                  <a:cubicBezTo>
                    <a:pt x="844" y="318"/>
                    <a:pt x="844" y="319"/>
                    <a:pt x="844" y="321"/>
                  </a:cubicBezTo>
                  <a:close/>
                  <a:moveTo>
                    <a:pt x="844" y="313"/>
                  </a:moveTo>
                  <a:cubicBezTo>
                    <a:pt x="843" y="314"/>
                    <a:pt x="843" y="314"/>
                    <a:pt x="843" y="314"/>
                  </a:cubicBezTo>
                  <a:cubicBezTo>
                    <a:pt x="843" y="314"/>
                    <a:pt x="843" y="314"/>
                    <a:pt x="843" y="314"/>
                  </a:cubicBezTo>
                  <a:cubicBezTo>
                    <a:pt x="843" y="314"/>
                    <a:pt x="843" y="314"/>
                    <a:pt x="842" y="314"/>
                  </a:cubicBezTo>
                  <a:cubicBezTo>
                    <a:pt x="842" y="313"/>
                    <a:pt x="842" y="311"/>
                    <a:pt x="842" y="310"/>
                  </a:cubicBezTo>
                  <a:cubicBezTo>
                    <a:pt x="843" y="309"/>
                    <a:pt x="843" y="309"/>
                    <a:pt x="843" y="309"/>
                  </a:cubicBezTo>
                  <a:cubicBezTo>
                    <a:pt x="843" y="309"/>
                    <a:pt x="843" y="309"/>
                    <a:pt x="843" y="309"/>
                  </a:cubicBezTo>
                  <a:cubicBezTo>
                    <a:pt x="844" y="309"/>
                    <a:pt x="844" y="309"/>
                    <a:pt x="844" y="309"/>
                  </a:cubicBezTo>
                  <a:cubicBezTo>
                    <a:pt x="844" y="310"/>
                    <a:pt x="844" y="312"/>
                    <a:pt x="844" y="313"/>
                  </a:cubicBezTo>
                  <a:close/>
                  <a:moveTo>
                    <a:pt x="844" y="306"/>
                  </a:moveTo>
                  <a:cubicBezTo>
                    <a:pt x="843" y="306"/>
                    <a:pt x="843" y="306"/>
                    <a:pt x="843" y="306"/>
                  </a:cubicBezTo>
                  <a:cubicBezTo>
                    <a:pt x="843" y="306"/>
                    <a:pt x="843" y="306"/>
                    <a:pt x="843" y="306"/>
                  </a:cubicBezTo>
                  <a:cubicBezTo>
                    <a:pt x="843" y="306"/>
                    <a:pt x="843" y="307"/>
                    <a:pt x="842" y="307"/>
                  </a:cubicBezTo>
                  <a:cubicBezTo>
                    <a:pt x="842" y="305"/>
                    <a:pt x="842" y="304"/>
                    <a:pt x="842" y="302"/>
                  </a:cubicBezTo>
                  <a:cubicBezTo>
                    <a:pt x="843" y="302"/>
                    <a:pt x="843" y="302"/>
                    <a:pt x="843" y="302"/>
                  </a:cubicBezTo>
                  <a:cubicBezTo>
                    <a:pt x="843" y="302"/>
                    <a:pt x="843" y="302"/>
                    <a:pt x="843" y="302"/>
                  </a:cubicBezTo>
                  <a:cubicBezTo>
                    <a:pt x="844" y="301"/>
                    <a:pt x="844" y="301"/>
                    <a:pt x="844" y="301"/>
                  </a:cubicBezTo>
                  <a:cubicBezTo>
                    <a:pt x="844" y="303"/>
                    <a:pt x="844" y="304"/>
                    <a:pt x="844" y="306"/>
                  </a:cubicBezTo>
                  <a:close/>
                  <a:moveTo>
                    <a:pt x="844" y="298"/>
                  </a:moveTo>
                  <a:cubicBezTo>
                    <a:pt x="843" y="299"/>
                    <a:pt x="843" y="299"/>
                    <a:pt x="843" y="299"/>
                  </a:cubicBezTo>
                  <a:cubicBezTo>
                    <a:pt x="843" y="299"/>
                    <a:pt x="843" y="299"/>
                    <a:pt x="843" y="299"/>
                  </a:cubicBezTo>
                  <a:cubicBezTo>
                    <a:pt x="843" y="299"/>
                    <a:pt x="843" y="299"/>
                    <a:pt x="842" y="299"/>
                  </a:cubicBezTo>
                  <a:cubicBezTo>
                    <a:pt x="842" y="298"/>
                    <a:pt x="842" y="296"/>
                    <a:pt x="842" y="295"/>
                  </a:cubicBezTo>
                  <a:cubicBezTo>
                    <a:pt x="843" y="294"/>
                    <a:pt x="843" y="294"/>
                    <a:pt x="843" y="294"/>
                  </a:cubicBezTo>
                  <a:cubicBezTo>
                    <a:pt x="843" y="294"/>
                    <a:pt x="843" y="294"/>
                    <a:pt x="843" y="294"/>
                  </a:cubicBezTo>
                  <a:cubicBezTo>
                    <a:pt x="844" y="294"/>
                    <a:pt x="844" y="294"/>
                    <a:pt x="844" y="294"/>
                  </a:cubicBezTo>
                  <a:cubicBezTo>
                    <a:pt x="844" y="295"/>
                    <a:pt x="844" y="297"/>
                    <a:pt x="844" y="298"/>
                  </a:cubicBezTo>
                  <a:close/>
                  <a:moveTo>
                    <a:pt x="844" y="291"/>
                  </a:moveTo>
                  <a:cubicBezTo>
                    <a:pt x="843" y="291"/>
                    <a:pt x="843" y="291"/>
                    <a:pt x="843" y="291"/>
                  </a:cubicBezTo>
                  <a:cubicBezTo>
                    <a:pt x="843" y="291"/>
                    <a:pt x="843" y="291"/>
                    <a:pt x="843" y="291"/>
                  </a:cubicBezTo>
                  <a:cubicBezTo>
                    <a:pt x="843" y="291"/>
                    <a:pt x="843" y="291"/>
                    <a:pt x="842" y="292"/>
                  </a:cubicBezTo>
                  <a:cubicBezTo>
                    <a:pt x="842" y="290"/>
                    <a:pt x="842" y="289"/>
                    <a:pt x="842" y="287"/>
                  </a:cubicBezTo>
                  <a:cubicBezTo>
                    <a:pt x="843" y="287"/>
                    <a:pt x="843" y="287"/>
                    <a:pt x="843" y="287"/>
                  </a:cubicBezTo>
                  <a:cubicBezTo>
                    <a:pt x="843" y="287"/>
                    <a:pt x="843" y="287"/>
                    <a:pt x="843" y="287"/>
                  </a:cubicBezTo>
                  <a:cubicBezTo>
                    <a:pt x="844" y="286"/>
                    <a:pt x="844" y="286"/>
                    <a:pt x="844" y="286"/>
                  </a:cubicBezTo>
                  <a:cubicBezTo>
                    <a:pt x="844" y="288"/>
                    <a:pt x="844" y="289"/>
                    <a:pt x="844" y="291"/>
                  </a:cubicBezTo>
                  <a:close/>
                  <a:moveTo>
                    <a:pt x="844" y="283"/>
                  </a:moveTo>
                  <a:cubicBezTo>
                    <a:pt x="843" y="284"/>
                    <a:pt x="843" y="284"/>
                    <a:pt x="843" y="284"/>
                  </a:cubicBezTo>
                  <a:cubicBezTo>
                    <a:pt x="843" y="284"/>
                    <a:pt x="843" y="284"/>
                    <a:pt x="843" y="284"/>
                  </a:cubicBezTo>
                  <a:cubicBezTo>
                    <a:pt x="843" y="284"/>
                    <a:pt x="843" y="284"/>
                    <a:pt x="842" y="284"/>
                  </a:cubicBezTo>
                  <a:cubicBezTo>
                    <a:pt x="842" y="283"/>
                    <a:pt x="842" y="281"/>
                    <a:pt x="842" y="280"/>
                  </a:cubicBezTo>
                  <a:cubicBezTo>
                    <a:pt x="843" y="279"/>
                    <a:pt x="843" y="279"/>
                    <a:pt x="843" y="279"/>
                  </a:cubicBezTo>
                  <a:cubicBezTo>
                    <a:pt x="843" y="279"/>
                    <a:pt x="843" y="279"/>
                    <a:pt x="843" y="279"/>
                  </a:cubicBezTo>
                  <a:cubicBezTo>
                    <a:pt x="844" y="279"/>
                    <a:pt x="844" y="279"/>
                    <a:pt x="844" y="279"/>
                  </a:cubicBezTo>
                  <a:cubicBezTo>
                    <a:pt x="844" y="280"/>
                    <a:pt x="844" y="282"/>
                    <a:pt x="844" y="283"/>
                  </a:cubicBezTo>
                  <a:close/>
                  <a:moveTo>
                    <a:pt x="844" y="276"/>
                  </a:moveTo>
                  <a:cubicBezTo>
                    <a:pt x="843" y="276"/>
                    <a:pt x="843" y="276"/>
                    <a:pt x="843" y="276"/>
                  </a:cubicBezTo>
                  <a:cubicBezTo>
                    <a:pt x="843" y="276"/>
                    <a:pt x="843" y="276"/>
                    <a:pt x="843" y="276"/>
                  </a:cubicBezTo>
                  <a:cubicBezTo>
                    <a:pt x="843" y="276"/>
                    <a:pt x="843" y="276"/>
                    <a:pt x="842" y="277"/>
                  </a:cubicBezTo>
                  <a:cubicBezTo>
                    <a:pt x="842" y="275"/>
                    <a:pt x="842" y="274"/>
                    <a:pt x="842" y="272"/>
                  </a:cubicBezTo>
                  <a:cubicBezTo>
                    <a:pt x="843" y="272"/>
                    <a:pt x="843" y="272"/>
                    <a:pt x="843" y="272"/>
                  </a:cubicBezTo>
                  <a:cubicBezTo>
                    <a:pt x="843" y="272"/>
                    <a:pt x="843" y="272"/>
                    <a:pt x="843" y="272"/>
                  </a:cubicBezTo>
                  <a:cubicBezTo>
                    <a:pt x="844" y="271"/>
                    <a:pt x="844" y="271"/>
                    <a:pt x="844" y="271"/>
                  </a:cubicBezTo>
                  <a:cubicBezTo>
                    <a:pt x="844" y="273"/>
                    <a:pt x="844" y="274"/>
                    <a:pt x="844" y="276"/>
                  </a:cubicBezTo>
                  <a:close/>
                  <a:moveTo>
                    <a:pt x="844" y="268"/>
                  </a:moveTo>
                  <a:cubicBezTo>
                    <a:pt x="843" y="269"/>
                    <a:pt x="843" y="269"/>
                    <a:pt x="843" y="269"/>
                  </a:cubicBezTo>
                  <a:cubicBezTo>
                    <a:pt x="843" y="269"/>
                    <a:pt x="843" y="269"/>
                    <a:pt x="843" y="269"/>
                  </a:cubicBezTo>
                  <a:cubicBezTo>
                    <a:pt x="843" y="269"/>
                    <a:pt x="843" y="269"/>
                    <a:pt x="842" y="269"/>
                  </a:cubicBezTo>
                  <a:cubicBezTo>
                    <a:pt x="842" y="268"/>
                    <a:pt x="842" y="266"/>
                    <a:pt x="842" y="265"/>
                  </a:cubicBezTo>
                  <a:cubicBezTo>
                    <a:pt x="843" y="264"/>
                    <a:pt x="843" y="264"/>
                    <a:pt x="843" y="264"/>
                  </a:cubicBezTo>
                  <a:cubicBezTo>
                    <a:pt x="843" y="264"/>
                    <a:pt x="843" y="264"/>
                    <a:pt x="843" y="264"/>
                  </a:cubicBezTo>
                  <a:cubicBezTo>
                    <a:pt x="844" y="264"/>
                    <a:pt x="844" y="264"/>
                    <a:pt x="844" y="264"/>
                  </a:cubicBezTo>
                  <a:cubicBezTo>
                    <a:pt x="844" y="265"/>
                    <a:pt x="844" y="267"/>
                    <a:pt x="844" y="268"/>
                  </a:cubicBezTo>
                  <a:close/>
                  <a:moveTo>
                    <a:pt x="844" y="261"/>
                  </a:moveTo>
                  <a:cubicBezTo>
                    <a:pt x="843" y="261"/>
                    <a:pt x="843" y="261"/>
                    <a:pt x="843" y="261"/>
                  </a:cubicBezTo>
                  <a:cubicBezTo>
                    <a:pt x="843" y="261"/>
                    <a:pt x="843" y="261"/>
                    <a:pt x="843" y="261"/>
                  </a:cubicBezTo>
                  <a:cubicBezTo>
                    <a:pt x="843" y="261"/>
                    <a:pt x="843" y="261"/>
                    <a:pt x="842" y="262"/>
                  </a:cubicBezTo>
                  <a:cubicBezTo>
                    <a:pt x="842" y="260"/>
                    <a:pt x="842" y="259"/>
                    <a:pt x="842" y="257"/>
                  </a:cubicBezTo>
                  <a:cubicBezTo>
                    <a:pt x="843" y="257"/>
                    <a:pt x="843" y="257"/>
                    <a:pt x="843" y="257"/>
                  </a:cubicBezTo>
                  <a:cubicBezTo>
                    <a:pt x="843" y="257"/>
                    <a:pt x="843" y="257"/>
                    <a:pt x="843" y="257"/>
                  </a:cubicBezTo>
                  <a:cubicBezTo>
                    <a:pt x="844" y="256"/>
                    <a:pt x="844" y="256"/>
                    <a:pt x="844" y="256"/>
                  </a:cubicBezTo>
                  <a:cubicBezTo>
                    <a:pt x="844" y="258"/>
                    <a:pt x="844" y="259"/>
                    <a:pt x="844" y="261"/>
                  </a:cubicBezTo>
                  <a:close/>
                  <a:moveTo>
                    <a:pt x="844" y="253"/>
                  </a:moveTo>
                  <a:cubicBezTo>
                    <a:pt x="843" y="254"/>
                    <a:pt x="843" y="254"/>
                    <a:pt x="843" y="254"/>
                  </a:cubicBezTo>
                  <a:cubicBezTo>
                    <a:pt x="843" y="254"/>
                    <a:pt x="843" y="254"/>
                    <a:pt x="843" y="254"/>
                  </a:cubicBezTo>
                  <a:cubicBezTo>
                    <a:pt x="843" y="254"/>
                    <a:pt x="843" y="254"/>
                    <a:pt x="842" y="254"/>
                  </a:cubicBezTo>
                  <a:cubicBezTo>
                    <a:pt x="842" y="253"/>
                    <a:pt x="842" y="251"/>
                    <a:pt x="842" y="250"/>
                  </a:cubicBezTo>
                  <a:cubicBezTo>
                    <a:pt x="843" y="249"/>
                    <a:pt x="843" y="249"/>
                    <a:pt x="843" y="249"/>
                  </a:cubicBezTo>
                  <a:cubicBezTo>
                    <a:pt x="843" y="249"/>
                    <a:pt x="843" y="249"/>
                    <a:pt x="843" y="249"/>
                  </a:cubicBezTo>
                  <a:cubicBezTo>
                    <a:pt x="844" y="249"/>
                    <a:pt x="844" y="249"/>
                    <a:pt x="844" y="249"/>
                  </a:cubicBezTo>
                  <a:cubicBezTo>
                    <a:pt x="844" y="250"/>
                    <a:pt x="844" y="252"/>
                    <a:pt x="844" y="253"/>
                  </a:cubicBezTo>
                  <a:close/>
                  <a:moveTo>
                    <a:pt x="844" y="246"/>
                  </a:moveTo>
                  <a:cubicBezTo>
                    <a:pt x="843" y="246"/>
                    <a:pt x="843" y="246"/>
                    <a:pt x="843" y="246"/>
                  </a:cubicBezTo>
                  <a:cubicBezTo>
                    <a:pt x="843" y="246"/>
                    <a:pt x="843" y="246"/>
                    <a:pt x="843" y="246"/>
                  </a:cubicBezTo>
                  <a:cubicBezTo>
                    <a:pt x="843" y="246"/>
                    <a:pt x="843" y="246"/>
                    <a:pt x="842" y="247"/>
                  </a:cubicBezTo>
                  <a:cubicBezTo>
                    <a:pt x="842" y="245"/>
                    <a:pt x="842" y="244"/>
                    <a:pt x="842" y="242"/>
                  </a:cubicBezTo>
                  <a:cubicBezTo>
                    <a:pt x="843" y="242"/>
                    <a:pt x="843" y="242"/>
                    <a:pt x="843" y="241"/>
                  </a:cubicBezTo>
                  <a:cubicBezTo>
                    <a:pt x="843" y="241"/>
                    <a:pt x="843" y="241"/>
                    <a:pt x="843" y="241"/>
                  </a:cubicBezTo>
                  <a:cubicBezTo>
                    <a:pt x="844" y="241"/>
                    <a:pt x="844" y="241"/>
                    <a:pt x="844" y="241"/>
                  </a:cubicBezTo>
                  <a:cubicBezTo>
                    <a:pt x="844" y="242"/>
                    <a:pt x="844" y="244"/>
                    <a:pt x="844" y="246"/>
                  </a:cubicBezTo>
                  <a:close/>
                  <a:moveTo>
                    <a:pt x="844" y="238"/>
                  </a:moveTo>
                  <a:cubicBezTo>
                    <a:pt x="843" y="239"/>
                    <a:pt x="843" y="239"/>
                    <a:pt x="843" y="239"/>
                  </a:cubicBezTo>
                  <a:cubicBezTo>
                    <a:pt x="843" y="239"/>
                    <a:pt x="843" y="239"/>
                    <a:pt x="843" y="239"/>
                  </a:cubicBezTo>
                  <a:cubicBezTo>
                    <a:pt x="843" y="239"/>
                    <a:pt x="843" y="239"/>
                    <a:pt x="842" y="239"/>
                  </a:cubicBezTo>
                  <a:cubicBezTo>
                    <a:pt x="842" y="238"/>
                    <a:pt x="842" y="236"/>
                    <a:pt x="842" y="234"/>
                  </a:cubicBezTo>
                  <a:cubicBezTo>
                    <a:pt x="843" y="234"/>
                    <a:pt x="843" y="234"/>
                    <a:pt x="843" y="234"/>
                  </a:cubicBezTo>
                  <a:cubicBezTo>
                    <a:pt x="843" y="234"/>
                    <a:pt x="843" y="234"/>
                    <a:pt x="843" y="234"/>
                  </a:cubicBezTo>
                  <a:cubicBezTo>
                    <a:pt x="844" y="233"/>
                    <a:pt x="844" y="233"/>
                    <a:pt x="844" y="233"/>
                  </a:cubicBezTo>
                  <a:cubicBezTo>
                    <a:pt x="844" y="235"/>
                    <a:pt x="844" y="236"/>
                    <a:pt x="844" y="238"/>
                  </a:cubicBezTo>
                  <a:close/>
                  <a:moveTo>
                    <a:pt x="872" y="397"/>
                  </a:moveTo>
                  <a:cubicBezTo>
                    <a:pt x="869" y="397"/>
                    <a:pt x="869" y="397"/>
                    <a:pt x="869" y="397"/>
                  </a:cubicBezTo>
                  <a:cubicBezTo>
                    <a:pt x="866" y="397"/>
                    <a:pt x="866" y="397"/>
                    <a:pt x="866" y="397"/>
                  </a:cubicBezTo>
                  <a:cubicBezTo>
                    <a:pt x="866" y="394"/>
                    <a:pt x="866" y="390"/>
                    <a:pt x="866" y="387"/>
                  </a:cubicBezTo>
                  <a:cubicBezTo>
                    <a:pt x="869" y="388"/>
                    <a:pt x="869" y="388"/>
                    <a:pt x="869" y="388"/>
                  </a:cubicBezTo>
                  <a:cubicBezTo>
                    <a:pt x="872" y="388"/>
                    <a:pt x="872" y="388"/>
                    <a:pt x="872" y="388"/>
                  </a:cubicBezTo>
                  <a:cubicBezTo>
                    <a:pt x="872" y="391"/>
                    <a:pt x="872" y="394"/>
                    <a:pt x="872" y="397"/>
                  </a:cubicBezTo>
                  <a:close/>
                  <a:moveTo>
                    <a:pt x="872" y="368"/>
                  </a:moveTo>
                  <a:cubicBezTo>
                    <a:pt x="869" y="367"/>
                    <a:pt x="869" y="367"/>
                    <a:pt x="869" y="367"/>
                  </a:cubicBezTo>
                  <a:cubicBezTo>
                    <a:pt x="866" y="367"/>
                    <a:pt x="866" y="367"/>
                    <a:pt x="866" y="367"/>
                  </a:cubicBezTo>
                  <a:cubicBezTo>
                    <a:pt x="866" y="364"/>
                    <a:pt x="866" y="361"/>
                    <a:pt x="866" y="358"/>
                  </a:cubicBezTo>
                  <a:cubicBezTo>
                    <a:pt x="869" y="358"/>
                    <a:pt x="869" y="358"/>
                    <a:pt x="869" y="358"/>
                  </a:cubicBezTo>
                  <a:cubicBezTo>
                    <a:pt x="872" y="358"/>
                    <a:pt x="872" y="358"/>
                    <a:pt x="872" y="358"/>
                  </a:cubicBezTo>
                  <a:cubicBezTo>
                    <a:pt x="872" y="361"/>
                    <a:pt x="872" y="364"/>
                    <a:pt x="872" y="368"/>
                  </a:cubicBezTo>
                  <a:close/>
                  <a:moveTo>
                    <a:pt x="872" y="294"/>
                  </a:moveTo>
                  <a:cubicBezTo>
                    <a:pt x="869" y="293"/>
                    <a:pt x="869" y="293"/>
                    <a:pt x="869" y="293"/>
                  </a:cubicBezTo>
                  <a:cubicBezTo>
                    <a:pt x="866" y="293"/>
                    <a:pt x="866" y="293"/>
                    <a:pt x="866" y="293"/>
                  </a:cubicBezTo>
                  <a:cubicBezTo>
                    <a:pt x="866" y="290"/>
                    <a:pt x="866" y="286"/>
                    <a:pt x="866" y="283"/>
                  </a:cubicBezTo>
                  <a:cubicBezTo>
                    <a:pt x="869" y="284"/>
                    <a:pt x="869" y="284"/>
                    <a:pt x="869" y="284"/>
                  </a:cubicBezTo>
                  <a:cubicBezTo>
                    <a:pt x="872" y="285"/>
                    <a:pt x="872" y="285"/>
                    <a:pt x="872" y="285"/>
                  </a:cubicBezTo>
                  <a:cubicBezTo>
                    <a:pt x="872" y="288"/>
                    <a:pt x="872" y="291"/>
                    <a:pt x="872" y="294"/>
                  </a:cubicBezTo>
                  <a:close/>
                  <a:moveTo>
                    <a:pt x="881" y="310"/>
                  </a:moveTo>
                  <a:cubicBezTo>
                    <a:pt x="878" y="310"/>
                    <a:pt x="878" y="310"/>
                    <a:pt x="878" y="310"/>
                  </a:cubicBezTo>
                  <a:cubicBezTo>
                    <a:pt x="876" y="309"/>
                    <a:pt x="876" y="309"/>
                    <a:pt x="876" y="309"/>
                  </a:cubicBezTo>
                  <a:cubicBezTo>
                    <a:pt x="876" y="306"/>
                    <a:pt x="876" y="303"/>
                    <a:pt x="876" y="300"/>
                  </a:cubicBezTo>
                  <a:cubicBezTo>
                    <a:pt x="878" y="301"/>
                    <a:pt x="878" y="301"/>
                    <a:pt x="878" y="301"/>
                  </a:cubicBezTo>
                  <a:cubicBezTo>
                    <a:pt x="881" y="301"/>
                    <a:pt x="881" y="301"/>
                    <a:pt x="881" y="301"/>
                  </a:cubicBezTo>
                  <a:cubicBezTo>
                    <a:pt x="881" y="304"/>
                    <a:pt x="881" y="307"/>
                    <a:pt x="881" y="310"/>
                  </a:cubicBezTo>
                  <a:close/>
                  <a:moveTo>
                    <a:pt x="881" y="267"/>
                  </a:moveTo>
                  <a:cubicBezTo>
                    <a:pt x="878" y="266"/>
                    <a:pt x="878" y="266"/>
                    <a:pt x="878" y="266"/>
                  </a:cubicBezTo>
                  <a:cubicBezTo>
                    <a:pt x="876" y="265"/>
                    <a:pt x="876" y="265"/>
                    <a:pt x="876" y="265"/>
                  </a:cubicBezTo>
                  <a:cubicBezTo>
                    <a:pt x="876" y="262"/>
                    <a:pt x="876" y="259"/>
                    <a:pt x="876" y="256"/>
                  </a:cubicBezTo>
                  <a:cubicBezTo>
                    <a:pt x="878" y="257"/>
                    <a:pt x="878" y="257"/>
                    <a:pt x="878" y="257"/>
                  </a:cubicBezTo>
                  <a:cubicBezTo>
                    <a:pt x="881" y="258"/>
                    <a:pt x="881" y="258"/>
                    <a:pt x="881" y="258"/>
                  </a:cubicBezTo>
                  <a:cubicBezTo>
                    <a:pt x="881" y="261"/>
                    <a:pt x="881" y="264"/>
                    <a:pt x="881" y="267"/>
                  </a:cubicBezTo>
                  <a:close/>
                  <a:moveTo>
                    <a:pt x="881" y="238"/>
                  </a:moveTo>
                  <a:cubicBezTo>
                    <a:pt x="878" y="237"/>
                    <a:pt x="878" y="237"/>
                    <a:pt x="878" y="237"/>
                  </a:cubicBezTo>
                  <a:cubicBezTo>
                    <a:pt x="876" y="236"/>
                    <a:pt x="876" y="236"/>
                    <a:pt x="876" y="236"/>
                  </a:cubicBezTo>
                  <a:cubicBezTo>
                    <a:pt x="876" y="233"/>
                    <a:pt x="876" y="230"/>
                    <a:pt x="876" y="227"/>
                  </a:cubicBezTo>
                  <a:cubicBezTo>
                    <a:pt x="878" y="228"/>
                    <a:pt x="878" y="228"/>
                    <a:pt x="878" y="228"/>
                  </a:cubicBezTo>
                  <a:cubicBezTo>
                    <a:pt x="881" y="228"/>
                    <a:pt x="881" y="228"/>
                    <a:pt x="881" y="228"/>
                  </a:cubicBezTo>
                  <a:cubicBezTo>
                    <a:pt x="881" y="232"/>
                    <a:pt x="881" y="235"/>
                    <a:pt x="881" y="238"/>
                  </a:cubicBezTo>
                  <a:close/>
                  <a:moveTo>
                    <a:pt x="890" y="413"/>
                  </a:moveTo>
                  <a:cubicBezTo>
                    <a:pt x="887" y="412"/>
                    <a:pt x="887" y="412"/>
                    <a:pt x="887" y="412"/>
                  </a:cubicBezTo>
                  <a:cubicBezTo>
                    <a:pt x="885" y="412"/>
                    <a:pt x="885" y="412"/>
                    <a:pt x="885" y="412"/>
                  </a:cubicBezTo>
                  <a:cubicBezTo>
                    <a:pt x="885" y="409"/>
                    <a:pt x="885" y="406"/>
                    <a:pt x="885" y="403"/>
                  </a:cubicBezTo>
                  <a:cubicBezTo>
                    <a:pt x="887" y="403"/>
                    <a:pt x="887" y="403"/>
                    <a:pt x="887" y="403"/>
                  </a:cubicBezTo>
                  <a:cubicBezTo>
                    <a:pt x="890" y="404"/>
                    <a:pt x="890" y="404"/>
                    <a:pt x="890" y="404"/>
                  </a:cubicBezTo>
                  <a:cubicBezTo>
                    <a:pt x="890" y="407"/>
                    <a:pt x="890" y="410"/>
                    <a:pt x="890" y="413"/>
                  </a:cubicBezTo>
                  <a:close/>
                  <a:moveTo>
                    <a:pt x="890" y="384"/>
                  </a:moveTo>
                  <a:cubicBezTo>
                    <a:pt x="887" y="384"/>
                    <a:pt x="887" y="384"/>
                    <a:pt x="887" y="384"/>
                  </a:cubicBezTo>
                  <a:cubicBezTo>
                    <a:pt x="885" y="383"/>
                    <a:pt x="885" y="383"/>
                    <a:pt x="885" y="383"/>
                  </a:cubicBezTo>
                  <a:cubicBezTo>
                    <a:pt x="885" y="380"/>
                    <a:pt x="885" y="377"/>
                    <a:pt x="885" y="374"/>
                  </a:cubicBezTo>
                  <a:cubicBezTo>
                    <a:pt x="887" y="375"/>
                    <a:pt x="887" y="375"/>
                    <a:pt x="887" y="375"/>
                  </a:cubicBezTo>
                  <a:cubicBezTo>
                    <a:pt x="890" y="375"/>
                    <a:pt x="890" y="375"/>
                    <a:pt x="890" y="375"/>
                  </a:cubicBezTo>
                  <a:cubicBezTo>
                    <a:pt x="890" y="378"/>
                    <a:pt x="890" y="381"/>
                    <a:pt x="890" y="384"/>
                  </a:cubicBezTo>
                  <a:close/>
                  <a:moveTo>
                    <a:pt x="890" y="341"/>
                  </a:moveTo>
                  <a:cubicBezTo>
                    <a:pt x="887" y="340"/>
                    <a:pt x="887" y="340"/>
                    <a:pt x="887" y="340"/>
                  </a:cubicBezTo>
                  <a:cubicBezTo>
                    <a:pt x="885" y="340"/>
                    <a:pt x="885" y="340"/>
                    <a:pt x="885" y="340"/>
                  </a:cubicBezTo>
                  <a:cubicBezTo>
                    <a:pt x="885" y="337"/>
                    <a:pt x="885" y="334"/>
                    <a:pt x="885" y="331"/>
                  </a:cubicBezTo>
                  <a:cubicBezTo>
                    <a:pt x="887" y="331"/>
                    <a:pt x="887" y="331"/>
                    <a:pt x="887" y="331"/>
                  </a:cubicBezTo>
                  <a:cubicBezTo>
                    <a:pt x="890" y="332"/>
                    <a:pt x="890" y="332"/>
                    <a:pt x="890" y="332"/>
                  </a:cubicBezTo>
                  <a:cubicBezTo>
                    <a:pt x="890" y="335"/>
                    <a:pt x="890" y="338"/>
                    <a:pt x="890" y="341"/>
                  </a:cubicBezTo>
                  <a:close/>
                  <a:moveTo>
                    <a:pt x="890" y="312"/>
                  </a:moveTo>
                  <a:cubicBezTo>
                    <a:pt x="887" y="312"/>
                    <a:pt x="887" y="312"/>
                    <a:pt x="887" y="312"/>
                  </a:cubicBezTo>
                  <a:cubicBezTo>
                    <a:pt x="885" y="311"/>
                    <a:pt x="885" y="311"/>
                    <a:pt x="885" y="311"/>
                  </a:cubicBezTo>
                  <a:cubicBezTo>
                    <a:pt x="885" y="308"/>
                    <a:pt x="885" y="305"/>
                    <a:pt x="885" y="302"/>
                  </a:cubicBezTo>
                  <a:cubicBezTo>
                    <a:pt x="887" y="303"/>
                    <a:pt x="887" y="303"/>
                    <a:pt x="887" y="303"/>
                  </a:cubicBezTo>
                  <a:cubicBezTo>
                    <a:pt x="890" y="303"/>
                    <a:pt x="890" y="303"/>
                    <a:pt x="890" y="303"/>
                  </a:cubicBezTo>
                  <a:cubicBezTo>
                    <a:pt x="890" y="306"/>
                    <a:pt x="890" y="309"/>
                    <a:pt x="890" y="312"/>
                  </a:cubicBezTo>
                  <a:close/>
                  <a:moveTo>
                    <a:pt x="890" y="298"/>
                  </a:moveTo>
                  <a:cubicBezTo>
                    <a:pt x="887" y="297"/>
                    <a:pt x="887" y="297"/>
                    <a:pt x="887" y="297"/>
                  </a:cubicBezTo>
                  <a:cubicBezTo>
                    <a:pt x="885" y="297"/>
                    <a:pt x="885" y="297"/>
                    <a:pt x="885" y="297"/>
                  </a:cubicBezTo>
                  <a:cubicBezTo>
                    <a:pt x="885" y="294"/>
                    <a:pt x="885" y="291"/>
                    <a:pt x="885" y="288"/>
                  </a:cubicBezTo>
                  <a:cubicBezTo>
                    <a:pt x="887" y="288"/>
                    <a:pt x="887" y="288"/>
                    <a:pt x="887" y="288"/>
                  </a:cubicBezTo>
                  <a:cubicBezTo>
                    <a:pt x="890" y="289"/>
                    <a:pt x="890" y="289"/>
                    <a:pt x="890" y="289"/>
                  </a:cubicBezTo>
                  <a:cubicBezTo>
                    <a:pt x="890" y="292"/>
                    <a:pt x="890" y="295"/>
                    <a:pt x="890" y="298"/>
                  </a:cubicBezTo>
                  <a:close/>
                  <a:moveTo>
                    <a:pt x="890" y="283"/>
                  </a:moveTo>
                  <a:cubicBezTo>
                    <a:pt x="887" y="283"/>
                    <a:pt x="887" y="283"/>
                    <a:pt x="887" y="283"/>
                  </a:cubicBezTo>
                  <a:cubicBezTo>
                    <a:pt x="885" y="282"/>
                    <a:pt x="885" y="282"/>
                    <a:pt x="885" y="282"/>
                  </a:cubicBezTo>
                  <a:cubicBezTo>
                    <a:pt x="885" y="279"/>
                    <a:pt x="885" y="276"/>
                    <a:pt x="885" y="273"/>
                  </a:cubicBezTo>
                  <a:cubicBezTo>
                    <a:pt x="887" y="274"/>
                    <a:pt x="887" y="274"/>
                    <a:pt x="887" y="274"/>
                  </a:cubicBezTo>
                  <a:cubicBezTo>
                    <a:pt x="890" y="274"/>
                    <a:pt x="890" y="274"/>
                    <a:pt x="890" y="274"/>
                  </a:cubicBezTo>
                  <a:cubicBezTo>
                    <a:pt x="890" y="277"/>
                    <a:pt x="890" y="280"/>
                    <a:pt x="890" y="283"/>
                  </a:cubicBezTo>
                  <a:close/>
                  <a:moveTo>
                    <a:pt x="890" y="255"/>
                  </a:moveTo>
                  <a:cubicBezTo>
                    <a:pt x="887" y="254"/>
                    <a:pt x="887" y="254"/>
                    <a:pt x="887" y="254"/>
                  </a:cubicBezTo>
                  <a:cubicBezTo>
                    <a:pt x="885" y="253"/>
                    <a:pt x="885" y="253"/>
                    <a:pt x="885" y="253"/>
                  </a:cubicBezTo>
                  <a:cubicBezTo>
                    <a:pt x="885" y="250"/>
                    <a:pt x="885" y="247"/>
                    <a:pt x="885" y="244"/>
                  </a:cubicBezTo>
                  <a:cubicBezTo>
                    <a:pt x="887" y="245"/>
                    <a:pt x="887" y="245"/>
                    <a:pt x="887" y="245"/>
                  </a:cubicBezTo>
                  <a:cubicBezTo>
                    <a:pt x="890" y="246"/>
                    <a:pt x="890" y="246"/>
                    <a:pt x="890" y="246"/>
                  </a:cubicBezTo>
                  <a:cubicBezTo>
                    <a:pt x="890" y="249"/>
                    <a:pt x="890" y="252"/>
                    <a:pt x="890" y="255"/>
                  </a:cubicBezTo>
                  <a:close/>
                  <a:moveTo>
                    <a:pt x="899" y="399"/>
                  </a:moveTo>
                  <a:cubicBezTo>
                    <a:pt x="896" y="399"/>
                    <a:pt x="896" y="399"/>
                    <a:pt x="896" y="399"/>
                  </a:cubicBezTo>
                  <a:cubicBezTo>
                    <a:pt x="894" y="398"/>
                    <a:pt x="894" y="398"/>
                    <a:pt x="894" y="398"/>
                  </a:cubicBezTo>
                  <a:cubicBezTo>
                    <a:pt x="894" y="395"/>
                    <a:pt x="894" y="393"/>
                    <a:pt x="894" y="390"/>
                  </a:cubicBezTo>
                  <a:cubicBezTo>
                    <a:pt x="896" y="390"/>
                    <a:pt x="896" y="390"/>
                    <a:pt x="896" y="390"/>
                  </a:cubicBezTo>
                  <a:cubicBezTo>
                    <a:pt x="899" y="390"/>
                    <a:pt x="899" y="390"/>
                    <a:pt x="899" y="390"/>
                  </a:cubicBezTo>
                  <a:cubicBezTo>
                    <a:pt x="899" y="393"/>
                    <a:pt x="899" y="396"/>
                    <a:pt x="899" y="399"/>
                  </a:cubicBezTo>
                  <a:close/>
                  <a:moveTo>
                    <a:pt x="899" y="356"/>
                  </a:moveTo>
                  <a:cubicBezTo>
                    <a:pt x="896" y="356"/>
                    <a:pt x="896" y="356"/>
                    <a:pt x="896" y="356"/>
                  </a:cubicBezTo>
                  <a:cubicBezTo>
                    <a:pt x="894" y="356"/>
                    <a:pt x="894" y="356"/>
                    <a:pt x="894" y="356"/>
                  </a:cubicBezTo>
                  <a:cubicBezTo>
                    <a:pt x="894" y="353"/>
                    <a:pt x="894" y="350"/>
                    <a:pt x="894" y="347"/>
                  </a:cubicBezTo>
                  <a:cubicBezTo>
                    <a:pt x="896" y="347"/>
                    <a:pt x="896" y="347"/>
                    <a:pt x="896" y="347"/>
                  </a:cubicBezTo>
                  <a:cubicBezTo>
                    <a:pt x="899" y="347"/>
                    <a:pt x="899" y="347"/>
                    <a:pt x="899" y="347"/>
                  </a:cubicBezTo>
                  <a:cubicBezTo>
                    <a:pt x="899" y="350"/>
                    <a:pt x="899" y="353"/>
                    <a:pt x="899" y="356"/>
                  </a:cubicBezTo>
                  <a:close/>
                  <a:moveTo>
                    <a:pt x="899" y="257"/>
                  </a:moveTo>
                  <a:cubicBezTo>
                    <a:pt x="896" y="256"/>
                    <a:pt x="896" y="256"/>
                    <a:pt x="896" y="256"/>
                  </a:cubicBezTo>
                  <a:cubicBezTo>
                    <a:pt x="894" y="256"/>
                    <a:pt x="894" y="256"/>
                    <a:pt x="894" y="256"/>
                  </a:cubicBezTo>
                  <a:cubicBezTo>
                    <a:pt x="894" y="253"/>
                    <a:pt x="894" y="250"/>
                    <a:pt x="894" y="247"/>
                  </a:cubicBezTo>
                  <a:cubicBezTo>
                    <a:pt x="896" y="248"/>
                    <a:pt x="896" y="248"/>
                    <a:pt x="896" y="248"/>
                  </a:cubicBezTo>
                  <a:cubicBezTo>
                    <a:pt x="899" y="248"/>
                    <a:pt x="899" y="248"/>
                    <a:pt x="899" y="248"/>
                  </a:cubicBezTo>
                  <a:cubicBezTo>
                    <a:pt x="899" y="251"/>
                    <a:pt x="899" y="254"/>
                    <a:pt x="899" y="257"/>
                  </a:cubicBezTo>
                  <a:close/>
                  <a:moveTo>
                    <a:pt x="899" y="243"/>
                  </a:moveTo>
                  <a:cubicBezTo>
                    <a:pt x="896" y="242"/>
                    <a:pt x="896" y="242"/>
                    <a:pt x="896" y="242"/>
                  </a:cubicBezTo>
                  <a:cubicBezTo>
                    <a:pt x="894" y="241"/>
                    <a:pt x="894" y="241"/>
                    <a:pt x="894" y="241"/>
                  </a:cubicBezTo>
                  <a:cubicBezTo>
                    <a:pt x="894" y="238"/>
                    <a:pt x="894" y="236"/>
                    <a:pt x="894" y="233"/>
                  </a:cubicBezTo>
                  <a:cubicBezTo>
                    <a:pt x="896" y="233"/>
                    <a:pt x="896" y="233"/>
                    <a:pt x="896" y="233"/>
                  </a:cubicBezTo>
                  <a:cubicBezTo>
                    <a:pt x="899" y="234"/>
                    <a:pt x="899" y="234"/>
                    <a:pt x="899" y="234"/>
                  </a:cubicBezTo>
                  <a:cubicBezTo>
                    <a:pt x="899" y="237"/>
                    <a:pt x="899" y="240"/>
                    <a:pt x="899" y="243"/>
                  </a:cubicBezTo>
                  <a:close/>
                  <a:moveTo>
                    <a:pt x="907" y="413"/>
                  </a:moveTo>
                  <a:cubicBezTo>
                    <a:pt x="905" y="413"/>
                    <a:pt x="905" y="413"/>
                    <a:pt x="905" y="413"/>
                  </a:cubicBezTo>
                  <a:cubicBezTo>
                    <a:pt x="902" y="413"/>
                    <a:pt x="902" y="413"/>
                    <a:pt x="902" y="413"/>
                  </a:cubicBezTo>
                  <a:cubicBezTo>
                    <a:pt x="902" y="410"/>
                    <a:pt x="902" y="407"/>
                    <a:pt x="902" y="404"/>
                  </a:cubicBezTo>
                  <a:cubicBezTo>
                    <a:pt x="905" y="404"/>
                    <a:pt x="905" y="404"/>
                    <a:pt x="905" y="404"/>
                  </a:cubicBezTo>
                  <a:cubicBezTo>
                    <a:pt x="907" y="405"/>
                    <a:pt x="907" y="405"/>
                    <a:pt x="907" y="405"/>
                  </a:cubicBezTo>
                  <a:cubicBezTo>
                    <a:pt x="907" y="408"/>
                    <a:pt x="907" y="410"/>
                    <a:pt x="907" y="413"/>
                  </a:cubicBezTo>
                  <a:close/>
                  <a:moveTo>
                    <a:pt x="907" y="371"/>
                  </a:moveTo>
                  <a:cubicBezTo>
                    <a:pt x="905" y="371"/>
                    <a:pt x="905" y="371"/>
                    <a:pt x="905" y="371"/>
                  </a:cubicBezTo>
                  <a:cubicBezTo>
                    <a:pt x="902" y="371"/>
                    <a:pt x="902" y="371"/>
                    <a:pt x="902" y="371"/>
                  </a:cubicBezTo>
                  <a:cubicBezTo>
                    <a:pt x="902" y="368"/>
                    <a:pt x="902" y="365"/>
                    <a:pt x="902" y="362"/>
                  </a:cubicBezTo>
                  <a:cubicBezTo>
                    <a:pt x="905" y="362"/>
                    <a:pt x="905" y="362"/>
                    <a:pt x="905" y="362"/>
                  </a:cubicBezTo>
                  <a:cubicBezTo>
                    <a:pt x="907" y="363"/>
                    <a:pt x="907" y="363"/>
                    <a:pt x="907" y="363"/>
                  </a:cubicBezTo>
                  <a:cubicBezTo>
                    <a:pt x="907" y="366"/>
                    <a:pt x="907" y="368"/>
                    <a:pt x="907" y="371"/>
                  </a:cubicBezTo>
                  <a:close/>
                  <a:moveTo>
                    <a:pt x="907" y="329"/>
                  </a:moveTo>
                  <a:cubicBezTo>
                    <a:pt x="905" y="329"/>
                    <a:pt x="905" y="329"/>
                    <a:pt x="905" y="329"/>
                  </a:cubicBezTo>
                  <a:cubicBezTo>
                    <a:pt x="902" y="329"/>
                    <a:pt x="902" y="329"/>
                    <a:pt x="902" y="329"/>
                  </a:cubicBezTo>
                  <a:cubicBezTo>
                    <a:pt x="902" y="326"/>
                    <a:pt x="902" y="323"/>
                    <a:pt x="902" y="320"/>
                  </a:cubicBezTo>
                  <a:cubicBezTo>
                    <a:pt x="905" y="320"/>
                    <a:pt x="905" y="320"/>
                    <a:pt x="905" y="320"/>
                  </a:cubicBezTo>
                  <a:cubicBezTo>
                    <a:pt x="907" y="321"/>
                    <a:pt x="907" y="321"/>
                    <a:pt x="907" y="321"/>
                  </a:cubicBezTo>
                  <a:cubicBezTo>
                    <a:pt x="907" y="324"/>
                    <a:pt x="907" y="327"/>
                    <a:pt x="907" y="329"/>
                  </a:cubicBezTo>
                  <a:close/>
                  <a:moveTo>
                    <a:pt x="907" y="301"/>
                  </a:moveTo>
                  <a:cubicBezTo>
                    <a:pt x="905" y="301"/>
                    <a:pt x="905" y="301"/>
                    <a:pt x="905" y="301"/>
                  </a:cubicBezTo>
                  <a:cubicBezTo>
                    <a:pt x="902" y="300"/>
                    <a:pt x="902" y="300"/>
                    <a:pt x="902" y="300"/>
                  </a:cubicBezTo>
                  <a:cubicBezTo>
                    <a:pt x="902" y="297"/>
                    <a:pt x="902" y="295"/>
                    <a:pt x="902" y="292"/>
                  </a:cubicBezTo>
                  <a:cubicBezTo>
                    <a:pt x="905" y="292"/>
                    <a:pt x="905" y="292"/>
                    <a:pt x="905" y="292"/>
                  </a:cubicBezTo>
                  <a:cubicBezTo>
                    <a:pt x="907" y="293"/>
                    <a:pt x="907" y="293"/>
                    <a:pt x="907" y="293"/>
                  </a:cubicBezTo>
                  <a:cubicBezTo>
                    <a:pt x="907" y="296"/>
                    <a:pt x="907" y="299"/>
                    <a:pt x="907" y="301"/>
                  </a:cubicBezTo>
                  <a:close/>
                  <a:moveTo>
                    <a:pt x="907" y="273"/>
                  </a:moveTo>
                  <a:cubicBezTo>
                    <a:pt x="905" y="273"/>
                    <a:pt x="905" y="273"/>
                    <a:pt x="905" y="273"/>
                  </a:cubicBezTo>
                  <a:cubicBezTo>
                    <a:pt x="902" y="272"/>
                    <a:pt x="902" y="272"/>
                    <a:pt x="902" y="272"/>
                  </a:cubicBezTo>
                  <a:cubicBezTo>
                    <a:pt x="902" y="269"/>
                    <a:pt x="902" y="266"/>
                    <a:pt x="902" y="263"/>
                  </a:cubicBezTo>
                  <a:cubicBezTo>
                    <a:pt x="905" y="264"/>
                    <a:pt x="905" y="264"/>
                    <a:pt x="905" y="264"/>
                  </a:cubicBezTo>
                  <a:cubicBezTo>
                    <a:pt x="907" y="265"/>
                    <a:pt x="907" y="265"/>
                    <a:pt x="907" y="265"/>
                  </a:cubicBezTo>
                  <a:cubicBezTo>
                    <a:pt x="907" y="268"/>
                    <a:pt x="907" y="271"/>
                    <a:pt x="907" y="273"/>
                  </a:cubicBezTo>
                  <a:close/>
                  <a:moveTo>
                    <a:pt x="914" y="414"/>
                  </a:moveTo>
                  <a:cubicBezTo>
                    <a:pt x="913" y="414"/>
                    <a:pt x="913" y="414"/>
                    <a:pt x="913" y="414"/>
                  </a:cubicBezTo>
                  <a:cubicBezTo>
                    <a:pt x="911" y="413"/>
                    <a:pt x="911" y="413"/>
                    <a:pt x="911" y="413"/>
                  </a:cubicBezTo>
                  <a:cubicBezTo>
                    <a:pt x="911" y="411"/>
                    <a:pt x="911" y="408"/>
                    <a:pt x="911" y="405"/>
                  </a:cubicBezTo>
                  <a:cubicBezTo>
                    <a:pt x="913" y="405"/>
                    <a:pt x="913" y="405"/>
                    <a:pt x="913" y="405"/>
                  </a:cubicBezTo>
                  <a:cubicBezTo>
                    <a:pt x="914" y="405"/>
                    <a:pt x="914" y="405"/>
                    <a:pt x="914" y="405"/>
                  </a:cubicBezTo>
                  <a:lnTo>
                    <a:pt x="914" y="414"/>
                  </a:lnTo>
                  <a:close/>
                  <a:moveTo>
                    <a:pt x="915" y="303"/>
                  </a:moveTo>
                  <a:cubicBezTo>
                    <a:pt x="913" y="303"/>
                    <a:pt x="913" y="303"/>
                    <a:pt x="913" y="303"/>
                  </a:cubicBezTo>
                  <a:cubicBezTo>
                    <a:pt x="911" y="302"/>
                    <a:pt x="911" y="302"/>
                    <a:pt x="911" y="302"/>
                  </a:cubicBezTo>
                  <a:cubicBezTo>
                    <a:pt x="911" y="299"/>
                    <a:pt x="911" y="296"/>
                    <a:pt x="911" y="294"/>
                  </a:cubicBezTo>
                  <a:cubicBezTo>
                    <a:pt x="913" y="294"/>
                    <a:pt x="913" y="294"/>
                    <a:pt x="913" y="294"/>
                  </a:cubicBezTo>
                  <a:cubicBezTo>
                    <a:pt x="915" y="295"/>
                    <a:pt x="915" y="295"/>
                    <a:pt x="915" y="295"/>
                  </a:cubicBezTo>
                  <a:cubicBezTo>
                    <a:pt x="915" y="298"/>
                    <a:pt x="915" y="300"/>
                    <a:pt x="915" y="303"/>
                  </a:cubicBezTo>
                  <a:close/>
                  <a:moveTo>
                    <a:pt x="915" y="289"/>
                  </a:moveTo>
                  <a:cubicBezTo>
                    <a:pt x="913" y="289"/>
                    <a:pt x="913" y="289"/>
                    <a:pt x="913" y="289"/>
                  </a:cubicBezTo>
                  <a:cubicBezTo>
                    <a:pt x="911" y="288"/>
                    <a:pt x="911" y="288"/>
                    <a:pt x="911" y="288"/>
                  </a:cubicBezTo>
                  <a:cubicBezTo>
                    <a:pt x="911" y="285"/>
                    <a:pt x="911" y="283"/>
                    <a:pt x="911" y="280"/>
                  </a:cubicBezTo>
                  <a:cubicBezTo>
                    <a:pt x="913" y="280"/>
                    <a:pt x="913" y="280"/>
                    <a:pt x="913" y="280"/>
                  </a:cubicBezTo>
                  <a:cubicBezTo>
                    <a:pt x="915" y="281"/>
                    <a:pt x="915" y="281"/>
                    <a:pt x="915" y="281"/>
                  </a:cubicBezTo>
                  <a:cubicBezTo>
                    <a:pt x="915" y="284"/>
                    <a:pt x="915" y="287"/>
                    <a:pt x="915" y="289"/>
                  </a:cubicBezTo>
                  <a:close/>
                  <a:moveTo>
                    <a:pt x="921" y="393"/>
                  </a:moveTo>
                  <a:cubicBezTo>
                    <a:pt x="919" y="394"/>
                    <a:pt x="919" y="394"/>
                    <a:pt x="919" y="394"/>
                  </a:cubicBezTo>
                  <a:cubicBezTo>
                    <a:pt x="919" y="392"/>
                    <a:pt x="919" y="392"/>
                    <a:pt x="919" y="392"/>
                  </a:cubicBezTo>
                  <a:cubicBezTo>
                    <a:pt x="921" y="392"/>
                    <a:pt x="921" y="392"/>
                    <a:pt x="921" y="392"/>
                  </a:cubicBezTo>
                  <a:cubicBezTo>
                    <a:pt x="923" y="392"/>
                    <a:pt x="923" y="392"/>
                    <a:pt x="923" y="392"/>
                  </a:cubicBezTo>
                  <a:lnTo>
                    <a:pt x="921" y="393"/>
                  </a:lnTo>
                  <a:close/>
                  <a:moveTo>
                    <a:pt x="923" y="387"/>
                  </a:moveTo>
                  <a:cubicBezTo>
                    <a:pt x="921" y="387"/>
                    <a:pt x="921" y="387"/>
                    <a:pt x="921" y="387"/>
                  </a:cubicBezTo>
                  <a:cubicBezTo>
                    <a:pt x="919" y="386"/>
                    <a:pt x="919" y="386"/>
                    <a:pt x="919" y="386"/>
                  </a:cubicBezTo>
                  <a:cubicBezTo>
                    <a:pt x="919" y="384"/>
                    <a:pt x="919" y="381"/>
                    <a:pt x="919" y="378"/>
                  </a:cubicBezTo>
                  <a:cubicBezTo>
                    <a:pt x="921" y="378"/>
                    <a:pt x="921" y="378"/>
                    <a:pt x="921" y="378"/>
                  </a:cubicBezTo>
                  <a:cubicBezTo>
                    <a:pt x="923" y="378"/>
                    <a:pt x="923" y="378"/>
                    <a:pt x="923" y="378"/>
                  </a:cubicBezTo>
                  <a:cubicBezTo>
                    <a:pt x="923" y="381"/>
                    <a:pt x="923" y="384"/>
                    <a:pt x="923" y="387"/>
                  </a:cubicBezTo>
                  <a:close/>
                  <a:moveTo>
                    <a:pt x="923" y="359"/>
                  </a:moveTo>
                  <a:cubicBezTo>
                    <a:pt x="921" y="359"/>
                    <a:pt x="921" y="359"/>
                    <a:pt x="921" y="359"/>
                  </a:cubicBezTo>
                  <a:cubicBezTo>
                    <a:pt x="919" y="359"/>
                    <a:pt x="919" y="359"/>
                    <a:pt x="919" y="359"/>
                  </a:cubicBezTo>
                  <a:cubicBezTo>
                    <a:pt x="919" y="356"/>
                    <a:pt x="919" y="353"/>
                    <a:pt x="919" y="350"/>
                  </a:cubicBezTo>
                  <a:cubicBezTo>
                    <a:pt x="921" y="351"/>
                    <a:pt x="921" y="351"/>
                    <a:pt x="921" y="351"/>
                  </a:cubicBezTo>
                  <a:cubicBezTo>
                    <a:pt x="923" y="351"/>
                    <a:pt x="923" y="351"/>
                    <a:pt x="923" y="351"/>
                  </a:cubicBezTo>
                  <a:cubicBezTo>
                    <a:pt x="923" y="354"/>
                    <a:pt x="923" y="357"/>
                    <a:pt x="923" y="359"/>
                  </a:cubicBezTo>
                  <a:close/>
                  <a:moveTo>
                    <a:pt x="923" y="346"/>
                  </a:moveTo>
                  <a:cubicBezTo>
                    <a:pt x="921" y="346"/>
                    <a:pt x="921" y="346"/>
                    <a:pt x="921" y="346"/>
                  </a:cubicBezTo>
                  <a:cubicBezTo>
                    <a:pt x="919" y="345"/>
                    <a:pt x="919" y="345"/>
                    <a:pt x="919" y="345"/>
                  </a:cubicBezTo>
                  <a:cubicBezTo>
                    <a:pt x="919" y="342"/>
                    <a:pt x="919" y="339"/>
                    <a:pt x="919" y="337"/>
                  </a:cubicBezTo>
                  <a:cubicBezTo>
                    <a:pt x="921" y="337"/>
                    <a:pt x="921" y="337"/>
                    <a:pt x="921" y="337"/>
                  </a:cubicBezTo>
                  <a:cubicBezTo>
                    <a:pt x="923" y="337"/>
                    <a:pt x="923" y="337"/>
                    <a:pt x="923" y="337"/>
                  </a:cubicBezTo>
                  <a:cubicBezTo>
                    <a:pt x="923" y="340"/>
                    <a:pt x="923" y="343"/>
                    <a:pt x="923" y="346"/>
                  </a:cubicBezTo>
                  <a:close/>
                  <a:moveTo>
                    <a:pt x="923" y="332"/>
                  </a:moveTo>
                  <a:cubicBezTo>
                    <a:pt x="921" y="332"/>
                    <a:pt x="921" y="332"/>
                    <a:pt x="921" y="332"/>
                  </a:cubicBezTo>
                  <a:cubicBezTo>
                    <a:pt x="919" y="331"/>
                    <a:pt x="919" y="331"/>
                    <a:pt x="919" y="331"/>
                  </a:cubicBezTo>
                  <a:cubicBezTo>
                    <a:pt x="919" y="329"/>
                    <a:pt x="919" y="326"/>
                    <a:pt x="919" y="323"/>
                  </a:cubicBezTo>
                  <a:cubicBezTo>
                    <a:pt x="921" y="323"/>
                    <a:pt x="921" y="323"/>
                    <a:pt x="921" y="323"/>
                  </a:cubicBezTo>
                  <a:cubicBezTo>
                    <a:pt x="923" y="324"/>
                    <a:pt x="923" y="324"/>
                    <a:pt x="923" y="324"/>
                  </a:cubicBezTo>
                  <a:cubicBezTo>
                    <a:pt x="923" y="327"/>
                    <a:pt x="923" y="329"/>
                    <a:pt x="923" y="332"/>
                  </a:cubicBezTo>
                  <a:close/>
                  <a:moveTo>
                    <a:pt x="923" y="319"/>
                  </a:moveTo>
                  <a:cubicBezTo>
                    <a:pt x="921" y="318"/>
                    <a:pt x="921" y="318"/>
                    <a:pt x="921" y="318"/>
                  </a:cubicBezTo>
                  <a:cubicBezTo>
                    <a:pt x="919" y="318"/>
                    <a:pt x="919" y="318"/>
                    <a:pt x="919" y="318"/>
                  </a:cubicBezTo>
                  <a:cubicBezTo>
                    <a:pt x="919" y="315"/>
                    <a:pt x="919" y="312"/>
                    <a:pt x="919" y="309"/>
                  </a:cubicBezTo>
                  <a:cubicBezTo>
                    <a:pt x="921" y="310"/>
                    <a:pt x="921" y="310"/>
                    <a:pt x="921" y="310"/>
                  </a:cubicBezTo>
                  <a:cubicBezTo>
                    <a:pt x="923" y="310"/>
                    <a:pt x="923" y="310"/>
                    <a:pt x="923" y="310"/>
                  </a:cubicBezTo>
                  <a:cubicBezTo>
                    <a:pt x="923" y="313"/>
                    <a:pt x="923" y="316"/>
                    <a:pt x="923" y="319"/>
                  </a:cubicBezTo>
                  <a:close/>
                  <a:moveTo>
                    <a:pt x="923" y="264"/>
                  </a:moveTo>
                  <a:cubicBezTo>
                    <a:pt x="921" y="263"/>
                    <a:pt x="921" y="263"/>
                    <a:pt x="921" y="263"/>
                  </a:cubicBezTo>
                  <a:cubicBezTo>
                    <a:pt x="919" y="263"/>
                    <a:pt x="919" y="263"/>
                    <a:pt x="919" y="263"/>
                  </a:cubicBezTo>
                  <a:cubicBezTo>
                    <a:pt x="919" y="260"/>
                    <a:pt x="919" y="257"/>
                    <a:pt x="919" y="254"/>
                  </a:cubicBezTo>
                  <a:cubicBezTo>
                    <a:pt x="921" y="255"/>
                    <a:pt x="921" y="255"/>
                    <a:pt x="921" y="255"/>
                  </a:cubicBezTo>
                  <a:cubicBezTo>
                    <a:pt x="923" y="256"/>
                    <a:pt x="923" y="256"/>
                    <a:pt x="923" y="256"/>
                  </a:cubicBezTo>
                  <a:cubicBezTo>
                    <a:pt x="923" y="258"/>
                    <a:pt x="923" y="261"/>
                    <a:pt x="923" y="264"/>
                  </a:cubicBezTo>
                  <a:close/>
                  <a:moveTo>
                    <a:pt x="923" y="250"/>
                  </a:moveTo>
                  <a:cubicBezTo>
                    <a:pt x="921" y="250"/>
                    <a:pt x="921" y="250"/>
                    <a:pt x="921" y="250"/>
                  </a:cubicBezTo>
                  <a:cubicBezTo>
                    <a:pt x="919" y="249"/>
                    <a:pt x="919" y="249"/>
                    <a:pt x="919" y="249"/>
                  </a:cubicBezTo>
                  <a:cubicBezTo>
                    <a:pt x="919" y="246"/>
                    <a:pt x="919" y="243"/>
                    <a:pt x="919" y="241"/>
                  </a:cubicBezTo>
                  <a:cubicBezTo>
                    <a:pt x="921" y="241"/>
                    <a:pt x="921" y="241"/>
                    <a:pt x="921" y="241"/>
                  </a:cubicBezTo>
                  <a:cubicBezTo>
                    <a:pt x="923" y="242"/>
                    <a:pt x="923" y="242"/>
                    <a:pt x="923" y="242"/>
                  </a:cubicBezTo>
                  <a:cubicBezTo>
                    <a:pt x="923" y="245"/>
                    <a:pt x="923" y="248"/>
                    <a:pt x="923" y="250"/>
                  </a:cubicBezTo>
                  <a:close/>
                  <a:moveTo>
                    <a:pt x="931" y="387"/>
                  </a:moveTo>
                  <a:cubicBezTo>
                    <a:pt x="929" y="387"/>
                    <a:pt x="929" y="387"/>
                    <a:pt x="929" y="387"/>
                  </a:cubicBezTo>
                  <a:cubicBezTo>
                    <a:pt x="927" y="387"/>
                    <a:pt x="927" y="387"/>
                    <a:pt x="927" y="387"/>
                  </a:cubicBezTo>
                  <a:cubicBezTo>
                    <a:pt x="927" y="384"/>
                    <a:pt x="927" y="381"/>
                    <a:pt x="927" y="379"/>
                  </a:cubicBezTo>
                  <a:cubicBezTo>
                    <a:pt x="929" y="379"/>
                    <a:pt x="929" y="379"/>
                    <a:pt x="929" y="379"/>
                  </a:cubicBezTo>
                  <a:cubicBezTo>
                    <a:pt x="931" y="379"/>
                    <a:pt x="931" y="379"/>
                    <a:pt x="931" y="379"/>
                  </a:cubicBezTo>
                  <a:cubicBezTo>
                    <a:pt x="931" y="382"/>
                    <a:pt x="931" y="385"/>
                    <a:pt x="931" y="387"/>
                  </a:cubicBezTo>
                  <a:close/>
                  <a:moveTo>
                    <a:pt x="931" y="347"/>
                  </a:moveTo>
                  <a:cubicBezTo>
                    <a:pt x="929" y="347"/>
                    <a:pt x="929" y="347"/>
                    <a:pt x="929" y="347"/>
                  </a:cubicBezTo>
                  <a:cubicBezTo>
                    <a:pt x="927" y="346"/>
                    <a:pt x="927" y="346"/>
                    <a:pt x="927" y="346"/>
                  </a:cubicBezTo>
                  <a:cubicBezTo>
                    <a:pt x="927" y="344"/>
                    <a:pt x="927" y="341"/>
                    <a:pt x="927" y="338"/>
                  </a:cubicBezTo>
                  <a:cubicBezTo>
                    <a:pt x="929" y="338"/>
                    <a:pt x="929" y="338"/>
                    <a:pt x="929" y="338"/>
                  </a:cubicBezTo>
                  <a:cubicBezTo>
                    <a:pt x="931" y="339"/>
                    <a:pt x="931" y="339"/>
                    <a:pt x="931" y="339"/>
                  </a:cubicBezTo>
                  <a:cubicBezTo>
                    <a:pt x="931" y="341"/>
                    <a:pt x="931" y="344"/>
                    <a:pt x="931" y="347"/>
                  </a:cubicBezTo>
                  <a:close/>
                  <a:moveTo>
                    <a:pt x="931" y="307"/>
                  </a:moveTo>
                  <a:cubicBezTo>
                    <a:pt x="929" y="306"/>
                    <a:pt x="929" y="306"/>
                    <a:pt x="929" y="306"/>
                  </a:cubicBezTo>
                  <a:cubicBezTo>
                    <a:pt x="927" y="306"/>
                    <a:pt x="927" y="306"/>
                    <a:pt x="927" y="306"/>
                  </a:cubicBezTo>
                  <a:cubicBezTo>
                    <a:pt x="927" y="303"/>
                    <a:pt x="927" y="300"/>
                    <a:pt x="927" y="297"/>
                  </a:cubicBezTo>
                  <a:cubicBezTo>
                    <a:pt x="929" y="298"/>
                    <a:pt x="929" y="298"/>
                    <a:pt x="929" y="298"/>
                  </a:cubicBezTo>
                  <a:cubicBezTo>
                    <a:pt x="931" y="298"/>
                    <a:pt x="931" y="298"/>
                    <a:pt x="931" y="298"/>
                  </a:cubicBezTo>
                  <a:cubicBezTo>
                    <a:pt x="931" y="301"/>
                    <a:pt x="931" y="304"/>
                    <a:pt x="931" y="307"/>
                  </a:cubicBezTo>
                  <a:close/>
                  <a:moveTo>
                    <a:pt x="931" y="280"/>
                  </a:moveTo>
                  <a:cubicBezTo>
                    <a:pt x="929" y="279"/>
                    <a:pt x="929" y="279"/>
                    <a:pt x="929" y="279"/>
                  </a:cubicBezTo>
                  <a:cubicBezTo>
                    <a:pt x="927" y="279"/>
                    <a:pt x="927" y="279"/>
                    <a:pt x="927" y="279"/>
                  </a:cubicBezTo>
                  <a:cubicBezTo>
                    <a:pt x="927" y="276"/>
                    <a:pt x="927" y="273"/>
                    <a:pt x="927" y="270"/>
                  </a:cubicBezTo>
                  <a:cubicBezTo>
                    <a:pt x="929" y="271"/>
                    <a:pt x="929" y="271"/>
                    <a:pt x="929" y="271"/>
                  </a:cubicBezTo>
                  <a:cubicBezTo>
                    <a:pt x="931" y="271"/>
                    <a:pt x="931" y="271"/>
                    <a:pt x="931" y="271"/>
                  </a:cubicBezTo>
                  <a:cubicBezTo>
                    <a:pt x="931" y="274"/>
                    <a:pt x="931" y="277"/>
                    <a:pt x="931" y="280"/>
                  </a:cubicBezTo>
                  <a:close/>
                  <a:moveTo>
                    <a:pt x="931" y="253"/>
                  </a:moveTo>
                  <a:cubicBezTo>
                    <a:pt x="929" y="252"/>
                    <a:pt x="929" y="252"/>
                    <a:pt x="929" y="252"/>
                  </a:cubicBezTo>
                  <a:cubicBezTo>
                    <a:pt x="927" y="252"/>
                    <a:pt x="927" y="252"/>
                    <a:pt x="927" y="252"/>
                  </a:cubicBezTo>
                  <a:cubicBezTo>
                    <a:pt x="927" y="249"/>
                    <a:pt x="927" y="246"/>
                    <a:pt x="927" y="243"/>
                  </a:cubicBezTo>
                  <a:cubicBezTo>
                    <a:pt x="929" y="244"/>
                    <a:pt x="929" y="244"/>
                    <a:pt x="929" y="244"/>
                  </a:cubicBezTo>
                  <a:cubicBezTo>
                    <a:pt x="931" y="245"/>
                    <a:pt x="931" y="245"/>
                    <a:pt x="931" y="245"/>
                  </a:cubicBezTo>
                  <a:cubicBezTo>
                    <a:pt x="931" y="247"/>
                    <a:pt x="931" y="250"/>
                    <a:pt x="931" y="253"/>
                  </a:cubicBezTo>
                  <a:close/>
                  <a:moveTo>
                    <a:pt x="1052" y="371"/>
                  </a:moveTo>
                  <a:cubicBezTo>
                    <a:pt x="1058" y="389"/>
                    <a:pt x="1058" y="389"/>
                    <a:pt x="1058" y="389"/>
                  </a:cubicBezTo>
                  <a:cubicBezTo>
                    <a:pt x="1051" y="383"/>
                    <a:pt x="1051" y="383"/>
                    <a:pt x="1051" y="383"/>
                  </a:cubicBezTo>
                  <a:cubicBezTo>
                    <a:pt x="1048" y="380"/>
                    <a:pt x="1048" y="380"/>
                    <a:pt x="1048" y="380"/>
                  </a:cubicBezTo>
                  <a:cubicBezTo>
                    <a:pt x="1046" y="378"/>
                    <a:pt x="1046" y="378"/>
                    <a:pt x="1046" y="378"/>
                  </a:cubicBezTo>
                  <a:cubicBezTo>
                    <a:pt x="1048" y="376"/>
                    <a:pt x="1048" y="376"/>
                    <a:pt x="1048" y="376"/>
                  </a:cubicBezTo>
                  <a:cubicBezTo>
                    <a:pt x="1051" y="373"/>
                    <a:pt x="1051" y="373"/>
                    <a:pt x="1051" y="373"/>
                  </a:cubicBezTo>
                  <a:lnTo>
                    <a:pt x="1052" y="371"/>
                  </a:lnTo>
                  <a:close/>
                  <a:moveTo>
                    <a:pt x="1048" y="372"/>
                  </a:moveTo>
                  <a:cubicBezTo>
                    <a:pt x="1044" y="377"/>
                    <a:pt x="1044" y="377"/>
                    <a:pt x="1044" y="377"/>
                  </a:cubicBezTo>
                  <a:cubicBezTo>
                    <a:pt x="1037" y="370"/>
                    <a:pt x="1037" y="370"/>
                    <a:pt x="1037" y="370"/>
                  </a:cubicBezTo>
                  <a:cubicBezTo>
                    <a:pt x="1036" y="370"/>
                    <a:pt x="1036" y="370"/>
                    <a:pt x="1036" y="370"/>
                  </a:cubicBezTo>
                  <a:cubicBezTo>
                    <a:pt x="1037" y="370"/>
                    <a:pt x="1037" y="370"/>
                    <a:pt x="1037" y="370"/>
                  </a:cubicBezTo>
                  <a:cubicBezTo>
                    <a:pt x="1048" y="370"/>
                    <a:pt x="1048" y="370"/>
                    <a:pt x="1048" y="370"/>
                  </a:cubicBezTo>
                  <a:cubicBezTo>
                    <a:pt x="1050" y="370"/>
                    <a:pt x="1050" y="370"/>
                    <a:pt x="1050" y="370"/>
                  </a:cubicBezTo>
                  <a:lnTo>
                    <a:pt x="1048" y="372"/>
                  </a:lnTo>
                  <a:close/>
                  <a:moveTo>
                    <a:pt x="1048" y="359"/>
                  </a:moveTo>
                  <a:cubicBezTo>
                    <a:pt x="1049" y="363"/>
                    <a:pt x="1049" y="363"/>
                    <a:pt x="1049" y="363"/>
                  </a:cubicBezTo>
                  <a:cubicBezTo>
                    <a:pt x="1048" y="362"/>
                    <a:pt x="1048" y="362"/>
                    <a:pt x="1048" y="362"/>
                  </a:cubicBezTo>
                  <a:cubicBezTo>
                    <a:pt x="1037" y="354"/>
                    <a:pt x="1037" y="354"/>
                    <a:pt x="1037" y="354"/>
                  </a:cubicBezTo>
                  <a:cubicBezTo>
                    <a:pt x="1036" y="354"/>
                    <a:pt x="1036" y="354"/>
                    <a:pt x="1036" y="354"/>
                  </a:cubicBezTo>
                  <a:cubicBezTo>
                    <a:pt x="1037" y="354"/>
                    <a:pt x="1037" y="354"/>
                    <a:pt x="1037" y="354"/>
                  </a:cubicBezTo>
                  <a:cubicBezTo>
                    <a:pt x="1044" y="347"/>
                    <a:pt x="1044" y="347"/>
                    <a:pt x="1044" y="347"/>
                  </a:cubicBezTo>
                  <a:lnTo>
                    <a:pt x="1048" y="359"/>
                  </a:lnTo>
                  <a:close/>
                  <a:moveTo>
                    <a:pt x="1037" y="350"/>
                  </a:moveTo>
                  <a:cubicBezTo>
                    <a:pt x="1034" y="353"/>
                    <a:pt x="1034" y="353"/>
                    <a:pt x="1034" y="353"/>
                  </a:cubicBezTo>
                  <a:cubicBezTo>
                    <a:pt x="1033" y="352"/>
                    <a:pt x="1033" y="352"/>
                    <a:pt x="1033" y="352"/>
                  </a:cubicBezTo>
                  <a:cubicBezTo>
                    <a:pt x="1029" y="349"/>
                    <a:pt x="1029" y="349"/>
                    <a:pt x="1029" y="349"/>
                  </a:cubicBezTo>
                  <a:cubicBezTo>
                    <a:pt x="1026" y="347"/>
                    <a:pt x="1026" y="347"/>
                    <a:pt x="1026" y="347"/>
                  </a:cubicBezTo>
                  <a:cubicBezTo>
                    <a:pt x="1025" y="346"/>
                    <a:pt x="1025" y="346"/>
                    <a:pt x="1025" y="346"/>
                  </a:cubicBezTo>
                  <a:cubicBezTo>
                    <a:pt x="1026" y="346"/>
                    <a:pt x="1026" y="346"/>
                    <a:pt x="1026" y="346"/>
                  </a:cubicBezTo>
                  <a:cubicBezTo>
                    <a:pt x="1029" y="346"/>
                    <a:pt x="1029" y="346"/>
                    <a:pt x="1029" y="346"/>
                  </a:cubicBezTo>
                  <a:cubicBezTo>
                    <a:pt x="1033" y="346"/>
                    <a:pt x="1033" y="346"/>
                    <a:pt x="1033" y="346"/>
                  </a:cubicBezTo>
                  <a:cubicBezTo>
                    <a:pt x="1037" y="346"/>
                    <a:pt x="1037" y="346"/>
                    <a:pt x="1037" y="346"/>
                  </a:cubicBezTo>
                  <a:cubicBezTo>
                    <a:pt x="1042" y="346"/>
                    <a:pt x="1042" y="346"/>
                    <a:pt x="1042" y="346"/>
                  </a:cubicBezTo>
                  <a:lnTo>
                    <a:pt x="1037" y="350"/>
                  </a:lnTo>
                  <a:close/>
                  <a:moveTo>
                    <a:pt x="1019" y="308"/>
                  </a:moveTo>
                  <a:cubicBezTo>
                    <a:pt x="1019" y="321"/>
                    <a:pt x="1019" y="321"/>
                    <a:pt x="1019" y="321"/>
                  </a:cubicBezTo>
                  <a:cubicBezTo>
                    <a:pt x="1017" y="321"/>
                    <a:pt x="1017" y="321"/>
                    <a:pt x="1017" y="321"/>
                  </a:cubicBezTo>
                  <a:cubicBezTo>
                    <a:pt x="1016" y="321"/>
                    <a:pt x="1016" y="321"/>
                    <a:pt x="1016" y="321"/>
                  </a:cubicBezTo>
                  <a:cubicBezTo>
                    <a:pt x="1013" y="321"/>
                    <a:pt x="1013" y="321"/>
                    <a:pt x="1013" y="321"/>
                  </a:cubicBezTo>
                  <a:cubicBezTo>
                    <a:pt x="1012" y="321"/>
                    <a:pt x="1012" y="321"/>
                    <a:pt x="1012" y="321"/>
                  </a:cubicBezTo>
                  <a:cubicBezTo>
                    <a:pt x="1006" y="321"/>
                    <a:pt x="1006" y="321"/>
                    <a:pt x="1006" y="321"/>
                  </a:cubicBezTo>
                  <a:cubicBezTo>
                    <a:pt x="1006" y="321"/>
                    <a:pt x="1006" y="321"/>
                    <a:pt x="1006" y="321"/>
                  </a:cubicBezTo>
                  <a:cubicBezTo>
                    <a:pt x="1006" y="320"/>
                    <a:pt x="1006" y="320"/>
                    <a:pt x="1006" y="320"/>
                  </a:cubicBezTo>
                  <a:cubicBezTo>
                    <a:pt x="1012" y="315"/>
                    <a:pt x="1012" y="315"/>
                    <a:pt x="1012" y="315"/>
                  </a:cubicBezTo>
                  <a:cubicBezTo>
                    <a:pt x="1013" y="314"/>
                    <a:pt x="1013" y="314"/>
                    <a:pt x="1013" y="314"/>
                  </a:cubicBezTo>
                  <a:cubicBezTo>
                    <a:pt x="1016" y="311"/>
                    <a:pt x="1016" y="311"/>
                    <a:pt x="1016" y="311"/>
                  </a:cubicBezTo>
                  <a:cubicBezTo>
                    <a:pt x="1017" y="310"/>
                    <a:pt x="1017" y="310"/>
                    <a:pt x="1017" y="310"/>
                  </a:cubicBezTo>
                  <a:lnTo>
                    <a:pt x="1019" y="308"/>
                  </a:lnTo>
                  <a:close/>
                  <a:moveTo>
                    <a:pt x="1016" y="301"/>
                  </a:moveTo>
                  <a:cubicBezTo>
                    <a:pt x="1013" y="299"/>
                    <a:pt x="1013" y="299"/>
                    <a:pt x="1013" y="299"/>
                  </a:cubicBezTo>
                  <a:cubicBezTo>
                    <a:pt x="1012" y="298"/>
                    <a:pt x="1012" y="298"/>
                    <a:pt x="1012" y="298"/>
                  </a:cubicBezTo>
                  <a:cubicBezTo>
                    <a:pt x="1008" y="295"/>
                    <a:pt x="1008" y="295"/>
                    <a:pt x="1008" y="295"/>
                  </a:cubicBezTo>
                  <a:cubicBezTo>
                    <a:pt x="1012" y="295"/>
                    <a:pt x="1012" y="295"/>
                    <a:pt x="1012" y="295"/>
                  </a:cubicBezTo>
                  <a:cubicBezTo>
                    <a:pt x="1013" y="295"/>
                    <a:pt x="1013" y="295"/>
                    <a:pt x="1013" y="295"/>
                  </a:cubicBezTo>
                  <a:cubicBezTo>
                    <a:pt x="1016" y="295"/>
                    <a:pt x="1016" y="295"/>
                    <a:pt x="1016" y="295"/>
                  </a:cubicBezTo>
                  <a:cubicBezTo>
                    <a:pt x="1017" y="295"/>
                    <a:pt x="1017" y="295"/>
                    <a:pt x="1017" y="295"/>
                  </a:cubicBezTo>
                  <a:cubicBezTo>
                    <a:pt x="1019" y="295"/>
                    <a:pt x="1019" y="295"/>
                    <a:pt x="1019" y="295"/>
                  </a:cubicBezTo>
                  <a:cubicBezTo>
                    <a:pt x="1019" y="303"/>
                    <a:pt x="1019" y="303"/>
                    <a:pt x="1019" y="303"/>
                  </a:cubicBezTo>
                  <a:cubicBezTo>
                    <a:pt x="1017" y="302"/>
                    <a:pt x="1017" y="302"/>
                    <a:pt x="1017" y="302"/>
                  </a:cubicBezTo>
                  <a:lnTo>
                    <a:pt x="1016" y="301"/>
                  </a:lnTo>
                  <a:close/>
                  <a:moveTo>
                    <a:pt x="1019" y="327"/>
                  </a:moveTo>
                  <a:cubicBezTo>
                    <a:pt x="1019" y="339"/>
                    <a:pt x="1019" y="339"/>
                    <a:pt x="1019" y="339"/>
                  </a:cubicBezTo>
                  <a:cubicBezTo>
                    <a:pt x="1017" y="338"/>
                    <a:pt x="1017" y="338"/>
                    <a:pt x="1017" y="338"/>
                  </a:cubicBezTo>
                  <a:cubicBezTo>
                    <a:pt x="1016" y="336"/>
                    <a:pt x="1016" y="336"/>
                    <a:pt x="1016" y="336"/>
                  </a:cubicBezTo>
                  <a:cubicBezTo>
                    <a:pt x="1013" y="334"/>
                    <a:pt x="1013" y="334"/>
                    <a:pt x="1013" y="334"/>
                  </a:cubicBezTo>
                  <a:cubicBezTo>
                    <a:pt x="1012" y="333"/>
                    <a:pt x="1012" y="333"/>
                    <a:pt x="1012" y="333"/>
                  </a:cubicBezTo>
                  <a:cubicBezTo>
                    <a:pt x="1012" y="332"/>
                    <a:pt x="1012" y="332"/>
                    <a:pt x="1012" y="332"/>
                  </a:cubicBezTo>
                  <a:cubicBezTo>
                    <a:pt x="1012" y="332"/>
                    <a:pt x="1012" y="332"/>
                    <a:pt x="1012" y="332"/>
                  </a:cubicBezTo>
                  <a:cubicBezTo>
                    <a:pt x="1013" y="331"/>
                    <a:pt x="1013" y="331"/>
                    <a:pt x="1013" y="331"/>
                  </a:cubicBezTo>
                  <a:cubicBezTo>
                    <a:pt x="1016" y="329"/>
                    <a:pt x="1016" y="329"/>
                    <a:pt x="1016" y="329"/>
                  </a:cubicBezTo>
                  <a:cubicBezTo>
                    <a:pt x="1017" y="328"/>
                    <a:pt x="1017" y="328"/>
                    <a:pt x="1017" y="328"/>
                  </a:cubicBezTo>
                  <a:lnTo>
                    <a:pt x="1019" y="327"/>
                  </a:lnTo>
                  <a:close/>
                  <a:moveTo>
                    <a:pt x="1006" y="326"/>
                  </a:moveTo>
                  <a:cubicBezTo>
                    <a:pt x="1012" y="326"/>
                    <a:pt x="1012" y="326"/>
                    <a:pt x="1012" y="326"/>
                  </a:cubicBezTo>
                  <a:cubicBezTo>
                    <a:pt x="1013" y="326"/>
                    <a:pt x="1013" y="326"/>
                    <a:pt x="1013" y="326"/>
                  </a:cubicBezTo>
                  <a:cubicBezTo>
                    <a:pt x="1016" y="326"/>
                    <a:pt x="1016" y="326"/>
                    <a:pt x="1016" y="326"/>
                  </a:cubicBezTo>
                  <a:cubicBezTo>
                    <a:pt x="1016" y="326"/>
                    <a:pt x="1016" y="326"/>
                    <a:pt x="1016" y="326"/>
                  </a:cubicBezTo>
                  <a:cubicBezTo>
                    <a:pt x="1016" y="326"/>
                    <a:pt x="1016" y="326"/>
                    <a:pt x="1016" y="326"/>
                  </a:cubicBezTo>
                  <a:cubicBezTo>
                    <a:pt x="1013" y="328"/>
                    <a:pt x="1013" y="328"/>
                    <a:pt x="1013" y="328"/>
                  </a:cubicBezTo>
                  <a:cubicBezTo>
                    <a:pt x="1012" y="329"/>
                    <a:pt x="1012" y="329"/>
                    <a:pt x="1012" y="329"/>
                  </a:cubicBezTo>
                  <a:cubicBezTo>
                    <a:pt x="1010" y="331"/>
                    <a:pt x="1010" y="331"/>
                    <a:pt x="1010" y="331"/>
                  </a:cubicBezTo>
                  <a:cubicBezTo>
                    <a:pt x="1006" y="327"/>
                    <a:pt x="1006" y="327"/>
                    <a:pt x="1006" y="327"/>
                  </a:cubicBezTo>
                  <a:cubicBezTo>
                    <a:pt x="1005" y="326"/>
                    <a:pt x="1005" y="326"/>
                    <a:pt x="1005" y="326"/>
                  </a:cubicBezTo>
                  <a:lnTo>
                    <a:pt x="1006" y="326"/>
                  </a:lnTo>
                  <a:close/>
                  <a:moveTo>
                    <a:pt x="1012" y="336"/>
                  </a:moveTo>
                  <a:cubicBezTo>
                    <a:pt x="1013" y="337"/>
                    <a:pt x="1013" y="337"/>
                    <a:pt x="1013" y="337"/>
                  </a:cubicBezTo>
                  <a:cubicBezTo>
                    <a:pt x="1016" y="340"/>
                    <a:pt x="1016" y="340"/>
                    <a:pt x="1016" y="340"/>
                  </a:cubicBezTo>
                  <a:cubicBezTo>
                    <a:pt x="1017" y="341"/>
                    <a:pt x="1017" y="341"/>
                    <a:pt x="1017" y="341"/>
                  </a:cubicBezTo>
                  <a:cubicBezTo>
                    <a:pt x="1017" y="341"/>
                    <a:pt x="1017" y="341"/>
                    <a:pt x="1017" y="341"/>
                  </a:cubicBezTo>
                  <a:cubicBezTo>
                    <a:pt x="1016" y="341"/>
                    <a:pt x="1016" y="341"/>
                    <a:pt x="1016" y="341"/>
                  </a:cubicBezTo>
                  <a:cubicBezTo>
                    <a:pt x="1013" y="341"/>
                    <a:pt x="1013" y="341"/>
                    <a:pt x="1013" y="341"/>
                  </a:cubicBezTo>
                  <a:cubicBezTo>
                    <a:pt x="1012" y="341"/>
                    <a:pt x="1012" y="341"/>
                    <a:pt x="1012" y="341"/>
                  </a:cubicBezTo>
                  <a:cubicBezTo>
                    <a:pt x="1006" y="341"/>
                    <a:pt x="1006" y="341"/>
                    <a:pt x="1006" y="341"/>
                  </a:cubicBezTo>
                  <a:cubicBezTo>
                    <a:pt x="1002" y="341"/>
                    <a:pt x="1002" y="341"/>
                    <a:pt x="1002" y="341"/>
                  </a:cubicBezTo>
                  <a:cubicBezTo>
                    <a:pt x="1000" y="341"/>
                    <a:pt x="1000" y="341"/>
                    <a:pt x="1000" y="341"/>
                  </a:cubicBezTo>
                  <a:cubicBezTo>
                    <a:pt x="1002" y="340"/>
                    <a:pt x="1002" y="340"/>
                    <a:pt x="1002" y="340"/>
                  </a:cubicBezTo>
                  <a:cubicBezTo>
                    <a:pt x="1006" y="336"/>
                    <a:pt x="1006" y="336"/>
                    <a:pt x="1006" y="336"/>
                  </a:cubicBezTo>
                  <a:cubicBezTo>
                    <a:pt x="1010" y="334"/>
                    <a:pt x="1010" y="334"/>
                    <a:pt x="1010" y="334"/>
                  </a:cubicBezTo>
                  <a:lnTo>
                    <a:pt x="1012" y="336"/>
                  </a:lnTo>
                  <a:close/>
                  <a:moveTo>
                    <a:pt x="1017" y="347"/>
                  </a:moveTo>
                  <a:cubicBezTo>
                    <a:pt x="1019" y="346"/>
                    <a:pt x="1019" y="346"/>
                    <a:pt x="1019" y="346"/>
                  </a:cubicBezTo>
                  <a:cubicBezTo>
                    <a:pt x="1019" y="364"/>
                    <a:pt x="1019" y="364"/>
                    <a:pt x="1019" y="364"/>
                  </a:cubicBezTo>
                  <a:cubicBezTo>
                    <a:pt x="1017" y="362"/>
                    <a:pt x="1017" y="362"/>
                    <a:pt x="1017" y="362"/>
                  </a:cubicBezTo>
                  <a:cubicBezTo>
                    <a:pt x="1016" y="361"/>
                    <a:pt x="1016" y="361"/>
                    <a:pt x="1016" y="361"/>
                  </a:cubicBezTo>
                  <a:cubicBezTo>
                    <a:pt x="1013" y="359"/>
                    <a:pt x="1013" y="359"/>
                    <a:pt x="1013" y="359"/>
                  </a:cubicBezTo>
                  <a:cubicBezTo>
                    <a:pt x="1012" y="357"/>
                    <a:pt x="1012" y="357"/>
                    <a:pt x="1012" y="357"/>
                  </a:cubicBezTo>
                  <a:cubicBezTo>
                    <a:pt x="1008" y="354"/>
                    <a:pt x="1008" y="354"/>
                    <a:pt x="1008" y="354"/>
                  </a:cubicBezTo>
                  <a:cubicBezTo>
                    <a:pt x="1012" y="351"/>
                    <a:pt x="1012" y="351"/>
                    <a:pt x="1012" y="351"/>
                  </a:cubicBezTo>
                  <a:cubicBezTo>
                    <a:pt x="1013" y="350"/>
                    <a:pt x="1013" y="350"/>
                    <a:pt x="1013" y="350"/>
                  </a:cubicBezTo>
                  <a:cubicBezTo>
                    <a:pt x="1016" y="348"/>
                    <a:pt x="1016" y="348"/>
                    <a:pt x="1016" y="348"/>
                  </a:cubicBezTo>
                  <a:lnTo>
                    <a:pt x="1017" y="347"/>
                  </a:lnTo>
                  <a:close/>
                  <a:moveTo>
                    <a:pt x="1021" y="370"/>
                  </a:moveTo>
                  <a:cubicBezTo>
                    <a:pt x="1023" y="370"/>
                    <a:pt x="1023" y="370"/>
                    <a:pt x="1023" y="370"/>
                  </a:cubicBezTo>
                  <a:cubicBezTo>
                    <a:pt x="1026" y="370"/>
                    <a:pt x="1026" y="370"/>
                    <a:pt x="1026" y="370"/>
                  </a:cubicBezTo>
                  <a:cubicBezTo>
                    <a:pt x="1029" y="370"/>
                    <a:pt x="1029" y="370"/>
                    <a:pt x="1029" y="370"/>
                  </a:cubicBezTo>
                  <a:cubicBezTo>
                    <a:pt x="1030" y="370"/>
                    <a:pt x="1030" y="370"/>
                    <a:pt x="1030" y="370"/>
                  </a:cubicBezTo>
                  <a:cubicBezTo>
                    <a:pt x="1029" y="371"/>
                    <a:pt x="1029" y="371"/>
                    <a:pt x="1029" y="371"/>
                  </a:cubicBezTo>
                  <a:cubicBezTo>
                    <a:pt x="1026" y="374"/>
                    <a:pt x="1026" y="374"/>
                    <a:pt x="1026" y="374"/>
                  </a:cubicBezTo>
                  <a:cubicBezTo>
                    <a:pt x="1023" y="376"/>
                    <a:pt x="1023" y="376"/>
                    <a:pt x="1023" y="376"/>
                  </a:cubicBezTo>
                  <a:cubicBezTo>
                    <a:pt x="1021" y="378"/>
                    <a:pt x="1021" y="378"/>
                    <a:pt x="1021" y="378"/>
                  </a:cubicBezTo>
                  <a:cubicBezTo>
                    <a:pt x="1020" y="380"/>
                    <a:pt x="1020" y="380"/>
                    <a:pt x="1020" y="380"/>
                  </a:cubicBezTo>
                  <a:cubicBezTo>
                    <a:pt x="1017" y="377"/>
                    <a:pt x="1017" y="377"/>
                    <a:pt x="1017" y="377"/>
                  </a:cubicBezTo>
                  <a:cubicBezTo>
                    <a:pt x="1016" y="376"/>
                    <a:pt x="1016" y="376"/>
                    <a:pt x="1016" y="376"/>
                  </a:cubicBezTo>
                  <a:cubicBezTo>
                    <a:pt x="1013" y="373"/>
                    <a:pt x="1013" y="373"/>
                    <a:pt x="1013" y="373"/>
                  </a:cubicBezTo>
                  <a:cubicBezTo>
                    <a:pt x="1012" y="372"/>
                    <a:pt x="1012" y="372"/>
                    <a:pt x="1012" y="372"/>
                  </a:cubicBezTo>
                  <a:cubicBezTo>
                    <a:pt x="1010" y="370"/>
                    <a:pt x="1010" y="370"/>
                    <a:pt x="1010" y="370"/>
                  </a:cubicBezTo>
                  <a:cubicBezTo>
                    <a:pt x="1012" y="370"/>
                    <a:pt x="1012" y="370"/>
                    <a:pt x="1012" y="370"/>
                  </a:cubicBezTo>
                  <a:cubicBezTo>
                    <a:pt x="1013" y="370"/>
                    <a:pt x="1013" y="370"/>
                    <a:pt x="1013" y="370"/>
                  </a:cubicBezTo>
                  <a:cubicBezTo>
                    <a:pt x="1016" y="370"/>
                    <a:pt x="1016" y="370"/>
                    <a:pt x="1016" y="370"/>
                  </a:cubicBezTo>
                  <a:cubicBezTo>
                    <a:pt x="1017" y="370"/>
                    <a:pt x="1017" y="370"/>
                    <a:pt x="1017" y="370"/>
                  </a:cubicBezTo>
                  <a:lnTo>
                    <a:pt x="1021" y="370"/>
                  </a:lnTo>
                  <a:close/>
                  <a:moveTo>
                    <a:pt x="1023" y="341"/>
                  </a:moveTo>
                  <a:cubicBezTo>
                    <a:pt x="1026" y="338"/>
                    <a:pt x="1026" y="338"/>
                    <a:pt x="1026" y="338"/>
                  </a:cubicBezTo>
                  <a:cubicBezTo>
                    <a:pt x="1029" y="335"/>
                    <a:pt x="1029" y="335"/>
                    <a:pt x="1029" y="335"/>
                  </a:cubicBezTo>
                  <a:cubicBezTo>
                    <a:pt x="1030" y="334"/>
                    <a:pt x="1030" y="334"/>
                    <a:pt x="1030" y="334"/>
                  </a:cubicBezTo>
                  <a:cubicBezTo>
                    <a:pt x="1033" y="336"/>
                    <a:pt x="1033" y="336"/>
                    <a:pt x="1033" y="336"/>
                  </a:cubicBezTo>
                  <a:cubicBezTo>
                    <a:pt x="1037" y="339"/>
                    <a:pt x="1037" y="339"/>
                    <a:pt x="1037" y="339"/>
                  </a:cubicBezTo>
                  <a:cubicBezTo>
                    <a:pt x="1040" y="341"/>
                    <a:pt x="1040" y="341"/>
                    <a:pt x="1040" y="341"/>
                  </a:cubicBezTo>
                  <a:cubicBezTo>
                    <a:pt x="1037" y="341"/>
                    <a:pt x="1037" y="341"/>
                    <a:pt x="1037" y="341"/>
                  </a:cubicBezTo>
                  <a:cubicBezTo>
                    <a:pt x="1033" y="341"/>
                    <a:pt x="1033" y="341"/>
                    <a:pt x="1033" y="341"/>
                  </a:cubicBezTo>
                  <a:cubicBezTo>
                    <a:pt x="1029" y="341"/>
                    <a:pt x="1029" y="341"/>
                    <a:pt x="1029" y="341"/>
                  </a:cubicBezTo>
                  <a:cubicBezTo>
                    <a:pt x="1026" y="341"/>
                    <a:pt x="1026" y="341"/>
                    <a:pt x="1026" y="341"/>
                  </a:cubicBezTo>
                  <a:cubicBezTo>
                    <a:pt x="1023" y="341"/>
                    <a:pt x="1023" y="341"/>
                    <a:pt x="1023" y="341"/>
                  </a:cubicBezTo>
                  <a:cubicBezTo>
                    <a:pt x="1023" y="341"/>
                    <a:pt x="1023" y="341"/>
                    <a:pt x="1023" y="341"/>
                  </a:cubicBezTo>
                  <a:close/>
                  <a:moveTo>
                    <a:pt x="1021" y="340"/>
                  </a:moveTo>
                  <a:cubicBezTo>
                    <a:pt x="1021" y="327"/>
                    <a:pt x="1021" y="327"/>
                    <a:pt x="1021" y="327"/>
                  </a:cubicBezTo>
                  <a:cubicBezTo>
                    <a:pt x="1023" y="328"/>
                    <a:pt x="1023" y="328"/>
                    <a:pt x="1023" y="328"/>
                  </a:cubicBezTo>
                  <a:cubicBezTo>
                    <a:pt x="1026" y="330"/>
                    <a:pt x="1026" y="330"/>
                    <a:pt x="1026" y="330"/>
                  </a:cubicBezTo>
                  <a:cubicBezTo>
                    <a:pt x="1028" y="332"/>
                    <a:pt x="1028" y="332"/>
                    <a:pt x="1028" y="332"/>
                  </a:cubicBezTo>
                  <a:cubicBezTo>
                    <a:pt x="1026" y="335"/>
                    <a:pt x="1026" y="335"/>
                    <a:pt x="1026" y="335"/>
                  </a:cubicBezTo>
                  <a:cubicBezTo>
                    <a:pt x="1023" y="338"/>
                    <a:pt x="1023" y="338"/>
                    <a:pt x="1023" y="338"/>
                  </a:cubicBezTo>
                  <a:lnTo>
                    <a:pt x="1021" y="340"/>
                  </a:lnTo>
                  <a:close/>
                  <a:moveTo>
                    <a:pt x="1030" y="331"/>
                  </a:moveTo>
                  <a:cubicBezTo>
                    <a:pt x="1029" y="330"/>
                    <a:pt x="1029" y="330"/>
                    <a:pt x="1029" y="330"/>
                  </a:cubicBezTo>
                  <a:cubicBezTo>
                    <a:pt x="1026" y="327"/>
                    <a:pt x="1026" y="327"/>
                    <a:pt x="1026" y="327"/>
                  </a:cubicBezTo>
                  <a:cubicBezTo>
                    <a:pt x="1024" y="326"/>
                    <a:pt x="1024" y="326"/>
                    <a:pt x="1024" y="326"/>
                  </a:cubicBezTo>
                  <a:cubicBezTo>
                    <a:pt x="1026" y="326"/>
                    <a:pt x="1026" y="326"/>
                    <a:pt x="1026" y="326"/>
                  </a:cubicBezTo>
                  <a:cubicBezTo>
                    <a:pt x="1029" y="326"/>
                    <a:pt x="1029" y="326"/>
                    <a:pt x="1029" y="326"/>
                  </a:cubicBezTo>
                  <a:cubicBezTo>
                    <a:pt x="1033" y="326"/>
                    <a:pt x="1033" y="326"/>
                    <a:pt x="1033" y="326"/>
                  </a:cubicBezTo>
                  <a:cubicBezTo>
                    <a:pt x="1035" y="326"/>
                    <a:pt x="1035" y="326"/>
                    <a:pt x="1035" y="326"/>
                  </a:cubicBezTo>
                  <a:cubicBezTo>
                    <a:pt x="1033" y="327"/>
                    <a:pt x="1033" y="327"/>
                    <a:pt x="1033" y="327"/>
                  </a:cubicBezTo>
                  <a:lnTo>
                    <a:pt x="1030" y="331"/>
                  </a:lnTo>
                  <a:close/>
                  <a:moveTo>
                    <a:pt x="1033" y="321"/>
                  </a:moveTo>
                  <a:cubicBezTo>
                    <a:pt x="1029" y="321"/>
                    <a:pt x="1029" y="321"/>
                    <a:pt x="1029" y="321"/>
                  </a:cubicBezTo>
                  <a:cubicBezTo>
                    <a:pt x="1026" y="321"/>
                    <a:pt x="1026" y="321"/>
                    <a:pt x="1026" y="321"/>
                  </a:cubicBezTo>
                  <a:cubicBezTo>
                    <a:pt x="1023" y="321"/>
                    <a:pt x="1023" y="321"/>
                    <a:pt x="1023" y="321"/>
                  </a:cubicBezTo>
                  <a:cubicBezTo>
                    <a:pt x="1021" y="321"/>
                    <a:pt x="1021" y="321"/>
                    <a:pt x="1021" y="321"/>
                  </a:cubicBezTo>
                  <a:cubicBezTo>
                    <a:pt x="1021" y="309"/>
                    <a:pt x="1021" y="309"/>
                    <a:pt x="1021" y="309"/>
                  </a:cubicBezTo>
                  <a:cubicBezTo>
                    <a:pt x="1023" y="311"/>
                    <a:pt x="1023" y="311"/>
                    <a:pt x="1023" y="311"/>
                  </a:cubicBezTo>
                  <a:cubicBezTo>
                    <a:pt x="1026" y="313"/>
                    <a:pt x="1026" y="313"/>
                    <a:pt x="1026" y="313"/>
                  </a:cubicBezTo>
                  <a:cubicBezTo>
                    <a:pt x="1029" y="316"/>
                    <a:pt x="1029" y="316"/>
                    <a:pt x="1029" y="316"/>
                  </a:cubicBezTo>
                  <a:cubicBezTo>
                    <a:pt x="1033" y="321"/>
                    <a:pt x="1033" y="321"/>
                    <a:pt x="1033" y="321"/>
                  </a:cubicBezTo>
                  <a:cubicBezTo>
                    <a:pt x="1034" y="321"/>
                    <a:pt x="1034" y="321"/>
                    <a:pt x="1034" y="321"/>
                  </a:cubicBezTo>
                  <a:lnTo>
                    <a:pt x="1033" y="321"/>
                  </a:lnTo>
                  <a:close/>
                  <a:moveTo>
                    <a:pt x="1029" y="293"/>
                  </a:moveTo>
                  <a:cubicBezTo>
                    <a:pt x="1026" y="293"/>
                    <a:pt x="1026" y="293"/>
                    <a:pt x="1026" y="293"/>
                  </a:cubicBezTo>
                  <a:cubicBezTo>
                    <a:pt x="1023" y="293"/>
                    <a:pt x="1023" y="293"/>
                    <a:pt x="1023" y="293"/>
                  </a:cubicBezTo>
                  <a:cubicBezTo>
                    <a:pt x="1021" y="293"/>
                    <a:pt x="1021" y="293"/>
                    <a:pt x="1021" y="293"/>
                  </a:cubicBezTo>
                  <a:cubicBezTo>
                    <a:pt x="1021" y="285"/>
                    <a:pt x="1021" y="285"/>
                    <a:pt x="1021" y="285"/>
                  </a:cubicBezTo>
                  <a:cubicBezTo>
                    <a:pt x="1023" y="286"/>
                    <a:pt x="1023" y="286"/>
                    <a:pt x="1023" y="286"/>
                  </a:cubicBezTo>
                  <a:cubicBezTo>
                    <a:pt x="1026" y="288"/>
                    <a:pt x="1026" y="288"/>
                    <a:pt x="1026" y="288"/>
                  </a:cubicBezTo>
                  <a:cubicBezTo>
                    <a:pt x="1029" y="290"/>
                    <a:pt x="1029" y="290"/>
                    <a:pt x="1029" y="290"/>
                  </a:cubicBezTo>
                  <a:cubicBezTo>
                    <a:pt x="1033" y="293"/>
                    <a:pt x="1033" y="293"/>
                    <a:pt x="1033" y="293"/>
                  </a:cubicBezTo>
                  <a:lnTo>
                    <a:pt x="1029" y="293"/>
                  </a:lnTo>
                  <a:close/>
                  <a:moveTo>
                    <a:pt x="1031" y="295"/>
                  </a:moveTo>
                  <a:cubicBezTo>
                    <a:pt x="1029" y="297"/>
                    <a:pt x="1029" y="297"/>
                    <a:pt x="1029" y="297"/>
                  </a:cubicBezTo>
                  <a:cubicBezTo>
                    <a:pt x="1026" y="299"/>
                    <a:pt x="1026" y="299"/>
                    <a:pt x="1026" y="299"/>
                  </a:cubicBezTo>
                  <a:cubicBezTo>
                    <a:pt x="1023" y="302"/>
                    <a:pt x="1023" y="302"/>
                    <a:pt x="1023" y="302"/>
                  </a:cubicBezTo>
                  <a:cubicBezTo>
                    <a:pt x="1021" y="303"/>
                    <a:pt x="1021" y="303"/>
                    <a:pt x="1021" y="303"/>
                  </a:cubicBezTo>
                  <a:cubicBezTo>
                    <a:pt x="1021" y="295"/>
                    <a:pt x="1021" y="295"/>
                    <a:pt x="1021" y="295"/>
                  </a:cubicBezTo>
                  <a:cubicBezTo>
                    <a:pt x="1023" y="295"/>
                    <a:pt x="1023" y="295"/>
                    <a:pt x="1023" y="295"/>
                  </a:cubicBezTo>
                  <a:cubicBezTo>
                    <a:pt x="1026" y="295"/>
                    <a:pt x="1026" y="295"/>
                    <a:pt x="1026" y="295"/>
                  </a:cubicBezTo>
                  <a:cubicBezTo>
                    <a:pt x="1029" y="295"/>
                    <a:pt x="1029" y="295"/>
                    <a:pt x="1029" y="295"/>
                  </a:cubicBezTo>
                  <a:lnTo>
                    <a:pt x="1031" y="295"/>
                  </a:lnTo>
                  <a:close/>
                  <a:moveTo>
                    <a:pt x="1029" y="270"/>
                  </a:moveTo>
                  <a:cubicBezTo>
                    <a:pt x="1026" y="270"/>
                    <a:pt x="1026" y="270"/>
                    <a:pt x="1026" y="270"/>
                  </a:cubicBezTo>
                  <a:cubicBezTo>
                    <a:pt x="1023" y="270"/>
                    <a:pt x="1023" y="270"/>
                    <a:pt x="1023" y="270"/>
                  </a:cubicBezTo>
                  <a:cubicBezTo>
                    <a:pt x="1021" y="270"/>
                    <a:pt x="1021" y="270"/>
                    <a:pt x="1021" y="270"/>
                  </a:cubicBezTo>
                  <a:cubicBezTo>
                    <a:pt x="1021" y="261"/>
                    <a:pt x="1021" y="261"/>
                    <a:pt x="1021" y="261"/>
                  </a:cubicBezTo>
                  <a:cubicBezTo>
                    <a:pt x="1023" y="263"/>
                    <a:pt x="1023" y="263"/>
                    <a:pt x="1023" y="263"/>
                  </a:cubicBezTo>
                  <a:cubicBezTo>
                    <a:pt x="1026" y="265"/>
                    <a:pt x="1026" y="265"/>
                    <a:pt x="1026" y="265"/>
                  </a:cubicBezTo>
                  <a:cubicBezTo>
                    <a:pt x="1029" y="268"/>
                    <a:pt x="1029" y="268"/>
                    <a:pt x="1029" y="268"/>
                  </a:cubicBezTo>
                  <a:cubicBezTo>
                    <a:pt x="1031" y="270"/>
                    <a:pt x="1031" y="270"/>
                    <a:pt x="1031" y="270"/>
                  </a:cubicBezTo>
                  <a:lnTo>
                    <a:pt x="1029" y="270"/>
                  </a:lnTo>
                  <a:close/>
                  <a:moveTo>
                    <a:pt x="1029" y="272"/>
                  </a:moveTo>
                  <a:cubicBezTo>
                    <a:pt x="1029" y="273"/>
                    <a:pt x="1029" y="273"/>
                    <a:pt x="1029" y="273"/>
                  </a:cubicBezTo>
                  <a:cubicBezTo>
                    <a:pt x="1026" y="276"/>
                    <a:pt x="1026" y="276"/>
                    <a:pt x="1026" y="276"/>
                  </a:cubicBezTo>
                  <a:cubicBezTo>
                    <a:pt x="1023" y="278"/>
                    <a:pt x="1023" y="278"/>
                    <a:pt x="1023" y="278"/>
                  </a:cubicBezTo>
                  <a:cubicBezTo>
                    <a:pt x="1021" y="280"/>
                    <a:pt x="1021" y="280"/>
                    <a:pt x="1021" y="280"/>
                  </a:cubicBezTo>
                  <a:cubicBezTo>
                    <a:pt x="1021" y="272"/>
                    <a:pt x="1021" y="272"/>
                    <a:pt x="1021" y="272"/>
                  </a:cubicBezTo>
                  <a:cubicBezTo>
                    <a:pt x="1023" y="272"/>
                    <a:pt x="1023" y="272"/>
                    <a:pt x="1023" y="272"/>
                  </a:cubicBezTo>
                  <a:cubicBezTo>
                    <a:pt x="1026" y="272"/>
                    <a:pt x="1026" y="272"/>
                    <a:pt x="1026" y="272"/>
                  </a:cubicBezTo>
                  <a:cubicBezTo>
                    <a:pt x="1029" y="272"/>
                    <a:pt x="1029" y="272"/>
                    <a:pt x="1029" y="272"/>
                  </a:cubicBezTo>
                  <a:close/>
                  <a:moveTo>
                    <a:pt x="1026" y="247"/>
                  </a:moveTo>
                  <a:cubicBezTo>
                    <a:pt x="1023" y="247"/>
                    <a:pt x="1023" y="247"/>
                    <a:pt x="1023" y="247"/>
                  </a:cubicBezTo>
                  <a:cubicBezTo>
                    <a:pt x="1021" y="247"/>
                    <a:pt x="1021" y="247"/>
                    <a:pt x="1021" y="247"/>
                  </a:cubicBezTo>
                  <a:cubicBezTo>
                    <a:pt x="1021" y="239"/>
                    <a:pt x="1021" y="239"/>
                    <a:pt x="1021" y="239"/>
                  </a:cubicBezTo>
                  <a:cubicBezTo>
                    <a:pt x="1023" y="241"/>
                    <a:pt x="1023" y="241"/>
                    <a:pt x="1023" y="241"/>
                  </a:cubicBezTo>
                  <a:cubicBezTo>
                    <a:pt x="1026" y="244"/>
                    <a:pt x="1026" y="244"/>
                    <a:pt x="1026" y="244"/>
                  </a:cubicBezTo>
                  <a:cubicBezTo>
                    <a:pt x="1029" y="246"/>
                    <a:pt x="1029" y="246"/>
                    <a:pt x="1029" y="246"/>
                  </a:cubicBezTo>
                  <a:cubicBezTo>
                    <a:pt x="1029" y="247"/>
                    <a:pt x="1029" y="247"/>
                    <a:pt x="1029" y="247"/>
                  </a:cubicBezTo>
                  <a:cubicBezTo>
                    <a:pt x="1029" y="247"/>
                    <a:pt x="1029" y="247"/>
                    <a:pt x="1029" y="247"/>
                  </a:cubicBezTo>
                  <a:lnTo>
                    <a:pt x="1026" y="247"/>
                  </a:lnTo>
                  <a:close/>
                  <a:moveTo>
                    <a:pt x="1027" y="249"/>
                  </a:moveTo>
                  <a:cubicBezTo>
                    <a:pt x="1026" y="251"/>
                    <a:pt x="1026" y="251"/>
                    <a:pt x="1026" y="251"/>
                  </a:cubicBezTo>
                  <a:cubicBezTo>
                    <a:pt x="1023" y="253"/>
                    <a:pt x="1023" y="253"/>
                    <a:pt x="1023" y="253"/>
                  </a:cubicBezTo>
                  <a:cubicBezTo>
                    <a:pt x="1021" y="255"/>
                    <a:pt x="1021" y="255"/>
                    <a:pt x="1021" y="255"/>
                  </a:cubicBezTo>
                  <a:cubicBezTo>
                    <a:pt x="1021" y="249"/>
                    <a:pt x="1021" y="249"/>
                    <a:pt x="1021" y="249"/>
                  </a:cubicBezTo>
                  <a:cubicBezTo>
                    <a:pt x="1023" y="249"/>
                    <a:pt x="1023" y="249"/>
                    <a:pt x="1023" y="249"/>
                  </a:cubicBezTo>
                  <a:cubicBezTo>
                    <a:pt x="1026" y="249"/>
                    <a:pt x="1026" y="249"/>
                    <a:pt x="1026" y="249"/>
                  </a:cubicBezTo>
                  <a:lnTo>
                    <a:pt x="1027" y="249"/>
                  </a:lnTo>
                  <a:close/>
                  <a:moveTo>
                    <a:pt x="1026" y="224"/>
                  </a:moveTo>
                  <a:cubicBezTo>
                    <a:pt x="1023" y="224"/>
                    <a:pt x="1023" y="224"/>
                    <a:pt x="1023" y="224"/>
                  </a:cubicBezTo>
                  <a:cubicBezTo>
                    <a:pt x="1021" y="224"/>
                    <a:pt x="1021" y="224"/>
                    <a:pt x="1021" y="224"/>
                  </a:cubicBezTo>
                  <a:cubicBezTo>
                    <a:pt x="1017" y="224"/>
                    <a:pt x="1017" y="224"/>
                    <a:pt x="1017" y="224"/>
                  </a:cubicBezTo>
                  <a:cubicBezTo>
                    <a:pt x="1016" y="224"/>
                    <a:pt x="1016" y="224"/>
                    <a:pt x="1016" y="224"/>
                  </a:cubicBezTo>
                  <a:cubicBezTo>
                    <a:pt x="1014" y="224"/>
                    <a:pt x="1014" y="224"/>
                    <a:pt x="1014" y="224"/>
                  </a:cubicBezTo>
                  <a:cubicBezTo>
                    <a:pt x="1016" y="222"/>
                    <a:pt x="1016" y="222"/>
                    <a:pt x="1016" y="222"/>
                  </a:cubicBezTo>
                  <a:cubicBezTo>
                    <a:pt x="1017" y="220"/>
                    <a:pt x="1017" y="220"/>
                    <a:pt x="1017" y="220"/>
                  </a:cubicBezTo>
                  <a:cubicBezTo>
                    <a:pt x="1020" y="218"/>
                    <a:pt x="1020" y="218"/>
                    <a:pt x="1020" y="218"/>
                  </a:cubicBezTo>
                  <a:cubicBezTo>
                    <a:pt x="1021" y="219"/>
                    <a:pt x="1021" y="219"/>
                    <a:pt x="1021" y="219"/>
                  </a:cubicBezTo>
                  <a:cubicBezTo>
                    <a:pt x="1023" y="221"/>
                    <a:pt x="1023" y="221"/>
                    <a:pt x="1023" y="221"/>
                  </a:cubicBezTo>
                  <a:cubicBezTo>
                    <a:pt x="1026" y="223"/>
                    <a:pt x="1026" y="223"/>
                    <a:pt x="1026" y="223"/>
                  </a:cubicBezTo>
                  <a:cubicBezTo>
                    <a:pt x="1026" y="224"/>
                    <a:pt x="1026" y="224"/>
                    <a:pt x="1026" y="224"/>
                  </a:cubicBezTo>
                  <a:close/>
                  <a:moveTo>
                    <a:pt x="1028" y="226"/>
                  </a:moveTo>
                  <a:cubicBezTo>
                    <a:pt x="1026" y="228"/>
                    <a:pt x="1026" y="228"/>
                    <a:pt x="1026" y="228"/>
                  </a:cubicBezTo>
                  <a:cubicBezTo>
                    <a:pt x="1023" y="231"/>
                    <a:pt x="1023" y="231"/>
                    <a:pt x="1023" y="231"/>
                  </a:cubicBezTo>
                  <a:cubicBezTo>
                    <a:pt x="1021" y="233"/>
                    <a:pt x="1021" y="233"/>
                    <a:pt x="1021" y="233"/>
                  </a:cubicBezTo>
                  <a:cubicBezTo>
                    <a:pt x="1021" y="226"/>
                    <a:pt x="1021" y="226"/>
                    <a:pt x="1021" y="226"/>
                  </a:cubicBezTo>
                  <a:cubicBezTo>
                    <a:pt x="1023" y="226"/>
                    <a:pt x="1023" y="226"/>
                    <a:pt x="1023" y="226"/>
                  </a:cubicBezTo>
                  <a:cubicBezTo>
                    <a:pt x="1026" y="226"/>
                    <a:pt x="1026" y="226"/>
                    <a:pt x="1026" y="226"/>
                  </a:cubicBezTo>
                  <a:lnTo>
                    <a:pt x="1028" y="226"/>
                  </a:lnTo>
                  <a:close/>
                  <a:moveTo>
                    <a:pt x="1017" y="217"/>
                  </a:moveTo>
                  <a:cubicBezTo>
                    <a:pt x="1016" y="219"/>
                    <a:pt x="1016" y="219"/>
                    <a:pt x="1016" y="219"/>
                  </a:cubicBezTo>
                  <a:cubicBezTo>
                    <a:pt x="1013" y="221"/>
                    <a:pt x="1013" y="221"/>
                    <a:pt x="1013" y="221"/>
                  </a:cubicBezTo>
                  <a:cubicBezTo>
                    <a:pt x="1012" y="223"/>
                    <a:pt x="1012" y="223"/>
                    <a:pt x="1012" y="223"/>
                  </a:cubicBezTo>
                  <a:cubicBezTo>
                    <a:pt x="1013" y="211"/>
                    <a:pt x="1013" y="211"/>
                    <a:pt x="1013" y="211"/>
                  </a:cubicBezTo>
                  <a:cubicBezTo>
                    <a:pt x="1013" y="211"/>
                    <a:pt x="1013" y="211"/>
                    <a:pt x="1013" y="211"/>
                  </a:cubicBezTo>
                  <a:cubicBezTo>
                    <a:pt x="1016" y="214"/>
                    <a:pt x="1016" y="214"/>
                    <a:pt x="1016" y="214"/>
                  </a:cubicBezTo>
                  <a:cubicBezTo>
                    <a:pt x="1017" y="215"/>
                    <a:pt x="1017" y="215"/>
                    <a:pt x="1017" y="215"/>
                  </a:cubicBezTo>
                  <a:cubicBezTo>
                    <a:pt x="1018" y="216"/>
                    <a:pt x="1018" y="216"/>
                    <a:pt x="1018" y="216"/>
                  </a:cubicBezTo>
                  <a:lnTo>
                    <a:pt x="1017" y="217"/>
                  </a:lnTo>
                  <a:close/>
                  <a:moveTo>
                    <a:pt x="1013" y="226"/>
                  </a:moveTo>
                  <a:cubicBezTo>
                    <a:pt x="1016" y="226"/>
                    <a:pt x="1016" y="226"/>
                    <a:pt x="1016" y="226"/>
                  </a:cubicBezTo>
                  <a:cubicBezTo>
                    <a:pt x="1017" y="226"/>
                    <a:pt x="1017" y="226"/>
                    <a:pt x="1017" y="226"/>
                  </a:cubicBezTo>
                  <a:cubicBezTo>
                    <a:pt x="1019" y="226"/>
                    <a:pt x="1019" y="226"/>
                    <a:pt x="1019" y="226"/>
                  </a:cubicBezTo>
                  <a:cubicBezTo>
                    <a:pt x="1019" y="234"/>
                    <a:pt x="1019" y="234"/>
                    <a:pt x="1019" y="234"/>
                  </a:cubicBezTo>
                  <a:cubicBezTo>
                    <a:pt x="1017" y="232"/>
                    <a:pt x="1017" y="232"/>
                    <a:pt x="1017" y="232"/>
                  </a:cubicBezTo>
                  <a:cubicBezTo>
                    <a:pt x="1016" y="230"/>
                    <a:pt x="1016" y="230"/>
                    <a:pt x="1016" y="230"/>
                  </a:cubicBezTo>
                  <a:cubicBezTo>
                    <a:pt x="1013" y="228"/>
                    <a:pt x="1013" y="228"/>
                    <a:pt x="1013" y="228"/>
                  </a:cubicBezTo>
                  <a:cubicBezTo>
                    <a:pt x="1012" y="226"/>
                    <a:pt x="1012" y="226"/>
                    <a:pt x="1012" y="226"/>
                  </a:cubicBezTo>
                  <a:cubicBezTo>
                    <a:pt x="1012" y="226"/>
                    <a:pt x="1012" y="226"/>
                    <a:pt x="1012" y="226"/>
                  </a:cubicBezTo>
                  <a:cubicBezTo>
                    <a:pt x="1012" y="226"/>
                    <a:pt x="1012" y="226"/>
                    <a:pt x="1012" y="226"/>
                  </a:cubicBezTo>
                  <a:lnTo>
                    <a:pt x="1013" y="226"/>
                  </a:lnTo>
                  <a:close/>
                  <a:moveTo>
                    <a:pt x="1019" y="239"/>
                  </a:moveTo>
                  <a:cubicBezTo>
                    <a:pt x="1019" y="247"/>
                    <a:pt x="1019" y="247"/>
                    <a:pt x="1019" y="247"/>
                  </a:cubicBezTo>
                  <a:cubicBezTo>
                    <a:pt x="1017" y="247"/>
                    <a:pt x="1017" y="247"/>
                    <a:pt x="1017" y="247"/>
                  </a:cubicBezTo>
                  <a:cubicBezTo>
                    <a:pt x="1016" y="247"/>
                    <a:pt x="1016" y="247"/>
                    <a:pt x="1016" y="247"/>
                  </a:cubicBezTo>
                  <a:cubicBezTo>
                    <a:pt x="1013" y="247"/>
                    <a:pt x="1013" y="247"/>
                    <a:pt x="1013" y="247"/>
                  </a:cubicBezTo>
                  <a:cubicBezTo>
                    <a:pt x="1012" y="247"/>
                    <a:pt x="1012" y="247"/>
                    <a:pt x="1012" y="247"/>
                  </a:cubicBezTo>
                  <a:cubicBezTo>
                    <a:pt x="1010" y="247"/>
                    <a:pt x="1010" y="247"/>
                    <a:pt x="1010" y="247"/>
                  </a:cubicBezTo>
                  <a:cubicBezTo>
                    <a:pt x="1012" y="245"/>
                    <a:pt x="1012" y="245"/>
                    <a:pt x="1012" y="245"/>
                  </a:cubicBezTo>
                  <a:cubicBezTo>
                    <a:pt x="1013" y="244"/>
                    <a:pt x="1013" y="244"/>
                    <a:pt x="1013" y="244"/>
                  </a:cubicBezTo>
                  <a:cubicBezTo>
                    <a:pt x="1016" y="241"/>
                    <a:pt x="1016" y="241"/>
                    <a:pt x="1016" y="241"/>
                  </a:cubicBezTo>
                  <a:cubicBezTo>
                    <a:pt x="1017" y="240"/>
                    <a:pt x="1017" y="240"/>
                    <a:pt x="1017" y="240"/>
                  </a:cubicBezTo>
                  <a:lnTo>
                    <a:pt x="1019" y="239"/>
                  </a:lnTo>
                  <a:close/>
                  <a:moveTo>
                    <a:pt x="1013" y="249"/>
                  </a:moveTo>
                  <a:cubicBezTo>
                    <a:pt x="1016" y="249"/>
                    <a:pt x="1016" y="249"/>
                    <a:pt x="1016" y="249"/>
                  </a:cubicBezTo>
                  <a:cubicBezTo>
                    <a:pt x="1017" y="249"/>
                    <a:pt x="1017" y="249"/>
                    <a:pt x="1017" y="249"/>
                  </a:cubicBezTo>
                  <a:cubicBezTo>
                    <a:pt x="1019" y="249"/>
                    <a:pt x="1019" y="249"/>
                    <a:pt x="1019" y="249"/>
                  </a:cubicBezTo>
                  <a:cubicBezTo>
                    <a:pt x="1019" y="256"/>
                    <a:pt x="1019" y="256"/>
                    <a:pt x="1019" y="256"/>
                  </a:cubicBezTo>
                  <a:cubicBezTo>
                    <a:pt x="1017" y="255"/>
                    <a:pt x="1017" y="255"/>
                    <a:pt x="1017" y="255"/>
                  </a:cubicBezTo>
                  <a:cubicBezTo>
                    <a:pt x="1016" y="253"/>
                    <a:pt x="1016" y="253"/>
                    <a:pt x="1016" y="253"/>
                  </a:cubicBezTo>
                  <a:cubicBezTo>
                    <a:pt x="1013" y="250"/>
                    <a:pt x="1013" y="250"/>
                    <a:pt x="1013" y="250"/>
                  </a:cubicBezTo>
                  <a:cubicBezTo>
                    <a:pt x="1012" y="249"/>
                    <a:pt x="1012" y="249"/>
                    <a:pt x="1012" y="249"/>
                  </a:cubicBezTo>
                  <a:lnTo>
                    <a:pt x="1013" y="249"/>
                  </a:lnTo>
                  <a:close/>
                  <a:moveTo>
                    <a:pt x="1012" y="272"/>
                  </a:moveTo>
                  <a:cubicBezTo>
                    <a:pt x="1013" y="272"/>
                    <a:pt x="1013" y="272"/>
                    <a:pt x="1013" y="272"/>
                  </a:cubicBezTo>
                  <a:cubicBezTo>
                    <a:pt x="1016" y="272"/>
                    <a:pt x="1016" y="272"/>
                    <a:pt x="1016" y="272"/>
                  </a:cubicBezTo>
                  <a:cubicBezTo>
                    <a:pt x="1017" y="272"/>
                    <a:pt x="1017" y="272"/>
                    <a:pt x="1017" y="272"/>
                  </a:cubicBezTo>
                  <a:cubicBezTo>
                    <a:pt x="1019" y="272"/>
                    <a:pt x="1019" y="272"/>
                    <a:pt x="1019" y="272"/>
                  </a:cubicBezTo>
                  <a:cubicBezTo>
                    <a:pt x="1019" y="280"/>
                    <a:pt x="1019" y="280"/>
                    <a:pt x="1019" y="280"/>
                  </a:cubicBezTo>
                  <a:cubicBezTo>
                    <a:pt x="1017" y="279"/>
                    <a:pt x="1017" y="279"/>
                    <a:pt x="1017" y="279"/>
                  </a:cubicBezTo>
                  <a:cubicBezTo>
                    <a:pt x="1016" y="278"/>
                    <a:pt x="1016" y="278"/>
                    <a:pt x="1016" y="278"/>
                  </a:cubicBezTo>
                  <a:cubicBezTo>
                    <a:pt x="1013" y="275"/>
                    <a:pt x="1013" y="275"/>
                    <a:pt x="1013" y="275"/>
                  </a:cubicBezTo>
                  <a:cubicBezTo>
                    <a:pt x="1012" y="274"/>
                    <a:pt x="1012" y="274"/>
                    <a:pt x="1012" y="274"/>
                  </a:cubicBezTo>
                  <a:cubicBezTo>
                    <a:pt x="1010" y="272"/>
                    <a:pt x="1010" y="272"/>
                    <a:pt x="1010" y="272"/>
                  </a:cubicBezTo>
                  <a:lnTo>
                    <a:pt x="1012" y="272"/>
                  </a:lnTo>
                  <a:close/>
                  <a:moveTo>
                    <a:pt x="1009" y="270"/>
                  </a:moveTo>
                  <a:cubicBezTo>
                    <a:pt x="1012" y="267"/>
                    <a:pt x="1012" y="267"/>
                    <a:pt x="1012" y="267"/>
                  </a:cubicBezTo>
                  <a:cubicBezTo>
                    <a:pt x="1013" y="266"/>
                    <a:pt x="1013" y="266"/>
                    <a:pt x="1013" y="266"/>
                  </a:cubicBezTo>
                  <a:cubicBezTo>
                    <a:pt x="1016" y="263"/>
                    <a:pt x="1016" y="263"/>
                    <a:pt x="1016" y="263"/>
                  </a:cubicBezTo>
                  <a:cubicBezTo>
                    <a:pt x="1017" y="262"/>
                    <a:pt x="1017" y="262"/>
                    <a:pt x="1017" y="262"/>
                  </a:cubicBezTo>
                  <a:cubicBezTo>
                    <a:pt x="1019" y="261"/>
                    <a:pt x="1019" y="261"/>
                    <a:pt x="1019" y="261"/>
                  </a:cubicBezTo>
                  <a:cubicBezTo>
                    <a:pt x="1019" y="270"/>
                    <a:pt x="1019" y="270"/>
                    <a:pt x="1019" y="270"/>
                  </a:cubicBezTo>
                  <a:cubicBezTo>
                    <a:pt x="1017" y="270"/>
                    <a:pt x="1017" y="270"/>
                    <a:pt x="1017" y="270"/>
                  </a:cubicBezTo>
                  <a:cubicBezTo>
                    <a:pt x="1016" y="270"/>
                    <a:pt x="1016" y="270"/>
                    <a:pt x="1016" y="270"/>
                  </a:cubicBezTo>
                  <a:cubicBezTo>
                    <a:pt x="1013" y="270"/>
                    <a:pt x="1013" y="270"/>
                    <a:pt x="1013" y="270"/>
                  </a:cubicBezTo>
                  <a:cubicBezTo>
                    <a:pt x="1012" y="270"/>
                    <a:pt x="1012" y="270"/>
                    <a:pt x="1012" y="270"/>
                  </a:cubicBezTo>
                  <a:lnTo>
                    <a:pt x="1009" y="270"/>
                  </a:lnTo>
                  <a:close/>
                  <a:moveTo>
                    <a:pt x="1021" y="364"/>
                  </a:moveTo>
                  <a:cubicBezTo>
                    <a:pt x="1021" y="346"/>
                    <a:pt x="1021" y="346"/>
                    <a:pt x="1021" y="346"/>
                  </a:cubicBezTo>
                  <a:cubicBezTo>
                    <a:pt x="1023" y="348"/>
                    <a:pt x="1023" y="348"/>
                    <a:pt x="1023" y="348"/>
                  </a:cubicBezTo>
                  <a:cubicBezTo>
                    <a:pt x="1026" y="350"/>
                    <a:pt x="1026" y="350"/>
                    <a:pt x="1026" y="350"/>
                  </a:cubicBezTo>
                  <a:cubicBezTo>
                    <a:pt x="1029" y="352"/>
                    <a:pt x="1029" y="352"/>
                    <a:pt x="1029" y="352"/>
                  </a:cubicBezTo>
                  <a:cubicBezTo>
                    <a:pt x="1032" y="354"/>
                    <a:pt x="1032" y="354"/>
                    <a:pt x="1032" y="354"/>
                  </a:cubicBezTo>
                  <a:cubicBezTo>
                    <a:pt x="1029" y="357"/>
                    <a:pt x="1029" y="357"/>
                    <a:pt x="1029" y="357"/>
                  </a:cubicBezTo>
                  <a:cubicBezTo>
                    <a:pt x="1026" y="360"/>
                    <a:pt x="1026" y="360"/>
                    <a:pt x="1026" y="360"/>
                  </a:cubicBezTo>
                  <a:cubicBezTo>
                    <a:pt x="1023" y="362"/>
                    <a:pt x="1023" y="362"/>
                    <a:pt x="1023" y="362"/>
                  </a:cubicBezTo>
                  <a:lnTo>
                    <a:pt x="1021" y="364"/>
                  </a:lnTo>
                  <a:close/>
                  <a:moveTo>
                    <a:pt x="1037" y="327"/>
                  </a:moveTo>
                  <a:cubicBezTo>
                    <a:pt x="1041" y="339"/>
                    <a:pt x="1041" y="339"/>
                    <a:pt x="1041" y="339"/>
                  </a:cubicBezTo>
                  <a:cubicBezTo>
                    <a:pt x="1037" y="336"/>
                    <a:pt x="1037" y="336"/>
                    <a:pt x="1037" y="336"/>
                  </a:cubicBezTo>
                  <a:cubicBezTo>
                    <a:pt x="1033" y="333"/>
                    <a:pt x="1033" y="333"/>
                    <a:pt x="1033" y="333"/>
                  </a:cubicBezTo>
                  <a:cubicBezTo>
                    <a:pt x="1032" y="332"/>
                    <a:pt x="1032" y="332"/>
                    <a:pt x="1032" y="332"/>
                  </a:cubicBezTo>
                  <a:cubicBezTo>
                    <a:pt x="1033" y="331"/>
                    <a:pt x="1033" y="331"/>
                    <a:pt x="1033" y="331"/>
                  </a:cubicBezTo>
                  <a:cubicBezTo>
                    <a:pt x="1037" y="327"/>
                    <a:pt x="1037" y="327"/>
                    <a:pt x="1037" y="327"/>
                  </a:cubicBezTo>
                  <a:close/>
                  <a:moveTo>
                    <a:pt x="1036" y="320"/>
                  </a:moveTo>
                  <a:cubicBezTo>
                    <a:pt x="1033" y="318"/>
                    <a:pt x="1033" y="318"/>
                    <a:pt x="1033" y="318"/>
                  </a:cubicBezTo>
                  <a:cubicBezTo>
                    <a:pt x="1029" y="313"/>
                    <a:pt x="1029" y="313"/>
                    <a:pt x="1029" y="313"/>
                  </a:cubicBezTo>
                  <a:cubicBezTo>
                    <a:pt x="1026" y="310"/>
                    <a:pt x="1026" y="310"/>
                    <a:pt x="1026" y="310"/>
                  </a:cubicBezTo>
                  <a:cubicBezTo>
                    <a:pt x="1023" y="307"/>
                    <a:pt x="1023" y="307"/>
                    <a:pt x="1023" y="307"/>
                  </a:cubicBezTo>
                  <a:cubicBezTo>
                    <a:pt x="1023" y="307"/>
                    <a:pt x="1023" y="307"/>
                    <a:pt x="1023" y="307"/>
                  </a:cubicBezTo>
                  <a:cubicBezTo>
                    <a:pt x="1023" y="307"/>
                    <a:pt x="1023" y="307"/>
                    <a:pt x="1023" y="307"/>
                  </a:cubicBezTo>
                  <a:cubicBezTo>
                    <a:pt x="1026" y="307"/>
                    <a:pt x="1026" y="307"/>
                    <a:pt x="1026" y="307"/>
                  </a:cubicBezTo>
                  <a:cubicBezTo>
                    <a:pt x="1029" y="307"/>
                    <a:pt x="1029" y="307"/>
                    <a:pt x="1029" y="307"/>
                  </a:cubicBezTo>
                  <a:cubicBezTo>
                    <a:pt x="1033" y="307"/>
                    <a:pt x="1033" y="307"/>
                    <a:pt x="1033" y="307"/>
                  </a:cubicBezTo>
                  <a:cubicBezTo>
                    <a:pt x="1035" y="307"/>
                    <a:pt x="1035" y="307"/>
                    <a:pt x="1035" y="307"/>
                  </a:cubicBezTo>
                  <a:lnTo>
                    <a:pt x="1036" y="320"/>
                  </a:lnTo>
                  <a:close/>
                  <a:moveTo>
                    <a:pt x="1035" y="305"/>
                  </a:moveTo>
                  <a:cubicBezTo>
                    <a:pt x="1033" y="305"/>
                    <a:pt x="1033" y="305"/>
                    <a:pt x="1033" y="305"/>
                  </a:cubicBezTo>
                  <a:cubicBezTo>
                    <a:pt x="1029" y="305"/>
                    <a:pt x="1029" y="305"/>
                    <a:pt x="1029" y="305"/>
                  </a:cubicBezTo>
                  <a:cubicBezTo>
                    <a:pt x="1026" y="305"/>
                    <a:pt x="1026" y="305"/>
                    <a:pt x="1026" y="305"/>
                  </a:cubicBezTo>
                  <a:cubicBezTo>
                    <a:pt x="1023" y="305"/>
                    <a:pt x="1023" y="305"/>
                    <a:pt x="1023" y="305"/>
                  </a:cubicBezTo>
                  <a:cubicBezTo>
                    <a:pt x="1023" y="305"/>
                    <a:pt x="1023" y="305"/>
                    <a:pt x="1023" y="305"/>
                  </a:cubicBezTo>
                  <a:cubicBezTo>
                    <a:pt x="1023" y="304"/>
                    <a:pt x="1023" y="304"/>
                    <a:pt x="1023" y="304"/>
                  </a:cubicBezTo>
                  <a:cubicBezTo>
                    <a:pt x="1026" y="302"/>
                    <a:pt x="1026" y="302"/>
                    <a:pt x="1026" y="302"/>
                  </a:cubicBezTo>
                  <a:cubicBezTo>
                    <a:pt x="1029" y="300"/>
                    <a:pt x="1029" y="300"/>
                    <a:pt x="1029" y="300"/>
                  </a:cubicBezTo>
                  <a:cubicBezTo>
                    <a:pt x="1033" y="296"/>
                    <a:pt x="1033" y="296"/>
                    <a:pt x="1033" y="296"/>
                  </a:cubicBezTo>
                  <a:cubicBezTo>
                    <a:pt x="1034" y="296"/>
                    <a:pt x="1034" y="296"/>
                    <a:pt x="1034" y="296"/>
                  </a:cubicBezTo>
                  <a:lnTo>
                    <a:pt x="1035" y="305"/>
                  </a:lnTo>
                  <a:close/>
                  <a:moveTo>
                    <a:pt x="1033" y="285"/>
                  </a:moveTo>
                  <a:cubicBezTo>
                    <a:pt x="1034" y="291"/>
                    <a:pt x="1034" y="291"/>
                    <a:pt x="1034" y="291"/>
                  </a:cubicBezTo>
                  <a:cubicBezTo>
                    <a:pt x="1033" y="290"/>
                    <a:pt x="1033" y="290"/>
                    <a:pt x="1033" y="290"/>
                  </a:cubicBezTo>
                  <a:cubicBezTo>
                    <a:pt x="1029" y="287"/>
                    <a:pt x="1029" y="287"/>
                    <a:pt x="1029" y="287"/>
                  </a:cubicBezTo>
                  <a:cubicBezTo>
                    <a:pt x="1026" y="285"/>
                    <a:pt x="1026" y="285"/>
                    <a:pt x="1026" y="285"/>
                  </a:cubicBezTo>
                  <a:cubicBezTo>
                    <a:pt x="1024" y="284"/>
                    <a:pt x="1024" y="284"/>
                    <a:pt x="1024" y="284"/>
                  </a:cubicBezTo>
                  <a:cubicBezTo>
                    <a:pt x="1026" y="284"/>
                    <a:pt x="1026" y="284"/>
                    <a:pt x="1026" y="284"/>
                  </a:cubicBezTo>
                  <a:cubicBezTo>
                    <a:pt x="1029" y="284"/>
                    <a:pt x="1029" y="284"/>
                    <a:pt x="1029" y="284"/>
                  </a:cubicBezTo>
                  <a:cubicBezTo>
                    <a:pt x="1033" y="284"/>
                    <a:pt x="1033" y="284"/>
                    <a:pt x="1033" y="284"/>
                  </a:cubicBezTo>
                  <a:lnTo>
                    <a:pt x="1033" y="285"/>
                  </a:lnTo>
                  <a:close/>
                  <a:moveTo>
                    <a:pt x="1033" y="281"/>
                  </a:moveTo>
                  <a:cubicBezTo>
                    <a:pt x="1029" y="281"/>
                    <a:pt x="1029" y="281"/>
                    <a:pt x="1029" y="281"/>
                  </a:cubicBezTo>
                  <a:cubicBezTo>
                    <a:pt x="1026" y="281"/>
                    <a:pt x="1026" y="281"/>
                    <a:pt x="1026" y="281"/>
                  </a:cubicBezTo>
                  <a:cubicBezTo>
                    <a:pt x="1023" y="281"/>
                    <a:pt x="1023" y="281"/>
                    <a:pt x="1023" y="281"/>
                  </a:cubicBezTo>
                  <a:cubicBezTo>
                    <a:pt x="1023" y="281"/>
                    <a:pt x="1023" y="281"/>
                    <a:pt x="1023" y="281"/>
                  </a:cubicBezTo>
                  <a:cubicBezTo>
                    <a:pt x="1023" y="281"/>
                    <a:pt x="1023" y="281"/>
                    <a:pt x="1023" y="281"/>
                  </a:cubicBezTo>
                  <a:cubicBezTo>
                    <a:pt x="1026" y="279"/>
                    <a:pt x="1026" y="279"/>
                    <a:pt x="1026" y="279"/>
                  </a:cubicBezTo>
                  <a:cubicBezTo>
                    <a:pt x="1029" y="276"/>
                    <a:pt x="1029" y="276"/>
                    <a:pt x="1029" y="276"/>
                  </a:cubicBezTo>
                  <a:cubicBezTo>
                    <a:pt x="1032" y="272"/>
                    <a:pt x="1032" y="272"/>
                    <a:pt x="1032" y="272"/>
                  </a:cubicBezTo>
                  <a:lnTo>
                    <a:pt x="1033" y="281"/>
                  </a:lnTo>
                  <a:close/>
                  <a:moveTo>
                    <a:pt x="1032" y="268"/>
                  </a:moveTo>
                  <a:cubicBezTo>
                    <a:pt x="1029" y="265"/>
                    <a:pt x="1029" y="265"/>
                    <a:pt x="1029" y="265"/>
                  </a:cubicBezTo>
                  <a:cubicBezTo>
                    <a:pt x="1026" y="262"/>
                    <a:pt x="1026" y="262"/>
                    <a:pt x="1026" y="262"/>
                  </a:cubicBezTo>
                  <a:cubicBezTo>
                    <a:pt x="1024" y="261"/>
                    <a:pt x="1024" y="261"/>
                    <a:pt x="1024" y="261"/>
                  </a:cubicBezTo>
                  <a:cubicBezTo>
                    <a:pt x="1026" y="261"/>
                    <a:pt x="1026" y="261"/>
                    <a:pt x="1026" y="261"/>
                  </a:cubicBezTo>
                  <a:cubicBezTo>
                    <a:pt x="1029" y="261"/>
                    <a:pt x="1029" y="261"/>
                    <a:pt x="1029" y="261"/>
                  </a:cubicBezTo>
                  <a:cubicBezTo>
                    <a:pt x="1032" y="261"/>
                    <a:pt x="1032" y="261"/>
                    <a:pt x="1032" y="261"/>
                  </a:cubicBezTo>
                  <a:lnTo>
                    <a:pt x="1032" y="268"/>
                  </a:lnTo>
                  <a:close/>
                  <a:moveTo>
                    <a:pt x="1031" y="258"/>
                  </a:moveTo>
                  <a:cubicBezTo>
                    <a:pt x="1029" y="258"/>
                    <a:pt x="1029" y="258"/>
                    <a:pt x="1029" y="258"/>
                  </a:cubicBezTo>
                  <a:cubicBezTo>
                    <a:pt x="1026" y="258"/>
                    <a:pt x="1026" y="258"/>
                    <a:pt x="1026" y="258"/>
                  </a:cubicBezTo>
                  <a:cubicBezTo>
                    <a:pt x="1023" y="258"/>
                    <a:pt x="1023" y="258"/>
                    <a:pt x="1023" y="258"/>
                  </a:cubicBezTo>
                  <a:cubicBezTo>
                    <a:pt x="1021" y="258"/>
                    <a:pt x="1021" y="258"/>
                    <a:pt x="1021" y="258"/>
                  </a:cubicBezTo>
                  <a:cubicBezTo>
                    <a:pt x="1021" y="258"/>
                    <a:pt x="1021" y="258"/>
                    <a:pt x="1021" y="258"/>
                  </a:cubicBezTo>
                  <a:cubicBezTo>
                    <a:pt x="1023" y="257"/>
                    <a:pt x="1023" y="257"/>
                    <a:pt x="1023" y="257"/>
                  </a:cubicBezTo>
                  <a:cubicBezTo>
                    <a:pt x="1026" y="254"/>
                    <a:pt x="1026" y="254"/>
                    <a:pt x="1026" y="254"/>
                  </a:cubicBezTo>
                  <a:cubicBezTo>
                    <a:pt x="1029" y="251"/>
                    <a:pt x="1029" y="251"/>
                    <a:pt x="1029" y="251"/>
                  </a:cubicBezTo>
                  <a:cubicBezTo>
                    <a:pt x="1031" y="249"/>
                    <a:pt x="1031" y="249"/>
                    <a:pt x="1031" y="249"/>
                  </a:cubicBezTo>
                  <a:lnTo>
                    <a:pt x="1031" y="258"/>
                  </a:lnTo>
                  <a:close/>
                  <a:moveTo>
                    <a:pt x="1030" y="245"/>
                  </a:moveTo>
                  <a:cubicBezTo>
                    <a:pt x="1029" y="243"/>
                    <a:pt x="1029" y="243"/>
                    <a:pt x="1029" y="243"/>
                  </a:cubicBezTo>
                  <a:cubicBezTo>
                    <a:pt x="1026" y="240"/>
                    <a:pt x="1026" y="240"/>
                    <a:pt x="1026" y="240"/>
                  </a:cubicBezTo>
                  <a:cubicBezTo>
                    <a:pt x="1023" y="238"/>
                    <a:pt x="1023" y="238"/>
                    <a:pt x="1023" y="238"/>
                  </a:cubicBezTo>
                  <a:cubicBezTo>
                    <a:pt x="1023" y="238"/>
                    <a:pt x="1023" y="238"/>
                    <a:pt x="1023" y="238"/>
                  </a:cubicBezTo>
                  <a:cubicBezTo>
                    <a:pt x="1023" y="238"/>
                    <a:pt x="1023" y="238"/>
                    <a:pt x="1023" y="238"/>
                  </a:cubicBezTo>
                  <a:cubicBezTo>
                    <a:pt x="1026" y="238"/>
                    <a:pt x="1026" y="238"/>
                    <a:pt x="1026" y="238"/>
                  </a:cubicBezTo>
                  <a:cubicBezTo>
                    <a:pt x="1029" y="238"/>
                    <a:pt x="1029" y="238"/>
                    <a:pt x="1029" y="238"/>
                  </a:cubicBezTo>
                  <a:cubicBezTo>
                    <a:pt x="1030" y="238"/>
                    <a:pt x="1030" y="238"/>
                    <a:pt x="1030" y="238"/>
                  </a:cubicBezTo>
                  <a:lnTo>
                    <a:pt x="1030" y="245"/>
                  </a:lnTo>
                  <a:close/>
                  <a:moveTo>
                    <a:pt x="1030" y="235"/>
                  </a:moveTo>
                  <a:cubicBezTo>
                    <a:pt x="1029" y="235"/>
                    <a:pt x="1029" y="235"/>
                    <a:pt x="1029" y="235"/>
                  </a:cubicBezTo>
                  <a:cubicBezTo>
                    <a:pt x="1026" y="235"/>
                    <a:pt x="1026" y="235"/>
                    <a:pt x="1026" y="235"/>
                  </a:cubicBezTo>
                  <a:cubicBezTo>
                    <a:pt x="1023" y="235"/>
                    <a:pt x="1023" y="235"/>
                    <a:pt x="1023" y="235"/>
                  </a:cubicBezTo>
                  <a:cubicBezTo>
                    <a:pt x="1022" y="235"/>
                    <a:pt x="1022" y="235"/>
                    <a:pt x="1022" y="235"/>
                  </a:cubicBezTo>
                  <a:cubicBezTo>
                    <a:pt x="1023" y="235"/>
                    <a:pt x="1023" y="235"/>
                    <a:pt x="1023" y="235"/>
                  </a:cubicBezTo>
                  <a:cubicBezTo>
                    <a:pt x="1026" y="232"/>
                    <a:pt x="1026" y="232"/>
                    <a:pt x="1026" y="232"/>
                  </a:cubicBezTo>
                  <a:cubicBezTo>
                    <a:pt x="1029" y="228"/>
                    <a:pt x="1029" y="228"/>
                    <a:pt x="1029" y="228"/>
                  </a:cubicBezTo>
                  <a:cubicBezTo>
                    <a:pt x="1029" y="228"/>
                    <a:pt x="1029" y="228"/>
                    <a:pt x="1029" y="228"/>
                  </a:cubicBezTo>
                  <a:lnTo>
                    <a:pt x="1030" y="235"/>
                  </a:lnTo>
                  <a:close/>
                  <a:moveTo>
                    <a:pt x="1028" y="158"/>
                  </a:moveTo>
                  <a:cubicBezTo>
                    <a:pt x="1029" y="158"/>
                    <a:pt x="1029" y="158"/>
                    <a:pt x="1029" y="158"/>
                  </a:cubicBezTo>
                  <a:cubicBezTo>
                    <a:pt x="1030" y="158"/>
                    <a:pt x="1030" y="158"/>
                    <a:pt x="1030" y="158"/>
                  </a:cubicBezTo>
                  <a:cubicBezTo>
                    <a:pt x="1030" y="164"/>
                    <a:pt x="1030" y="164"/>
                    <a:pt x="1030" y="164"/>
                  </a:cubicBezTo>
                  <a:cubicBezTo>
                    <a:pt x="1029" y="164"/>
                    <a:pt x="1029" y="164"/>
                    <a:pt x="1029" y="164"/>
                  </a:cubicBezTo>
                  <a:cubicBezTo>
                    <a:pt x="1028" y="164"/>
                    <a:pt x="1028" y="164"/>
                    <a:pt x="1028" y="164"/>
                  </a:cubicBezTo>
                  <a:lnTo>
                    <a:pt x="1028" y="158"/>
                  </a:lnTo>
                  <a:close/>
                  <a:moveTo>
                    <a:pt x="1029" y="223"/>
                  </a:moveTo>
                  <a:cubicBezTo>
                    <a:pt x="1026" y="220"/>
                    <a:pt x="1026" y="220"/>
                    <a:pt x="1026" y="220"/>
                  </a:cubicBezTo>
                  <a:cubicBezTo>
                    <a:pt x="1023" y="217"/>
                    <a:pt x="1023" y="217"/>
                    <a:pt x="1023" y="217"/>
                  </a:cubicBezTo>
                  <a:cubicBezTo>
                    <a:pt x="1022" y="216"/>
                    <a:pt x="1022" y="216"/>
                    <a:pt x="1022" y="216"/>
                  </a:cubicBezTo>
                  <a:cubicBezTo>
                    <a:pt x="1023" y="215"/>
                    <a:pt x="1023" y="215"/>
                    <a:pt x="1023" y="215"/>
                  </a:cubicBezTo>
                  <a:cubicBezTo>
                    <a:pt x="1026" y="212"/>
                    <a:pt x="1026" y="212"/>
                    <a:pt x="1026" y="212"/>
                  </a:cubicBezTo>
                  <a:cubicBezTo>
                    <a:pt x="1028" y="210"/>
                    <a:pt x="1028" y="210"/>
                    <a:pt x="1028" y="210"/>
                  </a:cubicBezTo>
                  <a:lnTo>
                    <a:pt x="1029" y="223"/>
                  </a:lnTo>
                  <a:close/>
                  <a:moveTo>
                    <a:pt x="1017" y="197"/>
                  </a:moveTo>
                  <a:cubicBezTo>
                    <a:pt x="1016" y="196"/>
                    <a:pt x="1016" y="196"/>
                    <a:pt x="1016" y="196"/>
                  </a:cubicBezTo>
                  <a:cubicBezTo>
                    <a:pt x="1014" y="195"/>
                    <a:pt x="1014" y="195"/>
                    <a:pt x="1014" y="195"/>
                  </a:cubicBezTo>
                  <a:cubicBezTo>
                    <a:pt x="1014" y="195"/>
                    <a:pt x="1014" y="195"/>
                    <a:pt x="1014" y="195"/>
                  </a:cubicBezTo>
                  <a:cubicBezTo>
                    <a:pt x="1016" y="193"/>
                    <a:pt x="1016" y="193"/>
                    <a:pt x="1016" y="193"/>
                  </a:cubicBezTo>
                  <a:cubicBezTo>
                    <a:pt x="1017" y="191"/>
                    <a:pt x="1017" y="191"/>
                    <a:pt x="1017" y="191"/>
                  </a:cubicBezTo>
                  <a:cubicBezTo>
                    <a:pt x="1020" y="189"/>
                    <a:pt x="1020" y="189"/>
                    <a:pt x="1020" y="189"/>
                  </a:cubicBezTo>
                  <a:cubicBezTo>
                    <a:pt x="1021" y="190"/>
                    <a:pt x="1021" y="190"/>
                    <a:pt x="1021" y="190"/>
                  </a:cubicBezTo>
                  <a:cubicBezTo>
                    <a:pt x="1023" y="192"/>
                    <a:pt x="1023" y="192"/>
                    <a:pt x="1023" y="192"/>
                  </a:cubicBezTo>
                  <a:cubicBezTo>
                    <a:pt x="1026" y="194"/>
                    <a:pt x="1026" y="194"/>
                    <a:pt x="1026" y="194"/>
                  </a:cubicBezTo>
                  <a:cubicBezTo>
                    <a:pt x="1026" y="195"/>
                    <a:pt x="1026" y="195"/>
                    <a:pt x="1026" y="195"/>
                  </a:cubicBezTo>
                  <a:cubicBezTo>
                    <a:pt x="1026" y="195"/>
                    <a:pt x="1026" y="195"/>
                    <a:pt x="1026" y="195"/>
                  </a:cubicBezTo>
                  <a:cubicBezTo>
                    <a:pt x="1023" y="197"/>
                    <a:pt x="1023" y="197"/>
                    <a:pt x="1023" y="197"/>
                  </a:cubicBezTo>
                  <a:cubicBezTo>
                    <a:pt x="1021" y="199"/>
                    <a:pt x="1021" y="199"/>
                    <a:pt x="1021" y="199"/>
                  </a:cubicBezTo>
                  <a:cubicBezTo>
                    <a:pt x="1020" y="199"/>
                    <a:pt x="1020" y="199"/>
                    <a:pt x="1020" y="199"/>
                  </a:cubicBezTo>
                  <a:lnTo>
                    <a:pt x="1017" y="197"/>
                  </a:lnTo>
                  <a:close/>
                  <a:moveTo>
                    <a:pt x="1018" y="201"/>
                  </a:moveTo>
                  <a:cubicBezTo>
                    <a:pt x="1017" y="201"/>
                    <a:pt x="1017" y="201"/>
                    <a:pt x="1017" y="201"/>
                  </a:cubicBezTo>
                  <a:cubicBezTo>
                    <a:pt x="1016" y="203"/>
                    <a:pt x="1016" y="203"/>
                    <a:pt x="1016" y="203"/>
                  </a:cubicBezTo>
                  <a:cubicBezTo>
                    <a:pt x="1013" y="204"/>
                    <a:pt x="1013" y="204"/>
                    <a:pt x="1013" y="204"/>
                  </a:cubicBezTo>
                  <a:cubicBezTo>
                    <a:pt x="1014" y="198"/>
                    <a:pt x="1014" y="198"/>
                    <a:pt x="1014" y="198"/>
                  </a:cubicBezTo>
                  <a:cubicBezTo>
                    <a:pt x="1016" y="199"/>
                    <a:pt x="1016" y="199"/>
                    <a:pt x="1016" y="199"/>
                  </a:cubicBezTo>
                  <a:cubicBezTo>
                    <a:pt x="1017" y="200"/>
                    <a:pt x="1017" y="200"/>
                    <a:pt x="1017" y="200"/>
                  </a:cubicBezTo>
                  <a:lnTo>
                    <a:pt x="1018" y="201"/>
                  </a:lnTo>
                  <a:close/>
                  <a:moveTo>
                    <a:pt x="1014" y="191"/>
                  </a:moveTo>
                  <a:cubicBezTo>
                    <a:pt x="1015" y="184"/>
                    <a:pt x="1015" y="184"/>
                    <a:pt x="1015" y="184"/>
                  </a:cubicBezTo>
                  <a:cubicBezTo>
                    <a:pt x="1016" y="185"/>
                    <a:pt x="1016" y="185"/>
                    <a:pt x="1016" y="185"/>
                  </a:cubicBezTo>
                  <a:cubicBezTo>
                    <a:pt x="1017" y="187"/>
                    <a:pt x="1017" y="187"/>
                    <a:pt x="1017" y="187"/>
                  </a:cubicBezTo>
                  <a:cubicBezTo>
                    <a:pt x="1018" y="188"/>
                    <a:pt x="1018" y="188"/>
                    <a:pt x="1018" y="188"/>
                  </a:cubicBezTo>
                  <a:cubicBezTo>
                    <a:pt x="1017" y="188"/>
                    <a:pt x="1017" y="188"/>
                    <a:pt x="1017" y="188"/>
                  </a:cubicBezTo>
                  <a:cubicBezTo>
                    <a:pt x="1016" y="190"/>
                    <a:pt x="1016" y="190"/>
                    <a:pt x="1016" y="190"/>
                  </a:cubicBezTo>
                  <a:lnTo>
                    <a:pt x="1014" y="191"/>
                  </a:lnTo>
                  <a:close/>
                  <a:moveTo>
                    <a:pt x="1022" y="188"/>
                  </a:moveTo>
                  <a:cubicBezTo>
                    <a:pt x="1023" y="186"/>
                    <a:pt x="1023" y="186"/>
                    <a:pt x="1023" y="186"/>
                  </a:cubicBezTo>
                  <a:cubicBezTo>
                    <a:pt x="1026" y="184"/>
                    <a:pt x="1026" y="184"/>
                    <a:pt x="1026" y="184"/>
                  </a:cubicBezTo>
                  <a:cubicBezTo>
                    <a:pt x="1026" y="185"/>
                    <a:pt x="1026" y="185"/>
                    <a:pt x="1026" y="185"/>
                  </a:cubicBezTo>
                  <a:cubicBezTo>
                    <a:pt x="1026" y="191"/>
                    <a:pt x="1026" y="191"/>
                    <a:pt x="1026" y="191"/>
                  </a:cubicBezTo>
                  <a:cubicBezTo>
                    <a:pt x="1026" y="191"/>
                    <a:pt x="1026" y="191"/>
                    <a:pt x="1026" y="191"/>
                  </a:cubicBezTo>
                  <a:cubicBezTo>
                    <a:pt x="1023" y="189"/>
                    <a:pt x="1023" y="189"/>
                    <a:pt x="1023" y="189"/>
                  </a:cubicBezTo>
                  <a:lnTo>
                    <a:pt x="1022" y="188"/>
                  </a:lnTo>
                  <a:close/>
                  <a:moveTo>
                    <a:pt x="1023" y="200"/>
                  </a:moveTo>
                  <a:cubicBezTo>
                    <a:pt x="1026" y="198"/>
                    <a:pt x="1026" y="198"/>
                    <a:pt x="1026" y="198"/>
                  </a:cubicBezTo>
                  <a:cubicBezTo>
                    <a:pt x="1027" y="197"/>
                    <a:pt x="1027" y="197"/>
                    <a:pt x="1027" y="197"/>
                  </a:cubicBezTo>
                  <a:cubicBezTo>
                    <a:pt x="1027" y="205"/>
                    <a:pt x="1027" y="205"/>
                    <a:pt x="1027" y="205"/>
                  </a:cubicBezTo>
                  <a:cubicBezTo>
                    <a:pt x="1026" y="204"/>
                    <a:pt x="1026" y="204"/>
                    <a:pt x="1026" y="204"/>
                  </a:cubicBezTo>
                  <a:cubicBezTo>
                    <a:pt x="1023" y="202"/>
                    <a:pt x="1023" y="202"/>
                    <a:pt x="1023" y="202"/>
                  </a:cubicBezTo>
                  <a:cubicBezTo>
                    <a:pt x="1022" y="201"/>
                    <a:pt x="1022" y="201"/>
                    <a:pt x="1022" y="201"/>
                  </a:cubicBezTo>
                  <a:lnTo>
                    <a:pt x="1023" y="200"/>
                  </a:lnTo>
                  <a:close/>
                  <a:moveTo>
                    <a:pt x="1024" y="171"/>
                  </a:moveTo>
                  <a:cubicBezTo>
                    <a:pt x="1026" y="171"/>
                    <a:pt x="1026" y="171"/>
                    <a:pt x="1026" y="171"/>
                  </a:cubicBezTo>
                  <a:cubicBezTo>
                    <a:pt x="1027" y="171"/>
                    <a:pt x="1027" y="171"/>
                    <a:pt x="1027" y="171"/>
                  </a:cubicBezTo>
                  <a:cubicBezTo>
                    <a:pt x="1027" y="178"/>
                    <a:pt x="1027" y="178"/>
                    <a:pt x="1027" y="178"/>
                  </a:cubicBezTo>
                  <a:cubicBezTo>
                    <a:pt x="1026" y="178"/>
                    <a:pt x="1026" y="178"/>
                    <a:pt x="1026" y="178"/>
                  </a:cubicBezTo>
                  <a:cubicBezTo>
                    <a:pt x="1024" y="178"/>
                    <a:pt x="1024" y="178"/>
                    <a:pt x="1024" y="178"/>
                  </a:cubicBezTo>
                  <a:lnTo>
                    <a:pt x="1024" y="171"/>
                  </a:lnTo>
                  <a:close/>
                  <a:moveTo>
                    <a:pt x="1022" y="158"/>
                  </a:moveTo>
                  <a:cubicBezTo>
                    <a:pt x="1023" y="158"/>
                    <a:pt x="1023" y="158"/>
                    <a:pt x="1023" y="158"/>
                  </a:cubicBezTo>
                  <a:cubicBezTo>
                    <a:pt x="1024" y="158"/>
                    <a:pt x="1024" y="158"/>
                    <a:pt x="1024" y="158"/>
                  </a:cubicBezTo>
                  <a:cubicBezTo>
                    <a:pt x="1024" y="164"/>
                    <a:pt x="1024" y="164"/>
                    <a:pt x="1024" y="164"/>
                  </a:cubicBezTo>
                  <a:cubicBezTo>
                    <a:pt x="1023" y="164"/>
                    <a:pt x="1023" y="164"/>
                    <a:pt x="1023" y="164"/>
                  </a:cubicBezTo>
                  <a:cubicBezTo>
                    <a:pt x="1022" y="164"/>
                    <a:pt x="1022" y="164"/>
                    <a:pt x="1022" y="164"/>
                  </a:cubicBezTo>
                  <a:lnTo>
                    <a:pt x="1022" y="158"/>
                  </a:lnTo>
                  <a:close/>
                  <a:moveTo>
                    <a:pt x="1019" y="171"/>
                  </a:moveTo>
                  <a:cubicBezTo>
                    <a:pt x="1021" y="171"/>
                    <a:pt x="1021" y="171"/>
                    <a:pt x="1021" y="171"/>
                  </a:cubicBezTo>
                  <a:cubicBezTo>
                    <a:pt x="1022" y="171"/>
                    <a:pt x="1022" y="171"/>
                    <a:pt x="1022" y="171"/>
                  </a:cubicBezTo>
                  <a:cubicBezTo>
                    <a:pt x="1022" y="178"/>
                    <a:pt x="1022" y="178"/>
                    <a:pt x="1022" y="178"/>
                  </a:cubicBezTo>
                  <a:cubicBezTo>
                    <a:pt x="1021" y="178"/>
                    <a:pt x="1021" y="178"/>
                    <a:pt x="1021" y="178"/>
                  </a:cubicBezTo>
                  <a:cubicBezTo>
                    <a:pt x="1019" y="178"/>
                    <a:pt x="1019" y="178"/>
                    <a:pt x="1019" y="178"/>
                  </a:cubicBezTo>
                  <a:lnTo>
                    <a:pt x="1019" y="171"/>
                  </a:lnTo>
                  <a:close/>
                  <a:moveTo>
                    <a:pt x="1021" y="181"/>
                  </a:moveTo>
                  <a:cubicBezTo>
                    <a:pt x="1023" y="181"/>
                    <a:pt x="1023" y="181"/>
                    <a:pt x="1023" y="181"/>
                  </a:cubicBezTo>
                  <a:cubicBezTo>
                    <a:pt x="1025" y="181"/>
                    <a:pt x="1025" y="181"/>
                    <a:pt x="1025" y="181"/>
                  </a:cubicBezTo>
                  <a:cubicBezTo>
                    <a:pt x="1023" y="183"/>
                    <a:pt x="1023" y="183"/>
                    <a:pt x="1023" y="183"/>
                  </a:cubicBezTo>
                  <a:cubicBezTo>
                    <a:pt x="1021" y="185"/>
                    <a:pt x="1021" y="185"/>
                    <a:pt x="1021" y="185"/>
                  </a:cubicBezTo>
                  <a:cubicBezTo>
                    <a:pt x="1020" y="186"/>
                    <a:pt x="1020" y="186"/>
                    <a:pt x="1020" y="186"/>
                  </a:cubicBezTo>
                  <a:cubicBezTo>
                    <a:pt x="1017" y="184"/>
                    <a:pt x="1017" y="184"/>
                    <a:pt x="1017" y="184"/>
                  </a:cubicBezTo>
                  <a:cubicBezTo>
                    <a:pt x="1016" y="182"/>
                    <a:pt x="1016" y="182"/>
                    <a:pt x="1016" y="182"/>
                  </a:cubicBezTo>
                  <a:cubicBezTo>
                    <a:pt x="1015" y="182"/>
                    <a:pt x="1015" y="182"/>
                    <a:pt x="1015" y="182"/>
                  </a:cubicBezTo>
                  <a:cubicBezTo>
                    <a:pt x="1015" y="181"/>
                    <a:pt x="1015" y="181"/>
                    <a:pt x="1015" y="181"/>
                  </a:cubicBezTo>
                  <a:cubicBezTo>
                    <a:pt x="1016" y="181"/>
                    <a:pt x="1016" y="181"/>
                    <a:pt x="1016" y="181"/>
                  </a:cubicBezTo>
                  <a:cubicBezTo>
                    <a:pt x="1017" y="181"/>
                    <a:pt x="1017" y="181"/>
                    <a:pt x="1017" y="181"/>
                  </a:cubicBezTo>
                  <a:lnTo>
                    <a:pt x="1021" y="181"/>
                  </a:lnTo>
                  <a:close/>
                  <a:moveTo>
                    <a:pt x="1016" y="158"/>
                  </a:moveTo>
                  <a:cubicBezTo>
                    <a:pt x="1017" y="158"/>
                    <a:pt x="1017" y="158"/>
                    <a:pt x="1017" y="158"/>
                  </a:cubicBezTo>
                  <a:cubicBezTo>
                    <a:pt x="1018" y="158"/>
                    <a:pt x="1018" y="158"/>
                    <a:pt x="1018" y="158"/>
                  </a:cubicBezTo>
                  <a:cubicBezTo>
                    <a:pt x="1018" y="164"/>
                    <a:pt x="1018" y="164"/>
                    <a:pt x="1018" y="164"/>
                  </a:cubicBezTo>
                  <a:cubicBezTo>
                    <a:pt x="1017" y="164"/>
                    <a:pt x="1017" y="164"/>
                    <a:pt x="1017" y="164"/>
                  </a:cubicBezTo>
                  <a:cubicBezTo>
                    <a:pt x="1016" y="164"/>
                    <a:pt x="1016" y="164"/>
                    <a:pt x="1016" y="164"/>
                  </a:cubicBezTo>
                  <a:lnTo>
                    <a:pt x="1016" y="158"/>
                  </a:lnTo>
                  <a:close/>
                  <a:moveTo>
                    <a:pt x="1013" y="171"/>
                  </a:moveTo>
                  <a:cubicBezTo>
                    <a:pt x="1013" y="171"/>
                    <a:pt x="1013" y="171"/>
                    <a:pt x="1013" y="171"/>
                  </a:cubicBezTo>
                  <a:cubicBezTo>
                    <a:pt x="1016" y="171"/>
                    <a:pt x="1016" y="171"/>
                    <a:pt x="1016" y="171"/>
                  </a:cubicBezTo>
                  <a:cubicBezTo>
                    <a:pt x="1016" y="171"/>
                    <a:pt x="1016" y="171"/>
                    <a:pt x="1016" y="171"/>
                  </a:cubicBezTo>
                  <a:cubicBezTo>
                    <a:pt x="1016" y="178"/>
                    <a:pt x="1016" y="178"/>
                    <a:pt x="1016" y="178"/>
                  </a:cubicBezTo>
                  <a:cubicBezTo>
                    <a:pt x="1016" y="178"/>
                    <a:pt x="1016" y="178"/>
                    <a:pt x="1016" y="178"/>
                  </a:cubicBezTo>
                  <a:cubicBezTo>
                    <a:pt x="1013" y="178"/>
                    <a:pt x="1013" y="178"/>
                    <a:pt x="1013" y="178"/>
                  </a:cubicBezTo>
                  <a:cubicBezTo>
                    <a:pt x="1013" y="178"/>
                    <a:pt x="1013" y="178"/>
                    <a:pt x="1013" y="178"/>
                  </a:cubicBezTo>
                  <a:lnTo>
                    <a:pt x="1013" y="171"/>
                  </a:lnTo>
                  <a:close/>
                  <a:moveTo>
                    <a:pt x="1013" y="208"/>
                  </a:moveTo>
                  <a:cubicBezTo>
                    <a:pt x="1013" y="207"/>
                    <a:pt x="1013" y="207"/>
                    <a:pt x="1013" y="207"/>
                  </a:cubicBezTo>
                  <a:cubicBezTo>
                    <a:pt x="1016" y="205"/>
                    <a:pt x="1016" y="205"/>
                    <a:pt x="1016" y="205"/>
                  </a:cubicBezTo>
                  <a:cubicBezTo>
                    <a:pt x="1017" y="204"/>
                    <a:pt x="1017" y="204"/>
                    <a:pt x="1017" y="204"/>
                  </a:cubicBezTo>
                  <a:cubicBezTo>
                    <a:pt x="1020" y="202"/>
                    <a:pt x="1020" y="202"/>
                    <a:pt x="1020" y="202"/>
                  </a:cubicBezTo>
                  <a:cubicBezTo>
                    <a:pt x="1021" y="203"/>
                    <a:pt x="1021" y="203"/>
                    <a:pt x="1021" y="203"/>
                  </a:cubicBezTo>
                  <a:cubicBezTo>
                    <a:pt x="1023" y="205"/>
                    <a:pt x="1023" y="205"/>
                    <a:pt x="1023" y="205"/>
                  </a:cubicBezTo>
                  <a:cubicBezTo>
                    <a:pt x="1026" y="207"/>
                    <a:pt x="1026" y="207"/>
                    <a:pt x="1026" y="207"/>
                  </a:cubicBezTo>
                  <a:cubicBezTo>
                    <a:pt x="1027" y="208"/>
                    <a:pt x="1027" y="208"/>
                    <a:pt x="1027" y="208"/>
                  </a:cubicBezTo>
                  <a:cubicBezTo>
                    <a:pt x="1026" y="209"/>
                    <a:pt x="1026" y="209"/>
                    <a:pt x="1026" y="209"/>
                  </a:cubicBezTo>
                  <a:cubicBezTo>
                    <a:pt x="1023" y="212"/>
                    <a:pt x="1023" y="212"/>
                    <a:pt x="1023" y="212"/>
                  </a:cubicBezTo>
                  <a:cubicBezTo>
                    <a:pt x="1021" y="214"/>
                    <a:pt x="1021" y="214"/>
                    <a:pt x="1021" y="214"/>
                  </a:cubicBezTo>
                  <a:cubicBezTo>
                    <a:pt x="1020" y="215"/>
                    <a:pt x="1020" y="215"/>
                    <a:pt x="1020" y="215"/>
                  </a:cubicBezTo>
                  <a:cubicBezTo>
                    <a:pt x="1017" y="212"/>
                    <a:pt x="1017" y="212"/>
                    <a:pt x="1017" y="212"/>
                  </a:cubicBezTo>
                  <a:cubicBezTo>
                    <a:pt x="1016" y="210"/>
                    <a:pt x="1016" y="210"/>
                    <a:pt x="1016" y="210"/>
                  </a:cubicBezTo>
                  <a:cubicBezTo>
                    <a:pt x="1013" y="208"/>
                    <a:pt x="1013" y="208"/>
                    <a:pt x="1013" y="208"/>
                  </a:cubicBezTo>
                  <a:cubicBezTo>
                    <a:pt x="1013" y="208"/>
                    <a:pt x="1013" y="208"/>
                    <a:pt x="1013" y="208"/>
                  </a:cubicBezTo>
                  <a:close/>
                  <a:moveTo>
                    <a:pt x="1011" y="164"/>
                  </a:moveTo>
                  <a:cubicBezTo>
                    <a:pt x="1011" y="158"/>
                    <a:pt x="1011" y="158"/>
                    <a:pt x="1011" y="158"/>
                  </a:cubicBezTo>
                  <a:cubicBezTo>
                    <a:pt x="1012" y="158"/>
                    <a:pt x="1012" y="158"/>
                    <a:pt x="1012" y="158"/>
                  </a:cubicBezTo>
                  <a:cubicBezTo>
                    <a:pt x="1013" y="158"/>
                    <a:pt x="1013" y="158"/>
                    <a:pt x="1013" y="158"/>
                  </a:cubicBezTo>
                  <a:cubicBezTo>
                    <a:pt x="1013" y="164"/>
                    <a:pt x="1013" y="164"/>
                    <a:pt x="1013" y="164"/>
                  </a:cubicBezTo>
                  <a:cubicBezTo>
                    <a:pt x="1012" y="164"/>
                    <a:pt x="1012" y="164"/>
                    <a:pt x="1012" y="164"/>
                  </a:cubicBezTo>
                  <a:lnTo>
                    <a:pt x="1011" y="164"/>
                  </a:lnTo>
                  <a:close/>
                  <a:moveTo>
                    <a:pt x="1011" y="229"/>
                  </a:moveTo>
                  <a:cubicBezTo>
                    <a:pt x="1012" y="230"/>
                    <a:pt x="1012" y="230"/>
                    <a:pt x="1012" y="230"/>
                  </a:cubicBezTo>
                  <a:cubicBezTo>
                    <a:pt x="1013" y="231"/>
                    <a:pt x="1013" y="231"/>
                    <a:pt x="1013" y="231"/>
                  </a:cubicBezTo>
                  <a:cubicBezTo>
                    <a:pt x="1016" y="234"/>
                    <a:pt x="1016" y="234"/>
                    <a:pt x="1016" y="234"/>
                  </a:cubicBezTo>
                  <a:cubicBezTo>
                    <a:pt x="1017" y="235"/>
                    <a:pt x="1017" y="235"/>
                    <a:pt x="1017" y="235"/>
                  </a:cubicBezTo>
                  <a:cubicBezTo>
                    <a:pt x="1016" y="235"/>
                    <a:pt x="1016" y="235"/>
                    <a:pt x="1016" y="235"/>
                  </a:cubicBezTo>
                  <a:cubicBezTo>
                    <a:pt x="1013" y="235"/>
                    <a:pt x="1013" y="235"/>
                    <a:pt x="1013" y="235"/>
                  </a:cubicBezTo>
                  <a:cubicBezTo>
                    <a:pt x="1012" y="235"/>
                    <a:pt x="1012" y="235"/>
                    <a:pt x="1012" y="235"/>
                  </a:cubicBezTo>
                  <a:cubicBezTo>
                    <a:pt x="1011" y="235"/>
                    <a:pt x="1011" y="235"/>
                    <a:pt x="1011" y="235"/>
                  </a:cubicBezTo>
                  <a:lnTo>
                    <a:pt x="1011" y="229"/>
                  </a:lnTo>
                  <a:close/>
                  <a:moveTo>
                    <a:pt x="1011" y="238"/>
                  </a:moveTo>
                  <a:cubicBezTo>
                    <a:pt x="1012" y="238"/>
                    <a:pt x="1012" y="238"/>
                    <a:pt x="1012" y="238"/>
                  </a:cubicBezTo>
                  <a:cubicBezTo>
                    <a:pt x="1013" y="238"/>
                    <a:pt x="1013" y="238"/>
                    <a:pt x="1013" y="238"/>
                  </a:cubicBezTo>
                  <a:cubicBezTo>
                    <a:pt x="1016" y="238"/>
                    <a:pt x="1016" y="238"/>
                    <a:pt x="1016" y="238"/>
                  </a:cubicBezTo>
                  <a:cubicBezTo>
                    <a:pt x="1016" y="238"/>
                    <a:pt x="1016" y="238"/>
                    <a:pt x="1016" y="238"/>
                  </a:cubicBezTo>
                  <a:cubicBezTo>
                    <a:pt x="1016" y="238"/>
                    <a:pt x="1016" y="238"/>
                    <a:pt x="1016" y="238"/>
                  </a:cubicBezTo>
                  <a:cubicBezTo>
                    <a:pt x="1013" y="241"/>
                    <a:pt x="1013" y="241"/>
                    <a:pt x="1013" y="241"/>
                  </a:cubicBezTo>
                  <a:cubicBezTo>
                    <a:pt x="1012" y="242"/>
                    <a:pt x="1012" y="242"/>
                    <a:pt x="1012" y="242"/>
                  </a:cubicBezTo>
                  <a:cubicBezTo>
                    <a:pt x="1010" y="244"/>
                    <a:pt x="1010" y="244"/>
                    <a:pt x="1010" y="244"/>
                  </a:cubicBezTo>
                  <a:lnTo>
                    <a:pt x="1011" y="238"/>
                  </a:lnTo>
                  <a:close/>
                  <a:moveTo>
                    <a:pt x="1010" y="250"/>
                  </a:moveTo>
                  <a:cubicBezTo>
                    <a:pt x="1012" y="252"/>
                    <a:pt x="1012" y="252"/>
                    <a:pt x="1012" y="252"/>
                  </a:cubicBezTo>
                  <a:cubicBezTo>
                    <a:pt x="1013" y="254"/>
                    <a:pt x="1013" y="254"/>
                    <a:pt x="1013" y="254"/>
                  </a:cubicBezTo>
                  <a:cubicBezTo>
                    <a:pt x="1016" y="256"/>
                    <a:pt x="1016" y="256"/>
                    <a:pt x="1016" y="256"/>
                  </a:cubicBezTo>
                  <a:cubicBezTo>
                    <a:pt x="1017" y="258"/>
                    <a:pt x="1017" y="258"/>
                    <a:pt x="1017" y="258"/>
                  </a:cubicBezTo>
                  <a:cubicBezTo>
                    <a:pt x="1018" y="258"/>
                    <a:pt x="1018" y="258"/>
                    <a:pt x="1018" y="258"/>
                  </a:cubicBezTo>
                  <a:cubicBezTo>
                    <a:pt x="1018" y="258"/>
                    <a:pt x="1018" y="258"/>
                    <a:pt x="1018" y="258"/>
                  </a:cubicBezTo>
                  <a:cubicBezTo>
                    <a:pt x="1017" y="258"/>
                    <a:pt x="1017" y="258"/>
                    <a:pt x="1017" y="258"/>
                  </a:cubicBezTo>
                  <a:cubicBezTo>
                    <a:pt x="1016" y="258"/>
                    <a:pt x="1016" y="258"/>
                    <a:pt x="1016" y="258"/>
                  </a:cubicBezTo>
                  <a:cubicBezTo>
                    <a:pt x="1013" y="258"/>
                    <a:pt x="1013" y="258"/>
                    <a:pt x="1013" y="258"/>
                  </a:cubicBezTo>
                  <a:cubicBezTo>
                    <a:pt x="1012" y="258"/>
                    <a:pt x="1012" y="258"/>
                    <a:pt x="1012" y="258"/>
                  </a:cubicBezTo>
                  <a:cubicBezTo>
                    <a:pt x="1009" y="258"/>
                    <a:pt x="1009" y="258"/>
                    <a:pt x="1009" y="258"/>
                  </a:cubicBezTo>
                  <a:lnTo>
                    <a:pt x="1010" y="250"/>
                  </a:lnTo>
                  <a:close/>
                  <a:moveTo>
                    <a:pt x="1009" y="261"/>
                  </a:moveTo>
                  <a:cubicBezTo>
                    <a:pt x="1012" y="261"/>
                    <a:pt x="1012" y="261"/>
                    <a:pt x="1012" y="261"/>
                  </a:cubicBezTo>
                  <a:cubicBezTo>
                    <a:pt x="1013" y="261"/>
                    <a:pt x="1013" y="261"/>
                    <a:pt x="1013" y="261"/>
                  </a:cubicBezTo>
                  <a:cubicBezTo>
                    <a:pt x="1015" y="261"/>
                    <a:pt x="1015" y="261"/>
                    <a:pt x="1015" y="261"/>
                  </a:cubicBezTo>
                  <a:cubicBezTo>
                    <a:pt x="1013" y="263"/>
                    <a:pt x="1013" y="263"/>
                    <a:pt x="1013" y="263"/>
                  </a:cubicBezTo>
                  <a:cubicBezTo>
                    <a:pt x="1012" y="264"/>
                    <a:pt x="1012" y="264"/>
                    <a:pt x="1012" y="264"/>
                  </a:cubicBezTo>
                  <a:cubicBezTo>
                    <a:pt x="1008" y="267"/>
                    <a:pt x="1008" y="267"/>
                    <a:pt x="1008" y="267"/>
                  </a:cubicBezTo>
                  <a:lnTo>
                    <a:pt x="1009" y="261"/>
                  </a:lnTo>
                  <a:close/>
                  <a:moveTo>
                    <a:pt x="1008" y="273"/>
                  </a:moveTo>
                  <a:cubicBezTo>
                    <a:pt x="1012" y="277"/>
                    <a:pt x="1012" y="277"/>
                    <a:pt x="1012" y="277"/>
                  </a:cubicBezTo>
                  <a:cubicBezTo>
                    <a:pt x="1013" y="278"/>
                    <a:pt x="1013" y="278"/>
                    <a:pt x="1013" y="278"/>
                  </a:cubicBezTo>
                  <a:cubicBezTo>
                    <a:pt x="1016" y="281"/>
                    <a:pt x="1016" y="281"/>
                    <a:pt x="1016" y="281"/>
                  </a:cubicBezTo>
                  <a:cubicBezTo>
                    <a:pt x="1016" y="281"/>
                    <a:pt x="1016" y="281"/>
                    <a:pt x="1016" y="281"/>
                  </a:cubicBezTo>
                  <a:cubicBezTo>
                    <a:pt x="1016" y="281"/>
                    <a:pt x="1016" y="281"/>
                    <a:pt x="1016" y="281"/>
                  </a:cubicBezTo>
                  <a:cubicBezTo>
                    <a:pt x="1013" y="281"/>
                    <a:pt x="1013" y="281"/>
                    <a:pt x="1013" y="281"/>
                  </a:cubicBezTo>
                  <a:cubicBezTo>
                    <a:pt x="1012" y="281"/>
                    <a:pt x="1012" y="281"/>
                    <a:pt x="1012" y="281"/>
                  </a:cubicBezTo>
                  <a:cubicBezTo>
                    <a:pt x="1007" y="281"/>
                    <a:pt x="1007" y="281"/>
                    <a:pt x="1007" y="281"/>
                  </a:cubicBezTo>
                  <a:lnTo>
                    <a:pt x="1008" y="273"/>
                  </a:lnTo>
                  <a:close/>
                  <a:moveTo>
                    <a:pt x="1007" y="284"/>
                  </a:moveTo>
                  <a:cubicBezTo>
                    <a:pt x="1012" y="284"/>
                    <a:pt x="1012" y="284"/>
                    <a:pt x="1012" y="284"/>
                  </a:cubicBezTo>
                  <a:cubicBezTo>
                    <a:pt x="1013" y="284"/>
                    <a:pt x="1013" y="284"/>
                    <a:pt x="1013" y="284"/>
                  </a:cubicBezTo>
                  <a:cubicBezTo>
                    <a:pt x="1016" y="284"/>
                    <a:pt x="1016" y="284"/>
                    <a:pt x="1016" y="284"/>
                  </a:cubicBezTo>
                  <a:cubicBezTo>
                    <a:pt x="1013" y="286"/>
                    <a:pt x="1013" y="286"/>
                    <a:pt x="1013" y="286"/>
                  </a:cubicBezTo>
                  <a:cubicBezTo>
                    <a:pt x="1012" y="286"/>
                    <a:pt x="1012" y="286"/>
                    <a:pt x="1012" y="286"/>
                  </a:cubicBezTo>
                  <a:cubicBezTo>
                    <a:pt x="1007" y="290"/>
                    <a:pt x="1007" y="290"/>
                    <a:pt x="1007" y="290"/>
                  </a:cubicBezTo>
                  <a:lnTo>
                    <a:pt x="1007" y="284"/>
                  </a:lnTo>
                  <a:close/>
                  <a:moveTo>
                    <a:pt x="1006" y="293"/>
                  </a:moveTo>
                  <a:cubicBezTo>
                    <a:pt x="1006" y="293"/>
                    <a:pt x="1006" y="293"/>
                    <a:pt x="1006" y="293"/>
                  </a:cubicBezTo>
                  <a:cubicBezTo>
                    <a:pt x="1012" y="289"/>
                    <a:pt x="1012" y="289"/>
                    <a:pt x="1012" y="289"/>
                  </a:cubicBezTo>
                  <a:cubicBezTo>
                    <a:pt x="1013" y="288"/>
                    <a:pt x="1013" y="288"/>
                    <a:pt x="1013" y="288"/>
                  </a:cubicBezTo>
                  <a:cubicBezTo>
                    <a:pt x="1016" y="287"/>
                    <a:pt x="1016" y="287"/>
                    <a:pt x="1016" y="287"/>
                  </a:cubicBezTo>
                  <a:cubicBezTo>
                    <a:pt x="1017" y="286"/>
                    <a:pt x="1017" y="286"/>
                    <a:pt x="1017" y="286"/>
                  </a:cubicBezTo>
                  <a:cubicBezTo>
                    <a:pt x="1019" y="285"/>
                    <a:pt x="1019" y="285"/>
                    <a:pt x="1019" y="285"/>
                  </a:cubicBezTo>
                  <a:cubicBezTo>
                    <a:pt x="1019" y="293"/>
                    <a:pt x="1019" y="293"/>
                    <a:pt x="1019" y="293"/>
                  </a:cubicBezTo>
                  <a:cubicBezTo>
                    <a:pt x="1017" y="293"/>
                    <a:pt x="1017" y="293"/>
                    <a:pt x="1017" y="293"/>
                  </a:cubicBezTo>
                  <a:cubicBezTo>
                    <a:pt x="1016" y="293"/>
                    <a:pt x="1016" y="293"/>
                    <a:pt x="1016" y="293"/>
                  </a:cubicBezTo>
                  <a:cubicBezTo>
                    <a:pt x="1013" y="293"/>
                    <a:pt x="1013" y="293"/>
                    <a:pt x="1013" y="293"/>
                  </a:cubicBezTo>
                  <a:cubicBezTo>
                    <a:pt x="1012" y="293"/>
                    <a:pt x="1012" y="293"/>
                    <a:pt x="1012" y="293"/>
                  </a:cubicBezTo>
                  <a:cubicBezTo>
                    <a:pt x="1006" y="293"/>
                    <a:pt x="1006" y="293"/>
                    <a:pt x="1006" y="293"/>
                  </a:cubicBezTo>
                  <a:cubicBezTo>
                    <a:pt x="1006" y="293"/>
                    <a:pt x="1006" y="293"/>
                    <a:pt x="1006" y="293"/>
                  </a:cubicBezTo>
                  <a:close/>
                  <a:moveTo>
                    <a:pt x="1006" y="297"/>
                  </a:moveTo>
                  <a:cubicBezTo>
                    <a:pt x="1006" y="297"/>
                    <a:pt x="1006" y="297"/>
                    <a:pt x="1006" y="297"/>
                  </a:cubicBezTo>
                  <a:cubicBezTo>
                    <a:pt x="1012" y="301"/>
                    <a:pt x="1012" y="301"/>
                    <a:pt x="1012" y="301"/>
                  </a:cubicBezTo>
                  <a:cubicBezTo>
                    <a:pt x="1013" y="302"/>
                    <a:pt x="1013" y="302"/>
                    <a:pt x="1013" y="302"/>
                  </a:cubicBezTo>
                  <a:cubicBezTo>
                    <a:pt x="1016" y="304"/>
                    <a:pt x="1016" y="304"/>
                    <a:pt x="1016" y="304"/>
                  </a:cubicBezTo>
                  <a:cubicBezTo>
                    <a:pt x="1017" y="305"/>
                    <a:pt x="1017" y="305"/>
                    <a:pt x="1017" y="305"/>
                  </a:cubicBezTo>
                  <a:cubicBezTo>
                    <a:pt x="1016" y="305"/>
                    <a:pt x="1016" y="305"/>
                    <a:pt x="1016" y="305"/>
                  </a:cubicBezTo>
                  <a:cubicBezTo>
                    <a:pt x="1013" y="305"/>
                    <a:pt x="1013" y="305"/>
                    <a:pt x="1013" y="305"/>
                  </a:cubicBezTo>
                  <a:cubicBezTo>
                    <a:pt x="1012" y="305"/>
                    <a:pt x="1012" y="305"/>
                    <a:pt x="1012" y="305"/>
                  </a:cubicBezTo>
                  <a:cubicBezTo>
                    <a:pt x="1006" y="305"/>
                    <a:pt x="1006" y="305"/>
                    <a:pt x="1006" y="305"/>
                  </a:cubicBezTo>
                  <a:cubicBezTo>
                    <a:pt x="1006" y="305"/>
                    <a:pt x="1006" y="305"/>
                    <a:pt x="1006" y="305"/>
                  </a:cubicBezTo>
                  <a:lnTo>
                    <a:pt x="1006" y="297"/>
                  </a:lnTo>
                  <a:close/>
                  <a:moveTo>
                    <a:pt x="1005" y="307"/>
                  </a:moveTo>
                  <a:cubicBezTo>
                    <a:pt x="1006" y="307"/>
                    <a:pt x="1006" y="307"/>
                    <a:pt x="1006" y="307"/>
                  </a:cubicBezTo>
                  <a:cubicBezTo>
                    <a:pt x="1012" y="307"/>
                    <a:pt x="1012" y="307"/>
                    <a:pt x="1012" y="307"/>
                  </a:cubicBezTo>
                  <a:cubicBezTo>
                    <a:pt x="1013" y="307"/>
                    <a:pt x="1013" y="307"/>
                    <a:pt x="1013" y="307"/>
                  </a:cubicBezTo>
                  <a:cubicBezTo>
                    <a:pt x="1016" y="307"/>
                    <a:pt x="1016" y="307"/>
                    <a:pt x="1016" y="307"/>
                  </a:cubicBezTo>
                  <a:cubicBezTo>
                    <a:pt x="1017" y="307"/>
                    <a:pt x="1017" y="307"/>
                    <a:pt x="1017" y="307"/>
                  </a:cubicBezTo>
                  <a:cubicBezTo>
                    <a:pt x="1016" y="308"/>
                    <a:pt x="1016" y="308"/>
                    <a:pt x="1016" y="308"/>
                  </a:cubicBezTo>
                  <a:cubicBezTo>
                    <a:pt x="1013" y="310"/>
                    <a:pt x="1013" y="310"/>
                    <a:pt x="1013" y="310"/>
                  </a:cubicBezTo>
                  <a:cubicBezTo>
                    <a:pt x="1012" y="312"/>
                    <a:pt x="1012" y="312"/>
                    <a:pt x="1012" y="312"/>
                  </a:cubicBezTo>
                  <a:cubicBezTo>
                    <a:pt x="1006" y="317"/>
                    <a:pt x="1006" y="317"/>
                    <a:pt x="1006" y="317"/>
                  </a:cubicBezTo>
                  <a:cubicBezTo>
                    <a:pt x="1004" y="319"/>
                    <a:pt x="1004" y="319"/>
                    <a:pt x="1004" y="319"/>
                  </a:cubicBezTo>
                  <a:lnTo>
                    <a:pt x="1005" y="307"/>
                  </a:lnTo>
                  <a:close/>
                  <a:moveTo>
                    <a:pt x="1002" y="332"/>
                  </a:moveTo>
                  <a:cubicBezTo>
                    <a:pt x="1003" y="327"/>
                    <a:pt x="1003" y="327"/>
                    <a:pt x="1003" y="327"/>
                  </a:cubicBezTo>
                  <a:cubicBezTo>
                    <a:pt x="1006" y="331"/>
                    <a:pt x="1006" y="331"/>
                    <a:pt x="1006" y="331"/>
                  </a:cubicBezTo>
                  <a:cubicBezTo>
                    <a:pt x="1008" y="332"/>
                    <a:pt x="1008" y="332"/>
                    <a:pt x="1008" y="332"/>
                  </a:cubicBezTo>
                  <a:cubicBezTo>
                    <a:pt x="1006" y="333"/>
                    <a:pt x="1006" y="333"/>
                    <a:pt x="1006" y="333"/>
                  </a:cubicBezTo>
                  <a:cubicBezTo>
                    <a:pt x="1002" y="337"/>
                    <a:pt x="1002" y="337"/>
                    <a:pt x="1002" y="337"/>
                  </a:cubicBezTo>
                  <a:cubicBezTo>
                    <a:pt x="999" y="339"/>
                    <a:pt x="999" y="339"/>
                    <a:pt x="999" y="339"/>
                  </a:cubicBezTo>
                  <a:lnTo>
                    <a:pt x="1002" y="332"/>
                  </a:lnTo>
                  <a:close/>
                  <a:moveTo>
                    <a:pt x="1002" y="346"/>
                  </a:moveTo>
                  <a:cubicBezTo>
                    <a:pt x="1006" y="346"/>
                    <a:pt x="1006" y="346"/>
                    <a:pt x="1006" y="346"/>
                  </a:cubicBezTo>
                  <a:cubicBezTo>
                    <a:pt x="1012" y="346"/>
                    <a:pt x="1012" y="346"/>
                    <a:pt x="1012" y="346"/>
                  </a:cubicBezTo>
                  <a:cubicBezTo>
                    <a:pt x="1013" y="346"/>
                    <a:pt x="1013" y="346"/>
                    <a:pt x="1013" y="346"/>
                  </a:cubicBezTo>
                  <a:cubicBezTo>
                    <a:pt x="1015" y="346"/>
                    <a:pt x="1015" y="346"/>
                    <a:pt x="1015" y="346"/>
                  </a:cubicBezTo>
                  <a:cubicBezTo>
                    <a:pt x="1013" y="347"/>
                    <a:pt x="1013" y="347"/>
                    <a:pt x="1013" y="347"/>
                  </a:cubicBezTo>
                  <a:cubicBezTo>
                    <a:pt x="1012" y="348"/>
                    <a:pt x="1012" y="348"/>
                    <a:pt x="1012" y="348"/>
                  </a:cubicBezTo>
                  <a:cubicBezTo>
                    <a:pt x="1006" y="352"/>
                    <a:pt x="1006" y="352"/>
                    <a:pt x="1006" y="352"/>
                  </a:cubicBezTo>
                  <a:cubicBezTo>
                    <a:pt x="1006" y="352"/>
                    <a:pt x="1006" y="352"/>
                    <a:pt x="1006" y="352"/>
                  </a:cubicBezTo>
                  <a:cubicBezTo>
                    <a:pt x="1002" y="348"/>
                    <a:pt x="1002" y="348"/>
                    <a:pt x="1002" y="348"/>
                  </a:cubicBezTo>
                  <a:cubicBezTo>
                    <a:pt x="999" y="346"/>
                    <a:pt x="999" y="346"/>
                    <a:pt x="999" y="346"/>
                  </a:cubicBezTo>
                  <a:lnTo>
                    <a:pt x="1002" y="346"/>
                  </a:lnTo>
                  <a:close/>
                  <a:moveTo>
                    <a:pt x="993" y="357"/>
                  </a:moveTo>
                  <a:cubicBezTo>
                    <a:pt x="995" y="351"/>
                    <a:pt x="995" y="351"/>
                    <a:pt x="995" y="351"/>
                  </a:cubicBezTo>
                  <a:cubicBezTo>
                    <a:pt x="997" y="347"/>
                    <a:pt x="997" y="347"/>
                    <a:pt x="997" y="347"/>
                  </a:cubicBezTo>
                  <a:cubicBezTo>
                    <a:pt x="998" y="348"/>
                    <a:pt x="998" y="348"/>
                    <a:pt x="998" y="348"/>
                  </a:cubicBezTo>
                  <a:cubicBezTo>
                    <a:pt x="1002" y="351"/>
                    <a:pt x="1002" y="351"/>
                    <a:pt x="1002" y="351"/>
                  </a:cubicBezTo>
                  <a:cubicBezTo>
                    <a:pt x="1004" y="354"/>
                    <a:pt x="1004" y="354"/>
                    <a:pt x="1004" y="354"/>
                  </a:cubicBezTo>
                  <a:cubicBezTo>
                    <a:pt x="1002" y="356"/>
                    <a:pt x="1002" y="356"/>
                    <a:pt x="1002" y="356"/>
                  </a:cubicBezTo>
                  <a:cubicBezTo>
                    <a:pt x="998" y="359"/>
                    <a:pt x="998" y="359"/>
                    <a:pt x="998" y="359"/>
                  </a:cubicBezTo>
                  <a:cubicBezTo>
                    <a:pt x="995" y="360"/>
                    <a:pt x="995" y="360"/>
                    <a:pt x="995" y="360"/>
                  </a:cubicBezTo>
                  <a:cubicBezTo>
                    <a:pt x="993" y="362"/>
                    <a:pt x="993" y="362"/>
                    <a:pt x="993" y="362"/>
                  </a:cubicBezTo>
                  <a:cubicBezTo>
                    <a:pt x="991" y="363"/>
                    <a:pt x="991" y="363"/>
                    <a:pt x="991" y="363"/>
                  </a:cubicBezTo>
                  <a:lnTo>
                    <a:pt x="993" y="357"/>
                  </a:lnTo>
                  <a:close/>
                  <a:moveTo>
                    <a:pt x="993" y="370"/>
                  </a:moveTo>
                  <a:cubicBezTo>
                    <a:pt x="995" y="370"/>
                    <a:pt x="995" y="370"/>
                    <a:pt x="995" y="370"/>
                  </a:cubicBezTo>
                  <a:cubicBezTo>
                    <a:pt x="998" y="370"/>
                    <a:pt x="998" y="370"/>
                    <a:pt x="998" y="370"/>
                  </a:cubicBezTo>
                  <a:cubicBezTo>
                    <a:pt x="1002" y="370"/>
                    <a:pt x="1002" y="370"/>
                    <a:pt x="1002" y="370"/>
                  </a:cubicBezTo>
                  <a:cubicBezTo>
                    <a:pt x="1004" y="370"/>
                    <a:pt x="1004" y="370"/>
                    <a:pt x="1004" y="370"/>
                  </a:cubicBezTo>
                  <a:cubicBezTo>
                    <a:pt x="1002" y="372"/>
                    <a:pt x="1002" y="372"/>
                    <a:pt x="1002" y="372"/>
                  </a:cubicBezTo>
                  <a:cubicBezTo>
                    <a:pt x="998" y="375"/>
                    <a:pt x="998" y="375"/>
                    <a:pt x="998" y="375"/>
                  </a:cubicBezTo>
                  <a:cubicBezTo>
                    <a:pt x="996" y="377"/>
                    <a:pt x="996" y="377"/>
                    <a:pt x="996" y="377"/>
                  </a:cubicBezTo>
                  <a:cubicBezTo>
                    <a:pt x="995" y="377"/>
                    <a:pt x="995" y="377"/>
                    <a:pt x="995" y="377"/>
                  </a:cubicBezTo>
                  <a:cubicBezTo>
                    <a:pt x="993" y="374"/>
                    <a:pt x="993" y="374"/>
                    <a:pt x="993" y="374"/>
                  </a:cubicBezTo>
                  <a:cubicBezTo>
                    <a:pt x="990" y="370"/>
                    <a:pt x="990" y="370"/>
                    <a:pt x="990" y="370"/>
                  </a:cubicBezTo>
                  <a:lnTo>
                    <a:pt x="993" y="370"/>
                  </a:lnTo>
                  <a:close/>
                  <a:moveTo>
                    <a:pt x="990" y="382"/>
                  </a:moveTo>
                  <a:cubicBezTo>
                    <a:pt x="985" y="381"/>
                    <a:pt x="985" y="381"/>
                    <a:pt x="985" y="381"/>
                  </a:cubicBezTo>
                  <a:cubicBezTo>
                    <a:pt x="988" y="372"/>
                    <a:pt x="988" y="372"/>
                    <a:pt x="988" y="372"/>
                  </a:cubicBezTo>
                  <a:cubicBezTo>
                    <a:pt x="990" y="373"/>
                    <a:pt x="990" y="373"/>
                    <a:pt x="990" y="373"/>
                  </a:cubicBezTo>
                  <a:cubicBezTo>
                    <a:pt x="993" y="378"/>
                    <a:pt x="993" y="378"/>
                    <a:pt x="993" y="378"/>
                  </a:cubicBezTo>
                  <a:cubicBezTo>
                    <a:pt x="994" y="379"/>
                    <a:pt x="994" y="379"/>
                    <a:pt x="994" y="379"/>
                  </a:cubicBezTo>
                  <a:cubicBezTo>
                    <a:pt x="993" y="379"/>
                    <a:pt x="993" y="379"/>
                    <a:pt x="993" y="379"/>
                  </a:cubicBezTo>
                  <a:cubicBezTo>
                    <a:pt x="990" y="382"/>
                    <a:pt x="990" y="382"/>
                    <a:pt x="990" y="382"/>
                  </a:cubicBezTo>
                  <a:close/>
                  <a:moveTo>
                    <a:pt x="998" y="384"/>
                  </a:moveTo>
                  <a:cubicBezTo>
                    <a:pt x="995" y="384"/>
                    <a:pt x="995" y="384"/>
                    <a:pt x="995" y="384"/>
                  </a:cubicBezTo>
                  <a:cubicBezTo>
                    <a:pt x="993" y="383"/>
                    <a:pt x="993" y="383"/>
                    <a:pt x="993" y="383"/>
                  </a:cubicBezTo>
                  <a:cubicBezTo>
                    <a:pt x="993" y="383"/>
                    <a:pt x="993" y="383"/>
                    <a:pt x="993" y="383"/>
                  </a:cubicBezTo>
                  <a:cubicBezTo>
                    <a:pt x="993" y="382"/>
                    <a:pt x="993" y="382"/>
                    <a:pt x="993" y="382"/>
                  </a:cubicBezTo>
                  <a:cubicBezTo>
                    <a:pt x="995" y="381"/>
                    <a:pt x="995" y="381"/>
                    <a:pt x="995" y="381"/>
                  </a:cubicBezTo>
                  <a:cubicBezTo>
                    <a:pt x="995" y="381"/>
                    <a:pt x="995" y="381"/>
                    <a:pt x="995" y="381"/>
                  </a:cubicBezTo>
                  <a:cubicBezTo>
                    <a:pt x="998" y="384"/>
                    <a:pt x="998" y="384"/>
                    <a:pt x="998" y="384"/>
                  </a:cubicBezTo>
                  <a:cubicBezTo>
                    <a:pt x="998" y="384"/>
                    <a:pt x="998" y="384"/>
                    <a:pt x="998" y="384"/>
                  </a:cubicBezTo>
                  <a:close/>
                  <a:moveTo>
                    <a:pt x="1006" y="386"/>
                  </a:moveTo>
                  <a:cubicBezTo>
                    <a:pt x="1002" y="385"/>
                    <a:pt x="1002" y="385"/>
                    <a:pt x="1002" y="385"/>
                  </a:cubicBezTo>
                  <a:cubicBezTo>
                    <a:pt x="1002" y="385"/>
                    <a:pt x="1002" y="385"/>
                    <a:pt x="1002" y="385"/>
                  </a:cubicBezTo>
                  <a:cubicBezTo>
                    <a:pt x="998" y="380"/>
                    <a:pt x="998" y="380"/>
                    <a:pt x="998" y="380"/>
                  </a:cubicBezTo>
                  <a:cubicBezTo>
                    <a:pt x="997" y="379"/>
                    <a:pt x="997" y="379"/>
                    <a:pt x="997" y="379"/>
                  </a:cubicBezTo>
                  <a:cubicBezTo>
                    <a:pt x="998" y="378"/>
                    <a:pt x="998" y="378"/>
                    <a:pt x="998" y="378"/>
                  </a:cubicBezTo>
                  <a:cubicBezTo>
                    <a:pt x="1002" y="375"/>
                    <a:pt x="1002" y="375"/>
                    <a:pt x="1002" y="375"/>
                  </a:cubicBezTo>
                  <a:cubicBezTo>
                    <a:pt x="1006" y="371"/>
                    <a:pt x="1006" y="371"/>
                    <a:pt x="1006" y="371"/>
                  </a:cubicBezTo>
                  <a:lnTo>
                    <a:pt x="1006" y="386"/>
                  </a:lnTo>
                  <a:close/>
                  <a:moveTo>
                    <a:pt x="1002" y="365"/>
                  </a:moveTo>
                  <a:cubicBezTo>
                    <a:pt x="998" y="365"/>
                    <a:pt x="998" y="365"/>
                    <a:pt x="998" y="365"/>
                  </a:cubicBezTo>
                  <a:cubicBezTo>
                    <a:pt x="995" y="365"/>
                    <a:pt x="995" y="365"/>
                    <a:pt x="995" y="365"/>
                  </a:cubicBezTo>
                  <a:cubicBezTo>
                    <a:pt x="993" y="365"/>
                    <a:pt x="993" y="365"/>
                    <a:pt x="993" y="365"/>
                  </a:cubicBezTo>
                  <a:cubicBezTo>
                    <a:pt x="992" y="365"/>
                    <a:pt x="992" y="365"/>
                    <a:pt x="992" y="365"/>
                  </a:cubicBezTo>
                  <a:cubicBezTo>
                    <a:pt x="993" y="365"/>
                    <a:pt x="993" y="365"/>
                    <a:pt x="993" y="365"/>
                  </a:cubicBezTo>
                  <a:cubicBezTo>
                    <a:pt x="995" y="363"/>
                    <a:pt x="995" y="363"/>
                    <a:pt x="995" y="363"/>
                  </a:cubicBezTo>
                  <a:cubicBezTo>
                    <a:pt x="998" y="361"/>
                    <a:pt x="998" y="361"/>
                    <a:pt x="998" y="361"/>
                  </a:cubicBezTo>
                  <a:cubicBezTo>
                    <a:pt x="1002" y="359"/>
                    <a:pt x="1002" y="359"/>
                    <a:pt x="1002" y="359"/>
                  </a:cubicBezTo>
                  <a:cubicBezTo>
                    <a:pt x="1006" y="355"/>
                    <a:pt x="1006" y="355"/>
                    <a:pt x="1006" y="355"/>
                  </a:cubicBezTo>
                  <a:cubicBezTo>
                    <a:pt x="1006" y="356"/>
                    <a:pt x="1006" y="356"/>
                    <a:pt x="1006" y="356"/>
                  </a:cubicBezTo>
                  <a:cubicBezTo>
                    <a:pt x="1012" y="361"/>
                    <a:pt x="1012" y="361"/>
                    <a:pt x="1012" y="361"/>
                  </a:cubicBezTo>
                  <a:cubicBezTo>
                    <a:pt x="1013" y="362"/>
                    <a:pt x="1013" y="362"/>
                    <a:pt x="1013" y="362"/>
                  </a:cubicBezTo>
                  <a:cubicBezTo>
                    <a:pt x="1016" y="364"/>
                    <a:pt x="1016" y="364"/>
                    <a:pt x="1016" y="364"/>
                  </a:cubicBezTo>
                  <a:cubicBezTo>
                    <a:pt x="1017" y="365"/>
                    <a:pt x="1017" y="365"/>
                    <a:pt x="1017" y="365"/>
                  </a:cubicBezTo>
                  <a:cubicBezTo>
                    <a:pt x="1016" y="365"/>
                    <a:pt x="1016" y="365"/>
                    <a:pt x="1016" y="365"/>
                  </a:cubicBezTo>
                  <a:cubicBezTo>
                    <a:pt x="1013" y="365"/>
                    <a:pt x="1013" y="365"/>
                    <a:pt x="1013" y="365"/>
                  </a:cubicBezTo>
                  <a:cubicBezTo>
                    <a:pt x="1012" y="365"/>
                    <a:pt x="1012" y="365"/>
                    <a:pt x="1012" y="365"/>
                  </a:cubicBezTo>
                  <a:cubicBezTo>
                    <a:pt x="1006" y="365"/>
                    <a:pt x="1006" y="365"/>
                    <a:pt x="1006" y="365"/>
                  </a:cubicBezTo>
                  <a:lnTo>
                    <a:pt x="1002" y="365"/>
                  </a:lnTo>
                  <a:close/>
                  <a:moveTo>
                    <a:pt x="1012" y="387"/>
                  </a:moveTo>
                  <a:cubicBezTo>
                    <a:pt x="1011" y="388"/>
                    <a:pt x="1011" y="388"/>
                    <a:pt x="1011" y="388"/>
                  </a:cubicBezTo>
                  <a:cubicBezTo>
                    <a:pt x="1008" y="387"/>
                    <a:pt x="1008" y="387"/>
                    <a:pt x="1008" y="387"/>
                  </a:cubicBezTo>
                  <a:cubicBezTo>
                    <a:pt x="1008" y="372"/>
                    <a:pt x="1008" y="372"/>
                    <a:pt x="1008" y="372"/>
                  </a:cubicBezTo>
                  <a:cubicBezTo>
                    <a:pt x="1012" y="375"/>
                    <a:pt x="1012" y="375"/>
                    <a:pt x="1012" y="375"/>
                  </a:cubicBezTo>
                  <a:cubicBezTo>
                    <a:pt x="1013" y="376"/>
                    <a:pt x="1013" y="376"/>
                    <a:pt x="1013" y="376"/>
                  </a:cubicBezTo>
                  <a:cubicBezTo>
                    <a:pt x="1016" y="379"/>
                    <a:pt x="1016" y="379"/>
                    <a:pt x="1016" y="379"/>
                  </a:cubicBezTo>
                  <a:cubicBezTo>
                    <a:pt x="1017" y="381"/>
                    <a:pt x="1017" y="381"/>
                    <a:pt x="1017" y="381"/>
                  </a:cubicBezTo>
                  <a:cubicBezTo>
                    <a:pt x="1018" y="381"/>
                    <a:pt x="1018" y="381"/>
                    <a:pt x="1018" y="381"/>
                  </a:cubicBezTo>
                  <a:cubicBezTo>
                    <a:pt x="1017" y="382"/>
                    <a:pt x="1017" y="382"/>
                    <a:pt x="1017" y="382"/>
                  </a:cubicBezTo>
                  <a:cubicBezTo>
                    <a:pt x="1016" y="383"/>
                    <a:pt x="1016" y="383"/>
                    <a:pt x="1016" y="383"/>
                  </a:cubicBezTo>
                  <a:cubicBezTo>
                    <a:pt x="1013" y="386"/>
                    <a:pt x="1013" y="386"/>
                    <a:pt x="1013" y="386"/>
                  </a:cubicBezTo>
                  <a:lnTo>
                    <a:pt x="1012" y="387"/>
                  </a:lnTo>
                  <a:close/>
                  <a:moveTo>
                    <a:pt x="1026" y="392"/>
                  </a:moveTo>
                  <a:cubicBezTo>
                    <a:pt x="1025" y="392"/>
                    <a:pt x="1025" y="392"/>
                    <a:pt x="1025" y="392"/>
                  </a:cubicBezTo>
                  <a:cubicBezTo>
                    <a:pt x="1023" y="391"/>
                    <a:pt x="1023" y="391"/>
                    <a:pt x="1023" y="391"/>
                  </a:cubicBezTo>
                  <a:cubicBezTo>
                    <a:pt x="1021" y="390"/>
                    <a:pt x="1021" y="390"/>
                    <a:pt x="1021" y="390"/>
                  </a:cubicBezTo>
                  <a:cubicBezTo>
                    <a:pt x="1017" y="389"/>
                    <a:pt x="1017" y="389"/>
                    <a:pt x="1017" y="389"/>
                  </a:cubicBezTo>
                  <a:cubicBezTo>
                    <a:pt x="1016" y="389"/>
                    <a:pt x="1016" y="389"/>
                    <a:pt x="1016" y="389"/>
                  </a:cubicBezTo>
                  <a:cubicBezTo>
                    <a:pt x="1014" y="388"/>
                    <a:pt x="1014" y="388"/>
                    <a:pt x="1014" y="388"/>
                  </a:cubicBezTo>
                  <a:cubicBezTo>
                    <a:pt x="1016" y="386"/>
                    <a:pt x="1016" y="386"/>
                    <a:pt x="1016" y="386"/>
                  </a:cubicBezTo>
                  <a:cubicBezTo>
                    <a:pt x="1017" y="385"/>
                    <a:pt x="1017" y="385"/>
                    <a:pt x="1017" y="385"/>
                  </a:cubicBezTo>
                  <a:cubicBezTo>
                    <a:pt x="1020" y="383"/>
                    <a:pt x="1020" y="383"/>
                    <a:pt x="1020" y="383"/>
                  </a:cubicBezTo>
                  <a:cubicBezTo>
                    <a:pt x="1021" y="384"/>
                    <a:pt x="1021" y="384"/>
                    <a:pt x="1021" y="384"/>
                  </a:cubicBezTo>
                  <a:cubicBezTo>
                    <a:pt x="1023" y="386"/>
                    <a:pt x="1023" y="386"/>
                    <a:pt x="1023" y="386"/>
                  </a:cubicBezTo>
                  <a:cubicBezTo>
                    <a:pt x="1026" y="389"/>
                    <a:pt x="1026" y="389"/>
                    <a:pt x="1026" y="389"/>
                  </a:cubicBezTo>
                  <a:cubicBezTo>
                    <a:pt x="1028" y="392"/>
                    <a:pt x="1028" y="392"/>
                    <a:pt x="1028" y="392"/>
                  </a:cubicBezTo>
                  <a:lnTo>
                    <a:pt x="1026" y="392"/>
                  </a:lnTo>
                  <a:close/>
                  <a:moveTo>
                    <a:pt x="1031" y="391"/>
                  </a:moveTo>
                  <a:cubicBezTo>
                    <a:pt x="1029" y="388"/>
                    <a:pt x="1029" y="388"/>
                    <a:pt x="1029" y="388"/>
                  </a:cubicBezTo>
                  <a:cubicBezTo>
                    <a:pt x="1026" y="386"/>
                    <a:pt x="1026" y="386"/>
                    <a:pt x="1026" y="386"/>
                  </a:cubicBezTo>
                  <a:cubicBezTo>
                    <a:pt x="1023" y="383"/>
                    <a:pt x="1023" y="383"/>
                    <a:pt x="1023" y="383"/>
                  </a:cubicBezTo>
                  <a:cubicBezTo>
                    <a:pt x="1021" y="381"/>
                    <a:pt x="1021" y="381"/>
                    <a:pt x="1021" y="381"/>
                  </a:cubicBezTo>
                  <a:cubicBezTo>
                    <a:pt x="1023" y="380"/>
                    <a:pt x="1023" y="380"/>
                    <a:pt x="1023" y="380"/>
                  </a:cubicBezTo>
                  <a:cubicBezTo>
                    <a:pt x="1026" y="377"/>
                    <a:pt x="1026" y="377"/>
                    <a:pt x="1026" y="377"/>
                  </a:cubicBezTo>
                  <a:cubicBezTo>
                    <a:pt x="1029" y="374"/>
                    <a:pt x="1029" y="374"/>
                    <a:pt x="1029" y="374"/>
                  </a:cubicBezTo>
                  <a:cubicBezTo>
                    <a:pt x="1031" y="372"/>
                    <a:pt x="1031" y="372"/>
                    <a:pt x="1031" y="372"/>
                  </a:cubicBezTo>
                  <a:lnTo>
                    <a:pt x="1031" y="391"/>
                  </a:lnTo>
                  <a:close/>
                  <a:moveTo>
                    <a:pt x="1029" y="365"/>
                  </a:moveTo>
                  <a:cubicBezTo>
                    <a:pt x="1026" y="365"/>
                    <a:pt x="1026" y="365"/>
                    <a:pt x="1026" y="365"/>
                  </a:cubicBezTo>
                  <a:cubicBezTo>
                    <a:pt x="1023" y="365"/>
                    <a:pt x="1023" y="365"/>
                    <a:pt x="1023" y="365"/>
                  </a:cubicBezTo>
                  <a:cubicBezTo>
                    <a:pt x="1026" y="363"/>
                    <a:pt x="1026" y="363"/>
                    <a:pt x="1026" y="363"/>
                  </a:cubicBezTo>
                  <a:cubicBezTo>
                    <a:pt x="1029" y="360"/>
                    <a:pt x="1029" y="360"/>
                    <a:pt x="1029" y="360"/>
                  </a:cubicBezTo>
                  <a:cubicBezTo>
                    <a:pt x="1033" y="356"/>
                    <a:pt x="1033" y="356"/>
                    <a:pt x="1033" y="356"/>
                  </a:cubicBezTo>
                  <a:cubicBezTo>
                    <a:pt x="1034" y="355"/>
                    <a:pt x="1034" y="355"/>
                    <a:pt x="1034" y="355"/>
                  </a:cubicBezTo>
                  <a:cubicBezTo>
                    <a:pt x="1037" y="357"/>
                    <a:pt x="1037" y="357"/>
                    <a:pt x="1037" y="357"/>
                  </a:cubicBezTo>
                  <a:cubicBezTo>
                    <a:pt x="1048" y="365"/>
                    <a:pt x="1048" y="365"/>
                    <a:pt x="1048" y="365"/>
                  </a:cubicBezTo>
                  <a:cubicBezTo>
                    <a:pt x="1049" y="365"/>
                    <a:pt x="1049" y="365"/>
                    <a:pt x="1049" y="365"/>
                  </a:cubicBezTo>
                  <a:cubicBezTo>
                    <a:pt x="1048" y="365"/>
                    <a:pt x="1048" y="365"/>
                    <a:pt x="1048" y="365"/>
                  </a:cubicBezTo>
                  <a:cubicBezTo>
                    <a:pt x="1037" y="365"/>
                    <a:pt x="1037" y="365"/>
                    <a:pt x="1037" y="365"/>
                  </a:cubicBezTo>
                  <a:cubicBezTo>
                    <a:pt x="1033" y="365"/>
                    <a:pt x="1033" y="365"/>
                    <a:pt x="1033" y="365"/>
                  </a:cubicBezTo>
                  <a:lnTo>
                    <a:pt x="1029" y="365"/>
                  </a:lnTo>
                  <a:close/>
                  <a:moveTo>
                    <a:pt x="1034" y="371"/>
                  </a:moveTo>
                  <a:cubicBezTo>
                    <a:pt x="1037" y="373"/>
                    <a:pt x="1037" y="373"/>
                    <a:pt x="1037" y="373"/>
                  </a:cubicBezTo>
                  <a:cubicBezTo>
                    <a:pt x="1043" y="379"/>
                    <a:pt x="1043" y="379"/>
                    <a:pt x="1043" y="379"/>
                  </a:cubicBezTo>
                  <a:cubicBezTo>
                    <a:pt x="1037" y="386"/>
                    <a:pt x="1037" y="386"/>
                    <a:pt x="1037" y="386"/>
                  </a:cubicBezTo>
                  <a:cubicBezTo>
                    <a:pt x="1034" y="389"/>
                    <a:pt x="1034" y="389"/>
                    <a:pt x="1034" y="389"/>
                  </a:cubicBezTo>
                  <a:lnTo>
                    <a:pt x="1034" y="371"/>
                  </a:lnTo>
                  <a:close/>
                  <a:moveTo>
                    <a:pt x="1035" y="392"/>
                  </a:moveTo>
                  <a:cubicBezTo>
                    <a:pt x="1037" y="389"/>
                    <a:pt x="1037" y="389"/>
                    <a:pt x="1037" y="389"/>
                  </a:cubicBezTo>
                  <a:cubicBezTo>
                    <a:pt x="1044" y="380"/>
                    <a:pt x="1044" y="380"/>
                    <a:pt x="1044" y="380"/>
                  </a:cubicBezTo>
                  <a:cubicBezTo>
                    <a:pt x="1048" y="383"/>
                    <a:pt x="1048" y="383"/>
                    <a:pt x="1048" y="383"/>
                  </a:cubicBezTo>
                  <a:cubicBezTo>
                    <a:pt x="1051" y="386"/>
                    <a:pt x="1051" y="386"/>
                    <a:pt x="1051" y="386"/>
                  </a:cubicBezTo>
                  <a:cubicBezTo>
                    <a:pt x="1057" y="392"/>
                    <a:pt x="1057" y="392"/>
                    <a:pt x="1057" y="392"/>
                  </a:cubicBezTo>
                  <a:cubicBezTo>
                    <a:pt x="1051" y="392"/>
                    <a:pt x="1051" y="392"/>
                    <a:pt x="1051" y="392"/>
                  </a:cubicBezTo>
                  <a:cubicBezTo>
                    <a:pt x="1048" y="392"/>
                    <a:pt x="1048" y="392"/>
                    <a:pt x="1048" y="392"/>
                  </a:cubicBezTo>
                  <a:cubicBezTo>
                    <a:pt x="1037" y="392"/>
                    <a:pt x="1037" y="392"/>
                    <a:pt x="1037" y="392"/>
                  </a:cubicBezTo>
                  <a:lnTo>
                    <a:pt x="1035" y="392"/>
                  </a:lnTo>
                  <a:close/>
                  <a:moveTo>
                    <a:pt x="1048" y="398"/>
                  </a:moveTo>
                  <a:cubicBezTo>
                    <a:pt x="1043" y="396"/>
                    <a:pt x="1043" y="396"/>
                    <a:pt x="1043" y="396"/>
                  </a:cubicBezTo>
                  <a:cubicBezTo>
                    <a:pt x="1048" y="396"/>
                    <a:pt x="1048" y="396"/>
                    <a:pt x="1048" y="396"/>
                  </a:cubicBezTo>
                  <a:cubicBezTo>
                    <a:pt x="1051" y="396"/>
                    <a:pt x="1051" y="396"/>
                    <a:pt x="1051" y="396"/>
                  </a:cubicBezTo>
                  <a:cubicBezTo>
                    <a:pt x="1058" y="396"/>
                    <a:pt x="1058" y="396"/>
                    <a:pt x="1058" y="396"/>
                  </a:cubicBezTo>
                  <a:cubicBezTo>
                    <a:pt x="1051" y="407"/>
                    <a:pt x="1051" y="407"/>
                    <a:pt x="1051" y="407"/>
                  </a:cubicBezTo>
                  <a:cubicBezTo>
                    <a:pt x="1049" y="408"/>
                    <a:pt x="1049" y="408"/>
                    <a:pt x="1049" y="408"/>
                  </a:cubicBezTo>
                  <a:cubicBezTo>
                    <a:pt x="1049" y="398"/>
                    <a:pt x="1049" y="398"/>
                    <a:pt x="1049" y="398"/>
                  </a:cubicBezTo>
                  <a:lnTo>
                    <a:pt x="1048" y="398"/>
                  </a:lnTo>
                  <a:close/>
                  <a:moveTo>
                    <a:pt x="1059" y="413"/>
                  </a:moveTo>
                  <a:cubicBezTo>
                    <a:pt x="1051" y="411"/>
                    <a:pt x="1051" y="411"/>
                    <a:pt x="1051" y="411"/>
                  </a:cubicBezTo>
                  <a:cubicBezTo>
                    <a:pt x="1050" y="411"/>
                    <a:pt x="1050" y="411"/>
                    <a:pt x="1050" y="411"/>
                  </a:cubicBezTo>
                  <a:cubicBezTo>
                    <a:pt x="1051" y="410"/>
                    <a:pt x="1051" y="410"/>
                    <a:pt x="1051" y="410"/>
                  </a:cubicBezTo>
                  <a:cubicBezTo>
                    <a:pt x="1059" y="399"/>
                    <a:pt x="1059" y="399"/>
                    <a:pt x="1059" y="399"/>
                  </a:cubicBezTo>
                  <a:lnTo>
                    <a:pt x="1059" y="413"/>
                  </a:lnTo>
                  <a:close/>
                  <a:moveTo>
                    <a:pt x="1071" y="465"/>
                  </a:moveTo>
                  <a:cubicBezTo>
                    <a:pt x="1069" y="465"/>
                    <a:pt x="1069" y="465"/>
                    <a:pt x="1069" y="465"/>
                  </a:cubicBezTo>
                  <a:cubicBezTo>
                    <a:pt x="1067" y="465"/>
                    <a:pt x="1067" y="465"/>
                    <a:pt x="1067" y="465"/>
                  </a:cubicBezTo>
                  <a:cubicBezTo>
                    <a:pt x="1067" y="454"/>
                    <a:pt x="1067" y="454"/>
                    <a:pt x="1067" y="454"/>
                  </a:cubicBezTo>
                  <a:cubicBezTo>
                    <a:pt x="1069" y="454"/>
                    <a:pt x="1069" y="454"/>
                    <a:pt x="1069" y="454"/>
                  </a:cubicBezTo>
                  <a:cubicBezTo>
                    <a:pt x="1071" y="453"/>
                    <a:pt x="1071" y="453"/>
                    <a:pt x="1071" y="453"/>
                  </a:cubicBezTo>
                  <a:lnTo>
                    <a:pt x="1071" y="465"/>
                  </a:lnTo>
                  <a:close/>
                  <a:moveTo>
                    <a:pt x="1071" y="446"/>
                  </a:moveTo>
                  <a:cubicBezTo>
                    <a:pt x="1069" y="447"/>
                    <a:pt x="1069" y="447"/>
                    <a:pt x="1069" y="447"/>
                  </a:cubicBezTo>
                  <a:cubicBezTo>
                    <a:pt x="1067" y="447"/>
                    <a:pt x="1067" y="447"/>
                    <a:pt x="1067" y="447"/>
                  </a:cubicBezTo>
                  <a:cubicBezTo>
                    <a:pt x="1067" y="435"/>
                    <a:pt x="1067" y="435"/>
                    <a:pt x="1067" y="435"/>
                  </a:cubicBezTo>
                  <a:cubicBezTo>
                    <a:pt x="1069" y="435"/>
                    <a:pt x="1069" y="435"/>
                    <a:pt x="1069" y="435"/>
                  </a:cubicBezTo>
                  <a:cubicBezTo>
                    <a:pt x="1071" y="435"/>
                    <a:pt x="1071" y="435"/>
                    <a:pt x="1071" y="435"/>
                  </a:cubicBezTo>
                  <a:lnTo>
                    <a:pt x="1071" y="446"/>
                  </a:lnTo>
                  <a:close/>
                  <a:moveTo>
                    <a:pt x="1071" y="409"/>
                  </a:moveTo>
                  <a:cubicBezTo>
                    <a:pt x="1069" y="410"/>
                    <a:pt x="1069" y="410"/>
                    <a:pt x="1069" y="410"/>
                  </a:cubicBezTo>
                  <a:cubicBezTo>
                    <a:pt x="1067" y="410"/>
                    <a:pt x="1067" y="410"/>
                    <a:pt x="1067" y="410"/>
                  </a:cubicBezTo>
                  <a:cubicBezTo>
                    <a:pt x="1067" y="399"/>
                    <a:pt x="1067" y="399"/>
                    <a:pt x="1067" y="399"/>
                  </a:cubicBezTo>
                  <a:cubicBezTo>
                    <a:pt x="1069" y="398"/>
                    <a:pt x="1069" y="398"/>
                    <a:pt x="1069" y="398"/>
                  </a:cubicBezTo>
                  <a:cubicBezTo>
                    <a:pt x="1071" y="398"/>
                    <a:pt x="1071" y="398"/>
                    <a:pt x="1071" y="398"/>
                  </a:cubicBezTo>
                  <a:lnTo>
                    <a:pt x="1071" y="409"/>
                  </a:lnTo>
                  <a:close/>
                  <a:moveTo>
                    <a:pt x="1071" y="391"/>
                  </a:moveTo>
                  <a:cubicBezTo>
                    <a:pt x="1069" y="391"/>
                    <a:pt x="1069" y="391"/>
                    <a:pt x="1069" y="391"/>
                  </a:cubicBezTo>
                  <a:cubicBezTo>
                    <a:pt x="1067" y="392"/>
                    <a:pt x="1067" y="392"/>
                    <a:pt x="1067" y="392"/>
                  </a:cubicBezTo>
                  <a:cubicBezTo>
                    <a:pt x="1067" y="380"/>
                    <a:pt x="1067" y="380"/>
                    <a:pt x="1067" y="380"/>
                  </a:cubicBezTo>
                  <a:cubicBezTo>
                    <a:pt x="1069" y="380"/>
                    <a:pt x="1069" y="380"/>
                    <a:pt x="1069" y="380"/>
                  </a:cubicBezTo>
                  <a:cubicBezTo>
                    <a:pt x="1071" y="379"/>
                    <a:pt x="1071" y="379"/>
                    <a:pt x="1071" y="379"/>
                  </a:cubicBezTo>
                  <a:lnTo>
                    <a:pt x="1071" y="391"/>
                  </a:lnTo>
                  <a:close/>
                  <a:moveTo>
                    <a:pt x="1071" y="353"/>
                  </a:moveTo>
                  <a:cubicBezTo>
                    <a:pt x="1069" y="354"/>
                    <a:pt x="1069" y="354"/>
                    <a:pt x="1069" y="354"/>
                  </a:cubicBezTo>
                  <a:cubicBezTo>
                    <a:pt x="1067" y="355"/>
                    <a:pt x="1067" y="355"/>
                    <a:pt x="1067" y="355"/>
                  </a:cubicBezTo>
                  <a:cubicBezTo>
                    <a:pt x="1067" y="343"/>
                    <a:pt x="1067" y="343"/>
                    <a:pt x="1067" y="343"/>
                  </a:cubicBezTo>
                  <a:cubicBezTo>
                    <a:pt x="1069" y="343"/>
                    <a:pt x="1069" y="343"/>
                    <a:pt x="1069" y="343"/>
                  </a:cubicBezTo>
                  <a:cubicBezTo>
                    <a:pt x="1071" y="342"/>
                    <a:pt x="1071" y="342"/>
                    <a:pt x="1071" y="342"/>
                  </a:cubicBezTo>
                  <a:lnTo>
                    <a:pt x="1071" y="353"/>
                  </a:lnTo>
                  <a:close/>
                  <a:moveTo>
                    <a:pt x="1071" y="316"/>
                  </a:moveTo>
                  <a:cubicBezTo>
                    <a:pt x="1069" y="317"/>
                    <a:pt x="1069" y="317"/>
                    <a:pt x="1069" y="317"/>
                  </a:cubicBezTo>
                  <a:cubicBezTo>
                    <a:pt x="1067" y="318"/>
                    <a:pt x="1067" y="318"/>
                    <a:pt x="1067" y="318"/>
                  </a:cubicBezTo>
                  <a:cubicBezTo>
                    <a:pt x="1067" y="307"/>
                    <a:pt x="1067" y="307"/>
                    <a:pt x="1067" y="307"/>
                  </a:cubicBezTo>
                  <a:cubicBezTo>
                    <a:pt x="1069" y="306"/>
                    <a:pt x="1069" y="306"/>
                    <a:pt x="1069" y="306"/>
                  </a:cubicBezTo>
                  <a:cubicBezTo>
                    <a:pt x="1071" y="304"/>
                    <a:pt x="1071" y="304"/>
                    <a:pt x="1071" y="304"/>
                  </a:cubicBezTo>
                  <a:lnTo>
                    <a:pt x="1071" y="316"/>
                  </a:lnTo>
                  <a:close/>
                  <a:moveTo>
                    <a:pt x="1078" y="465"/>
                  </a:moveTo>
                  <a:cubicBezTo>
                    <a:pt x="1076" y="465"/>
                    <a:pt x="1076" y="465"/>
                    <a:pt x="1076" y="465"/>
                  </a:cubicBezTo>
                  <a:cubicBezTo>
                    <a:pt x="1074" y="465"/>
                    <a:pt x="1074" y="465"/>
                    <a:pt x="1074" y="465"/>
                  </a:cubicBezTo>
                  <a:cubicBezTo>
                    <a:pt x="1074" y="453"/>
                    <a:pt x="1074" y="453"/>
                    <a:pt x="1074" y="453"/>
                  </a:cubicBezTo>
                  <a:cubicBezTo>
                    <a:pt x="1076" y="453"/>
                    <a:pt x="1076" y="453"/>
                    <a:pt x="1076" y="453"/>
                  </a:cubicBezTo>
                  <a:cubicBezTo>
                    <a:pt x="1078" y="453"/>
                    <a:pt x="1078" y="453"/>
                    <a:pt x="1078" y="453"/>
                  </a:cubicBezTo>
                  <a:lnTo>
                    <a:pt x="1078" y="465"/>
                  </a:lnTo>
                  <a:close/>
                  <a:moveTo>
                    <a:pt x="1078" y="369"/>
                  </a:moveTo>
                  <a:cubicBezTo>
                    <a:pt x="1076" y="370"/>
                    <a:pt x="1076" y="370"/>
                    <a:pt x="1076" y="370"/>
                  </a:cubicBezTo>
                  <a:cubicBezTo>
                    <a:pt x="1074" y="371"/>
                    <a:pt x="1074" y="371"/>
                    <a:pt x="1074" y="371"/>
                  </a:cubicBezTo>
                  <a:cubicBezTo>
                    <a:pt x="1074" y="359"/>
                    <a:pt x="1074" y="359"/>
                    <a:pt x="1074" y="359"/>
                  </a:cubicBezTo>
                  <a:cubicBezTo>
                    <a:pt x="1076" y="358"/>
                    <a:pt x="1076" y="358"/>
                    <a:pt x="1076" y="358"/>
                  </a:cubicBezTo>
                  <a:cubicBezTo>
                    <a:pt x="1078" y="358"/>
                    <a:pt x="1078" y="358"/>
                    <a:pt x="1078" y="358"/>
                  </a:cubicBezTo>
                  <a:lnTo>
                    <a:pt x="1078" y="369"/>
                  </a:lnTo>
                  <a:close/>
                  <a:moveTo>
                    <a:pt x="1078" y="350"/>
                  </a:moveTo>
                  <a:cubicBezTo>
                    <a:pt x="1076" y="351"/>
                    <a:pt x="1076" y="351"/>
                    <a:pt x="1076" y="351"/>
                  </a:cubicBezTo>
                  <a:cubicBezTo>
                    <a:pt x="1074" y="352"/>
                    <a:pt x="1074" y="352"/>
                    <a:pt x="1074" y="352"/>
                  </a:cubicBezTo>
                  <a:cubicBezTo>
                    <a:pt x="1074" y="340"/>
                    <a:pt x="1074" y="340"/>
                    <a:pt x="1074" y="340"/>
                  </a:cubicBezTo>
                  <a:cubicBezTo>
                    <a:pt x="1076" y="339"/>
                    <a:pt x="1076" y="339"/>
                    <a:pt x="1076" y="339"/>
                  </a:cubicBezTo>
                  <a:cubicBezTo>
                    <a:pt x="1078" y="339"/>
                    <a:pt x="1078" y="339"/>
                    <a:pt x="1078" y="339"/>
                  </a:cubicBezTo>
                  <a:lnTo>
                    <a:pt x="1078" y="350"/>
                  </a:lnTo>
                  <a:close/>
                  <a:moveTo>
                    <a:pt x="1078" y="331"/>
                  </a:moveTo>
                  <a:cubicBezTo>
                    <a:pt x="1076" y="332"/>
                    <a:pt x="1076" y="332"/>
                    <a:pt x="1076" y="332"/>
                  </a:cubicBezTo>
                  <a:cubicBezTo>
                    <a:pt x="1074" y="333"/>
                    <a:pt x="1074" y="333"/>
                    <a:pt x="1074" y="333"/>
                  </a:cubicBezTo>
                  <a:cubicBezTo>
                    <a:pt x="1074" y="322"/>
                    <a:pt x="1074" y="322"/>
                    <a:pt x="1074" y="322"/>
                  </a:cubicBezTo>
                  <a:cubicBezTo>
                    <a:pt x="1076" y="321"/>
                    <a:pt x="1076" y="321"/>
                    <a:pt x="1076" y="321"/>
                  </a:cubicBezTo>
                  <a:cubicBezTo>
                    <a:pt x="1078" y="320"/>
                    <a:pt x="1078" y="320"/>
                    <a:pt x="1078" y="320"/>
                  </a:cubicBezTo>
                  <a:lnTo>
                    <a:pt x="1078" y="331"/>
                  </a:lnTo>
                  <a:close/>
                  <a:moveTo>
                    <a:pt x="1086" y="464"/>
                  </a:moveTo>
                  <a:cubicBezTo>
                    <a:pt x="1084" y="464"/>
                    <a:pt x="1084" y="464"/>
                    <a:pt x="1084" y="464"/>
                  </a:cubicBezTo>
                  <a:cubicBezTo>
                    <a:pt x="1082" y="464"/>
                    <a:pt x="1082" y="464"/>
                    <a:pt x="1082" y="464"/>
                  </a:cubicBezTo>
                  <a:cubicBezTo>
                    <a:pt x="1082" y="452"/>
                    <a:pt x="1082" y="452"/>
                    <a:pt x="1082" y="452"/>
                  </a:cubicBezTo>
                  <a:cubicBezTo>
                    <a:pt x="1084" y="452"/>
                    <a:pt x="1084" y="452"/>
                    <a:pt x="1084" y="452"/>
                  </a:cubicBezTo>
                  <a:cubicBezTo>
                    <a:pt x="1086" y="452"/>
                    <a:pt x="1086" y="452"/>
                    <a:pt x="1086" y="452"/>
                  </a:cubicBezTo>
                  <a:lnTo>
                    <a:pt x="1086" y="464"/>
                  </a:lnTo>
                  <a:close/>
                  <a:moveTo>
                    <a:pt x="1086" y="445"/>
                  </a:moveTo>
                  <a:cubicBezTo>
                    <a:pt x="1084" y="445"/>
                    <a:pt x="1084" y="445"/>
                    <a:pt x="1084" y="445"/>
                  </a:cubicBezTo>
                  <a:cubicBezTo>
                    <a:pt x="1082" y="445"/>
                    <a:pt x="1082" y="445"/>
                    <a:pt x="1082" y="445"/>
                  </a:cubicBezTo>
                  <a:cubicBezTo>
                    <a:pt x="1082" y="433"/>
                    <a:pt x="1082" y="433"/>
                    <a:pt x="1082" y="433"/>
                  </a:cubicBezTo>
                  <a:cubicBezTo>
                    <a:pt x="1084" y="433"/>
                    <a:pt x="1084" y="433"/>
                    <a:pt x="1084" y="433"/>
                  </a:cubicBezTo>
                  <a:cubicBezTo>
                    <a:pt x="1086" y="433"/>
                    <a:pt x="1086" y="433"/>
                    <a:pt x="1086" y="433"/>
                  </a:cubicBezTo>
                  <a:lnTo>
                    <a:pt x="1086" y="445"/>
                  </a:lnTo>
                  <a:close/>
                  <a:moveTo>
                    <a:pt x="1086" y="425"/>
                  </a:moveTo>
                  <a:cubicBezTo>
                    <a:pt x="1084" y="426"/>
                    <a:pt x="1084" y="426"/>
                    <a:pt x="1084" y="426"/>
                  </a:cubicBezTo>
                  <a:cubicBezTo>
                    <a:pt x="1082" y="426"/>
                    <a:pt x="1082" y="426"/>
                    <a:pt x="1082" y="426"/>
                  </a:cubicBezTo>
                  <a:cubicBezTo>
                    <a:pt x="1082" y="414"/>
                    <a:pt x="1082" y="414"/>
                    <a:pt x="1082" y="414"/>
                  </a:cubicBezTo>
                  <a:cubicBezTo>
                    <a:pt x="1084" y="414"/>
                    <a:pt x="1084" y="414"/>
                    <a:pt x="1084" y="414"/>
                  </a:cubicBezTo>
                  <a:cubicBezTo>
                    <a:pt x="1086" y="413"/>
                    <a:pt x="1086" y="413"/>
                    <a:pt x="1086" y="413"/>
                  </a:cubicBezTo>
                  <a:lnTo>
                    <a:pt x="1086" y="425"/>
                  </a:lnTo>
                  <a:close/>
                  <a:moveTo>
                    <a:pt x="1086" y="406"/>
                  </a:moveTo>
                  <a:cubicBezTo>
                    <a:pt x="1084" y="406"/>
                    <a:pt x="1084" y="406"/>
                    <a:pt x="1084" y="406"/>
                  </a:cubicBezTo>
                  <a:cubicBezTo>
                    <a:pt x="1082" y="407"/>
                    <a:pt x="1082" y="407"/>
                    <a:pt x="1082" y="407"/>
                  </a:cubicBezTo>
                  <a:cubicBezTo>
                    <a:pt x="1082" y="395"/>
                    <a:pt x="1082" y="395"/>
                    <a:pt x="1082" y="395"/>
                  </a:cubicBezTo>
                  <a:cubicBezTo>
                    <a:pt x="1084" y="394"/>
                    <a:pt x="1084" y="394"/>
                    <a:pt x="1084" y="394"/>
                  </a:cubicBezTo>
                  <a:cubicBezTo>
                    <a:pt x="1086" y="394"/>
                    <a:pt x="1086" y="394"/>
                    <a:pt x="1086" y="394"/>
                  </a:cubicBezTo>
                  <a:lnTo>
                    <a:pt x="1086" y="406"/>
                  </a:lnTo>
                  <a:close/>
                  <a:moveTo>
                    <a:pt x="1086" y="386"/>
                  </a:moveTo>
                  <a:cubicBezTo>
                    <a:pt x="1084" y="387"/>
                    <a:pt x="1084" y="387"/>
                    <a:pt x="1084" y="387"/>
                  </a:cubicBezTo>
                  <a:cubicBezTo>
                    <a:pt x="1082" y="387"/>
                    <a:pt x="1082" y="387"/>
                    <a:pt x="1082" y="387"/>
                  </a:cubicBezTo>
                  <a:cubicBezTo>
                    <a:pt x="1082" y="376"/>
                    <a:pt x="1082" y="376"/>
                    <a:pt x="1082" y="376"/>
                  </a:cubicBezTo>
                  <a:cubicBezTo>
                    <a:pt x="1084" y="375"/>
                    <a:pt x="1084" y="375"/>
                    <a:pt x="1084" y="375"/>
                  </a:cubicBezTo>
                  <a:cubicBezTo>
                    <a:pt x="1086" y="374"/>
                    <a:pt x="1086" y="374"/>
                    <a:pt x="1086" y="374"/>
                  </a:cubicBezTo>
                  <a:lnTo>
                    <a:pt x="1086" y="386"/>
                  </a:lnTo>
                  <a:close/>
                  <a:moveTo>
                    <a:pt x="1086" y="328"/>
                  </a:moveTo>
                  <a:cubicBezTo>
                    <a:pt x="1084" y="329"/>
                    <a:pt x="1084" y="329"/>
                    <a:pt x="1084" y="329"/>
                  </a:cubicBezTo>
                  <a:cubicBezTo>
                    <a:pt x="1082" y="330"/>
                    <a:pt x="1082" y="330"/>
                    <a:pt x="1082" y="330"/>
                  </a:cubicBezTo>
                  <a:cubicBezTo>
                    <a:pt x="1082" y="318"/>
                    <a:pt x="1082" y="318"/>
                    <a:pt x="1082" y="318"/>
                  </a:cubicBezTo>
                  <a:cubicBezTo>
                    <a:pt x="1084" y="317"/>
                    <a:pt x="1084" y="317"/>
                    <a:pt x="1084" y="317"/>
                  </a:cubicBezTo>
                  <a:cubicBezTo>
                    <a:pt x="1086" y="316"/>
                    <a:pt x="1086" y="316"/>
                    <a:pt x="1086" y="316"/>
                  </a:cubicBezTo>
                  <a:lnTo>
                    <a:pt x="1086" y="328"/>
                  </a:lnTo>
                  <a:close/>
                  <a:moveTo>
                    <a:pt x="1086" y="308"/>
                  </a:moveTo>
                  <a:cubicBezTo>
                    <a:pt x="1084" y="310"/>
                    <a:pt x="1084" y="310"/>
                    <a:pt x="1084" y="310"/>
                  </a:cubicBezTo>
                  <a:cubicBezTo>
                    <a:pt x="1082" y="311"/>
                    <a:pt x="1082" y="311"/>
                    <a:pt x="1082" y="311"/>
                  </a:cubicBezTo>
                  <a:cubicBezTo>
                    <a:pt x="1082" y="299"/>
                    <a:pt x="1082" y="299"/>
                    <a:pt x="1082" y="299"/>
                  </a:cubicBezTo>
                  <a:cubicBezTo>
                    <a:pt x="1084" y="298"/>
                    <a:pt x="1084" y="298"/>
                    <a:pt x="1084" y="298"/>
                  </a:cubicBezTo>
                  <a:cubicBezTo>
                    <a:pt x="1086" y="296"/>
                    <a:pt x="1086" y="296"/>
                    <a:pt x="1086" y="296"/>
                  </a:cubicBezTo>
                  <a:lnTo>
                    <a:pt x="1086" y="308"/>
                  </a:lnTo>
                  <a:close/>
                  <a:moveTo>
                    <a:pt x="1086" y="289"/>
                  </a:moveTo>
                  <a:cubicBezTo>
                    <a:pt x="1084" y="290"/>
                    <a:pt x="1084" y="290"/>
                    <a:pt x="1084" y="290"/>
                  </a:cubicBezTo>
                  <a:cubicBezTo>
                    <a:pt x="1082" y="291"/>
                    <a:pt x="1082" y="291"/>
                    <a:pt x="1082" y="291"/>
                  </a:cubicBezTo>
                  <a:cubicBezTo>
                    <a:pt x="1082" y="279"/>
                    <a:pt x="1082" y="279"/>
                    <a:pt x="1082" y="279"/>
                  </a:cubicBezTo>
                  <a:cubicBezTo>
                    <a:pt x="1084" y="278"/>
                    <a:pt x="1084" y="278"/>
                    <a:pt x="1084" y="278"/>
                  </a:cubicBezTo>
                  <a:cubicBezTo>
                    <a:pt x="1086" y="277"/>
                    <a:pt x="1086" y="277"/>
                    <a:pt x="1086" y="277"/>
                  </a:cubicBezTo>
                  <a:lnTo>
                    <a:pt x="1086" y="289"/>
                  </a:lnTo>
                  <a:close/>
                  <a:moveTo>
                    <a:pt x="1094" y="444"/>
                  </a:moveTo>
                  <a:cubicBezTo>
                    <a:pt x="1092" y="444"/>
                    <a:pt x="1092" y="444"/>
                    <a:pt x="1092" y="444"/>
                  </a:cubicBezTo>
                  <a:cubicBezTo>
                    <a:pt x="1089" y="444"/>
                    <a:pt x="1089" y="444"/>
                    <a:pt x="1089" y="444"/>
                  </a:cubicBezTo>
                  <a:cubicBezTo>
                    <a:pt x="1089" y="432"/>
                    <a:pt x="1089" y="432"/>
                    <a:pt x="1089" y="432"/>
                  </a:cubicBezTo>
                  <a:cubicBezTo>
                    <a:pt x="1092" y="432"/>
                    <a:pt x="1092" y="432"/>
                    <a:pt x="1092" y="432"/>
                  </a:cubicBezTo>
                  <a:cubicBezTo>
                    <a:pt x="1094" y="431"/>
                    <a:pt x="1094" y="431"/>
                    <a:pt x="1094" y="431"/>
                  </a:cubicBezTo>
                  <a:lnTo>
                    <a:pt x="1094" y="444"/>
                  </a:lnTo>
                  <a:close/>
                  <a:moveTo>
                    <a:pt x="1094" y="424"/>
                  </a:moveTo>
                  <a:cubicBezTo>
                    <a:pt x="1092" y="424"/>
                    <a:pt x="1092" y="424"/>
                    <a:pt x="1092" y="424"/>
                  </a:cubicBezTo>
                  <a:cubicBezTo>
                    <a:pt x="1089" y="425"/>
                    <a:pt x="1089" y="425"/>
                    <a:pt x="1089" y="425"/>
                  </a:cubicBezTo>
                  <a:cubicBezTo>
                    <a:pt x="1089" y="412"/>
                    <a:pt x="1089" y="412"/>
                    <a:pt x="1089" y="412"/>
                  </a:cubicBezTo>
                  <a:cubicBezTo>
                    <a:pt x="1092" y="412"/>
                    <a:pt x="1092" y="412"/>
                    <a:pt x="1092" y="412"/>
                  </a:cubicBezTo>
                  <a:cubicBezTo>
                    <a:pt x="1094" y="411"/>
                    <a:pt x="1094" y="411"/>
                    <a:pt x="1094" y="411"/>
                  </a:cubicBezTo>
                  <a:lnTo>
                    <a:pt x="1094" y="424"/>
                  </a:lnTo>
                  <a:close/>
                  <a:moveTo>
                    <a:pt x="1094" y="384"/>
                  </a:moveTo>
                  <a:cubicBezTo>
                    <a:pt x="1092" y="385"/>
                    <a:pt x="1092" y="385"/>
                    <a:pt x="1092" y="385"/>
                  </a:cubicBezTo>
                  <a:cubicBezTo>
                    <a:pt x="1089" y="385"/>
                    <a:pt x="1089" y="385"/>
                    <a:pt x="1089" y="385"/>
                  </a:cubicBezTo>
                  <a:cubicBezTo>
                    <a:pt x="1089" y="373"/>
                    <a:pt x="1089" y="373"/>
                    <a:pt x="1089" y="373"/>
                  </a:cubicBezTo>
                  <a:cubicBezTo>
                    <a:pt x="1092" y="372"/>
                    <a:pt x="1092" y="372"/>
                    <a:pt x="1092" y="372"/>
                  </a:cubicBezTo>
                  <a:cubicBezTo>
                    <a:pt x="1094" y="372"/>
                    <a:pt x="1094" y="372"/>
                    <a:pt x="1094" y="372"/>
                  </a:cubicBezTo>
                  <a:lnTo>
                    <a:pt x="1094" y="384"/>
                  </a:lnTo>
                  <a:close/>
                  <a:moveTo>
                    <a:pt x="1094" y="344"/>
                  </a:moveTo>
                  <a:cubicBezTo>
                    <a:pt x="1092" y="345"/>
                    <a:pt x="1092" y="345"/>
                    <a:pt x="1092" y="345"/>
                  </a:cubicBezTo>
                  <a:cubicBezTo>
                    <a:pt x="1089" y="346"/>
                    <a:pt x="1089" y="346"/>
                    <a:pt x="1089" y="346"/>
                  </a:cubicBezTo>
                  <a:cubicBezTo>
                    <a:pt x="1089" y="334"/>
                    <a:pt x="1089" y="334"/>
                    <a:pt x="1089" y="334"/>
                  </a:cubicBezTo>
                  <a:cubicBezTo>
                    <a:pt x="1092" y="333"/>
                    <a:pt x="1092" y="333"/>
                    <a:pt x="1092" y="333"/>
                  </a:cubicBezTo>
                  <a:cubicBezTo>
                    <a:pt x="1094" y="332"/>
                    <a:pt x="1094" y="332"/>
                    <a:pt x="1094" y="332"/>
                  </a:cubicBezTo>
                  <a:lnTo>
                    <a:pt x="1094" y="344"/>
                  </a:lnTo>
                  <a:close/>
                  <a:moveTo>
                    <a:pt x="1094" y="304"/>
                  </a:moveTo>
                  <a:cubicBezTo>
                    <a:pt x="1092" y="306"/>
                    <a:pt x="1092" y="306"/>
                    <a:pt x="1092" y="306"/>
                  </a:cubicBezTo>
                  <a:cubicBezTo>
                    <a:pt x="1089" y="307"/>
                    <a:pt x="1089" y="307"/>
                    <a:pt x="1089" y="307"/>
                  </a:cubicBezTo>
                  <a:cubicBezTo>
                    <a:pt x="1089" y="294"/>
                    <a:pt x="1089" y="294"/>
                    <a:pt x="1089" y="294"/>
                  </a:cubicBezTo>
                  <a:cubicBezTo>
                    <a:pt x="1092" y="293"/>
                    <a:pt x="1092" y="293"/>
                    <a:pt x="1092" y="293"/>
                  </a:cubicBezTo>
                  <a:cubicBezTo>
                    <a:pt x="1094" y="292"/>
                    <a:pt x="1094" y="292"/>
                    <a:pt x="1094" y="292"/>
                  </a:cubicBezTo>
                  <a:lnTo>
                    <a:pt x="1094" y="304"/>
                  </a:lnTo>
                  <a:close/>
                  <a:moveTo>
                    <a:pt x="1094" y="284"/>
                  </a:moveTo>
                  <a:cubicBezTo>
                    <a:pt x="1092" y="286"/>
                    <a:pt x="1092" y="286"/>
                    <a:pt x="1092" y="286"/>
                  </a:cubicBezTo>
                  <a:cubicBezTo>
                    <a:pt x="1089" y="287"/>
                    <a:pt x="1089" y="287"/>
                    <a:pt x="1089" y="287"/>
                  </a:cubicBezTo>
                  <a:cubicBezTo>
                    <a:pt x="1089" y="275"/>
                    <a:pt x="1089" y="275"/>
                    <a:pt x="1089" y="275"/>
                  </a:cubicBezTo>
                  <a:cubicBezTo>
                    <a:pt x="1092" y="273"/>
                    <a:pt x="1092" y="273"/>
                    <a:pt x="1092" y="273"/>
                  </a:cubicBezTo>
                  <a:cubicBezTo>
                    <a:pt x="1094" y="272"/>
                    <a:pt x="1094" y="272"/>
                    <a:pt x="1094" y="272"/>
                  </a:cubicBezTo>
                  <a:lnTo>
                    <a:pt x="1094" y="284"/>
                  </a:lnTo>
                  <a:close/>
                  <a:moveTo>
                    <a:pt x="1102" y="463"/>
                  </a:moveTo>
                  <a:cubicBezTo>
                    <a:pt x="1100" y="463"/>
                    <a:pt x="1100" y="463"/>
                    <a:pt x="1100" y="463"/>
                  </a:cubicBezTo>
                  <a:cubicBezTo>
                    <a:pt x="1097" y="463"/>
                    <a:pt x="1097" y="463"/>
                    <a:pt x="1097" y="463"/>
                  </a:cubicBezTo>
                  <a:cubicBezTo>
                    <a:pt x="1097" y="451"/>
                    <a:pt x="1097" y="451"/>
                    <a:pt x="1097" y="451"/>
                  </a:cubicBezTo>
                  <a:cubicBezTo>
                    <a:pt x="1100" y="451"/>
                    <a:pt x="1100" y="451"/>
                    <a:pt x="1100" y="451"/>
                  </a:cubicBezTo>
                  <a:cubicBezTo>
                    <a:pt x="1102" y="450"/>
                    <a:pt x="1102" y="450"/>
                    <a:pt x="1102" y="450"/>
                  </a:cubicBezTo>
                  <a:lnTo>
                    <a:pt x="1102" y="463"/>
                  </a:lnTo>
                  <a:close/>
                  <a:moveTo>
                    <a:pt x="1102" y="422"/>
                  </a:moveTo>
                  <a:cubicBezTo>
                    <a:pt x="1100" y="423"/>
                    <a:pt x="1100" y="423"/>
                    <a:pt x="1100" y="423"/>
                  </a:cubicBezTo>
                  <a:cubicBezTo>
                    <a:pt x="1097" y="423"/>
                    <a:pt x="1097" y="423"/>
                    <a:pt x="1097" y="423"/>
                  </a:cubicBezTo>
                  <a:cubicBezTo>
                    <a:pt x="1097" y="411"/>
                    <a:pt x="1097" y="411"/>
                    <a:pt x="1097" y="411"/>
                  </a:cubicBezTo>
                  <a:cubicBezTo>
                    <a:pt x="1100" y="410"/>
                    <a:pt x="1100" y="410"/>
                    <a:pt x="1100" y="410"/>
                  </a:cubicBezTo>
                  <a:cubicBezTo>
                    <a:pt x="1102" y="410"/>
                    <a:pt x="1102" y="410"/>
                    <a:pt x="1102" y="410"/>
                  </a:cubicBezTo>
                  <a:lnTo>
                    <a:pt x="1102" y="422"/>
                  </a:lnTo>
                  <a:close/>
                  <a:moveTo>
                    <a:pt x="1102" y="402"/>
                  </a:moveTo>
                  <a:cubicBezTo>
                    <a:pt x="1100" y="403"/>
                    <a:pt x="1100" y="403"/>
                    <a:pt x="1100" y="403"/>
                  </a:cubicBezTo>
                  <a:cubicBezTo>
                    <a:pt x="1097" y="403"/>
                    <a:pt x="1097" y="403"/>
                    <a:pt x="1097" y="403"/>
                  </a:cubicBezTo>
                  <a:cubicBezTo>
                    <a:pt x="1097" y="391"/>
                    <a:pt x="1097" y="391"/>
                    <a:pt x="1097" y="391"/>
                  </a:cubicBezTo>
                  <a:cubicBezTo>
                    <a:pt x="1100" y="390"/>
                    <a:pt x="1100" y="390"/>
                    <a:pt x="1100" y="390"/>
                  </a:cubicBezTo>
                  <a:cubicBezTo>
                    <a:pt x="1102" y="389"/>
                    <a:pt x="1102" y="389"/>
                    <a:pt x="1102" y="389"/>
                  </a:cubicBezTo>
                  <a:lnTo>
                    <a:pt x="1102" y="402"/>
                  </a:lnTo>
                  <a:close/>
                  <a:moveTo>
                    <a:pt x="1102" y="382"/>
                  </a:moveTo>
                  <a:cubicBezTo>
                    <a:pt x="1100" y="382"/>
                    <a:pt x="1100" y="382"/>
                    <a:pt x="1100" y="382"/>
                  </a:cubicBezTo>
                  <a:cubicBezTo>
                    <a:pt x="1097" y="383"/>
                    <a:pt x="1097" y="383"/>
                    <a:pt x="1097" y="383"/>
                  </a:cubicBezTo>
                  <a:cubicBezTo>
                    <a:pt x="1097" y="370"/>
                    <a:pt x="1097" y="370"/>
                    <a:pt x="1097" y="370"/>
                  </a:cubicBezTo>
                  <a:cubicBezTo>
                    <a:pt x="1100" y="370"/>
                    <a:pt x="1100" y="370"/>
                    <a:pt x="1100" y="370"/>
                  </a:cubicBezTo>
                  <a:cubicBezTo>
                    <a:pt x="1102" y="369"/>
                    <a:pt x="1102" y="369"/>
                    <a:pt x="1102" y="369"/>
                  </a:cubicBezTo>
                  <a:lnTo>
                    <a:pt x="1102" y="382"/>
                  </a:lnTo>
                  <a:close/>
                  <a:moveTo>
                    <a:pt x="1102" y="361"/>
                  </a:moveTo>
                  <a:cubicBezTo>
                    <a:pt x="1100" y="362"/>
                    <a:pt x="1100" y="362"/>
                    <a:pt x="1100" y="362"/>
                  </a:cubicBezTo>
                  <a:cubicBezTo>
                    <a:pt x="1097" y="363"/>
                    <a:pt x="1097" y="363"/>
                    <a:pt x="1097" y="363"/>
                  </a:cubicBezTo>
                  <a:cubicBezTo>
                    <a:pt x="1097" y="350"/>
                    <a:pt x="1097" y="350"/>
                    <a:pt x="1097" y="350"/>
                  </a:cubicBezTo>
                  <a:cubicBezTo>
                    <a:pt x="1100" y="349"/>
                    <a:pt x="1100" y="349"/>
                    <a:pt x="1100" y="349"/>
                  </a:cubicBezTo>
                  <a:cubicBezTo>
                    <a:pt x="1102" y="349"/>
                    <a:pt x="1102" y="349"/>
                    <a:pt x="1102" y="349"/>
                  </a:cubicBezTo>
                  <a:lnTo>
                    <a:pt x="1102" y="361"/>
                  </a:lnTo>
                  <a:close/>
                  <a:moveTo>
                    <a:pt x="1102" y="341"/>
                  </a:moveTo>
                  <a:cubicBezTo>
                    <a:pt x="1100" y="342"/>
                    <a:pt x="1100" y="342"/>
                    <a:pt x="1100" y="342"/>
                  </a:cubicBezTo>
                  <a:cubicBezTo>
                    <a:pt x="1097" y="343"/>
                    <a:pt x="1097" y="343"/>
                    <a:pt x="1097" y="343"/>
                  </a:cubicBezTo>
                  <a:cubicBezTo>
                    <a:pt x="1097" y="330"/>
                    <a:pt x="1097" y="330"/>
                    <a:pt x="1097" y="330"/>
                  </a:cubicBezTo>
                  <a:cubicBezTo>
                    <a:pt x="1100" y="329"/>
                    <a:pt x="1100" y="329"/>
                    <a:pt x="1100" y="329"/>
                  </a:cubicBezTo>
                  <a:cubicBezTo>
                    <a:pt x="1102" y="328"/>
                    <a:pt x="1102" y="328"/>
                    <a:pt x="1102" y="328"/>
                  </a:cubicBezTo>
                  <a:lnTo>
                    <a:pt x="1102" y="341"/>
                  </a:lnTo>
                  <a:close/>
                  <a:moveTo>
                    <a:pt x="1102" y="320"/>
                  </a:moveTo>
                  <a:cubicBezTo>
                    <a:pt x="1100" y="322"/>
                    <a:pt x="1100" y="322"/>
                    <a:pt x="1100" y="322"/>
                  </a:cubicBezTo>
                  <a:cubicBezTo>
                    <a:pt x="1097" y="323"/>
                    <a:pt x="1097" y="323"/>
                    <a:pt x="1097" y="323"/>
                  </a:cubicBezTo>
                  <a:cubicBezTo>
                    <a:pt x="1097" y="310"/>
                    <a:pt x="1097" y="310"/>
                    <a:pt x="1097" y="310"/>
                  </a:cubicBezTo>
                  <a:cubicBezTo>
                    <a:pt x="1100" y="309"/>
                    <a:pt x="1100" y="309"/>
                    <a:pt x="1100" y="309"/>
                  </a:cubicBezTo>
                  <a:cubicBezTo>
                    <a:pt x="1102" y="308"/>
                    <a:pt x="1102" y="308"/>
                    <a:pt x="1102" y="308"/>
                  </a:cubicBezTo>
                  <a:lnTo>
                    <a:pt x="1102" y="320"/>
                  </a:lnTo>
                  <a:close/>
                  <a:moveTo>
                    <a:pt x="1111" y="463"/>
                  </a:moveTo>
                  <a:cubicBezTo>
                    <a:pt x="1108" y="463"/>
                    <a:pt x="1108" y="463"/>
                    <a:pt x="1108" y="463"/>
                  </a:cubicBezTo>
                  <a:cubicBezTo>
                    <a:pt x="1106" y="463"/>
                    <a:pt x="1106" y="463"/>
                    <a:pt x="1106" y="463"/>
                  </a:cubicBezTo>
                  <a:cubicBezTo>
                    <a:pt x="1106" y="450"/>
                    <a:pt x="1106" y="450"/>
                    <a:pt x="1106" y="450"/>
                  </a:cubicBezTo>
                  <a:cubicBezTo>
                    <a:pt x="1108" y="450"/>
                    <a:pt x="1108" y="450"/>
                    <a:pt x="1108" y="450"/>
                  </a:cubicBezTo>
                  <a:cubicBezTo>
                    <a:pt x="1111" y="450"/>
                    <a:pt x="1111" y="450"/>
                    <a:pt x="1111" y="450"/>
                  </a:cubicBezTo>
                  <a:lnTo>
                    <a:pt x="1111" y="463"/>
                  </a:lnTo>
                  <a:close/>
                  <a:moveTo>
                    <a:pt x="1111" y="442"/>
                  </a:moveTo>
                  <a:cubicBezTo>
                    <a:pt x="1108" y="442"/>
                    <a:pt x="1108" y="442"/>
                    <a:pt x="1108" y="442"/>
                  </a:cubicBezTo>
                  <a:cubicBezTo>
                    <a:pt x="1106" y="442"/>
                    <a:pt x="1106" y="442"/>
                    <a:pt x="1106" y="442"/>
                  </a:cubicBezTo>
                  <a:cubicBezTo>
                    <a:pt x="1106" y="430"/>
                    <a:pt x="1106" y="430"/>
                    <a:pt x="1106" y="430"/>
                  </a:cubicBezTo>
                  <a:cubicBezTo>
                    <a:pt x="1108" y="429"/>
                    <a:pt x="1108" y="429"/>
                    <a:pt x="1108" y="429"/>
                  </a:cubicBezTo>
                  <a:cubicBezTo>
                    <a:pt x="1111" y="429"/>
                    <a:pt x="1111" y="429"/>
                    <a:pt x="1111" y="429"/>
                  </a:cubicBezTo>
                  <a:lnTo>
                    <a:pt x="1111" y="442"/>
                  </a:lnTo>
                  <a:close/>
                  <a:moveTo>
                    <a:pt x="1111" y="400"/>
                  </a:moveTo>
                  <a:cubicBezTo>
                    <a:pt x="1108" y="401"/>
                    <a:pt x="1108" y="401"/>
                    <a:pt x="1108" y="401"/>
                  </a:cubicBezTo>
                  <a:cubicBezTo>
                    <a:pt x="1106" y="401"/>
                    <a:pt x="1106" y="401"/>
                    <a:pt x="1106" y="401"/>
                  </a:cubicBezTo>
                  <a:cubicBezTo>
                    <a:pt x="1106" y="388"/>
                    <a:pt x="1106" y="388"/>
                    <a:pt x="1106" y="388"/>
                  </a:cubicBezTo>
                  <a:cubicBezTo>
                    <a:pt x="1108" y="388"/>
                    <a:pt x="1108" y="388"/>
                    <a:pt x="1108" y="388"/>
                  </a:cubicBezTo>
                  <a:cubicBezTo>
                    <a:pt x="1111" y="387"/>
                    <a:pt x="1111" y="387"/>
                    <a:pt x="1111" y="387"/>
                  </a:cubicBezTo>
                  <a:lnTo>
                    <a:pt x="1111" y="400"/>
                  </a:lnTo>
                  <a:close/>
                  <a:moveTo>
                    <a:pt x="1111" y="316"/>
                  </a:moveTo>
                  <a:cubicBezTo>
                    <a:pt x="1108" y="318"/>
                    <a:pt x="1108" y="318"/>
                    <a:pt x="1108" y="318"/>
                  </a:cubicBezTo>
                  <a:cubicBezTo>
                    <a:pt x="1106" y="319"/>
                    <a:pt x="1106" y="319"/>
                    <a:pt x="1106" y="319"/>
                  </a:cubicBezTo>
                  <a:cubicBezTo>
                    <a:pt x="1106" y="306"/>
                    <a:pt x="1106" y="306"/>
                    <a:pt x="1106" y="306"/>
                  </a:cubicBezTo>
                  <a:cubicBezTo>
                    <a:pt x="1108" y="305"/>
                    <a:pt x="1108" y="305"/>
                    <a:pt x="1108" y="305"/>
                  </a:cubicBezTo>
                  <a:cubicBezTo>
                    <a:pt x="1111" y="303"/>
                    <a:pt x="1111" y="303"/>
                    <a:pt x="1111" y="303"/>
                  </a:cubicBezTo>
                  <a:lnTo>
                    <a:pt x="1111" y="316"/>
                  </a:lnTo>
                  <a:close/>
                  <a:moveTo>
                    <a:pt x="1111" y="275"/>
                  </a:moveTo>
                  <a:cubicBezTo>
                    <a:pt x="1108" y="276"/>
                    <a:pt x="1108" y="276"/>
                    <a:pt x="1108" y="276"/>
                  </a:cubicBezTo>
                  <a:cubicBezTo>
                    <a:pt x="1106" y="278"/>
                    <a:pt x="1106" y="278"/>
                    <a:pt x="1106" y="278"/>
                  </a:cubicBezTo>
                  <a:cubicBezTo>
                    <a:pt x="1106" y="265"/>
                    <a:pt x="1106" y="265"/>
                    <a:pt x="1106" y="265"/>
                  </a:cubicBezTo>
                  <a:cubicBezTo>
                    <a:pt x="1108" y="263"/>
                    <a:pt x="1108" y="263"/>
                    <a:pt x="1108" y="263"/>
                  </a:cubicBezTo>
                  <a:cubicBezTo>
                    <a:pt x="1111" y="262"/>
                    <a:pt x="1111" y="262"/>
                    <a:pt x="1111" y="262"/>
                  </a:cubicBezTo>
                  <a:lnTo>
                    <a:pt x="1111" y="275"/>
                  </a:lnTo>
                  <a:close/>
                  <a:moveTo>
                    <a:pt x="1120" y="462"/>
                  </a:moveTo>
                  <a:cubicBezTo>
                    <a:pt x="1118" y="462"/>
                    <a:pt x="1118" y="462"/>
                    <a:pt x="1118" y="462"/>
                  </a:cubicBezTo>
                  <a:cubicBezTo>
                    <a:pt x="1115" y="462"/>
                    <a:pt x="1115" y="462"/>
                    <a:pt x="1115" y="462"/>
                  </a:cubicBezTo>
                  <a:cubicBezTo>
                    <a:pt x="1115" y="449"/>
                    <a:pt x="1115" y="449"/>
                    <a:pt x="1115" y="449"/>
                  </a:cubicBezTo>
                  <a:cubicBezTo>
                    <a:pt x="1118" y="449"/>
                    <a:pt x="1118" y="449"/>
                    <a:pt x="1118" y="449"/>
                  </a:cubicBezTo>
                  <a:cubicBezTo>
                    <a:pt x="1120" y="449"/>
                    <a:pt x="1120" y="449"/>
                    <a:pt x="1120" y="449"/>
                  </a:cubicBezTo>
                  <a:lnTo>
                    <a:pt x="1120" y="462"/>
                  </a:lnTo>
                  <a:close/>
                  <a:moveTo>
                    <a:pt x="1120" y="441"/>
                  </a:moveTo>
                  <a:cubicBezTo>
                    <a:pt x="1118" y="441"/>
                    <a:pt x="1118" y="441"/>
                    <a:pt x="1118" y="441"/>
                  </a:cubicBezTo>
                  <a:cubicBezTo>
                    <a:pt x="1115" y="441"/>
                    <a:pt x="1115" y="441"/>
                    <a:pt x="1115" y="441"/>
                  </a:cubicBezTo>
                  <a:cubicBezTo>
                    <a:pt x="1115" y="428"/>
                    <a:pt x="1115" y="428"/>
                    <a:pt x="1115" y="428"/>
                  </a:cubicBezTo>
                  <a:cubicBezTo>
                    <a:pt x="1118" y="428"/>
                    <a:pt x="1118" y="428"/>
                    <a:pt x="1118" y="428"/>
                  </a:cubicBezTo>
                  <a:cubicBezTo>
                    <a:pt x="1120" y="427"/>
                    <a:pt x="1120" y="427"/>
                    <a:pt x="1120" y="427"/>
                  </a:cubicBezTo>
                  <a:lnTo>
                    <a:pt x="1120" y="441"/>
                  </a:lnTo>
                  <a:close/>
                  <a:moveTo>
                    <a:pt x="1120" y="419"/>
                  </a:moveTo>
                  <a:cubicBezTo>
                    <a:pt x="1118" y="420"/>
                    <a:pt x="1118" y="420"/>
                    <a:pt x="1118" y="420"/>
                  </a:cubicBezTo>
                  <a:cubicBezTo>
                    <a:pt x="1115" y="420"/>
                    <a:pt x="1115" y="420"/>
                    <a:pt x="1115" y="420"/>
                  </a:cubicBezTo>
                  <a:cubicBezTo>
                    <a:pt x="1115" y="407"/>
                    <a:pt x="1115" y="407"/>
                    <a:pt x="1115" y="407"/>
                  </a:cubicBezTo>
                  <a:cubicBezTo>
                    <a:pt x="1118" y="407"/>
                    <a:pt x="1118" y="407"/>
                    <a:pt x="1118" y="407"/>
                  </a:cubicBezTo>
                  <a:cubicBezTo>
                    <a:pt x="1120" y="406"/>
                    <a:pt x="1120" y="406"/>
                    <a:pt x="1120" y="406"/>
                  </a:cubicBezTo>
                  <a:lnTo>
                    <a:pt x="1120" y="419"/>
                  </a:lnTo>
                  <a:close/>
                  <a:moveTo>
                    <a:pt x="1120" y="398"/>
                  </a:moveTo>
                  <a:cubicBezTo>
                    <a:pt x="1118" y="399"/>
                    <a:pt x="1118" y="399"/>
                    <a:pt x="1118" y="399"/>
                  </a:cubicBezTo>
                  <a:cubicBezTo>
                    <a:pt x="1115" y="399"/>
                    <a:pt x="1115" y="399"/>
                    <a:pt x="1115" y="399"/>
                  </a:cubicBezTo>
                  <a:cubicBezTo>
                    <a:pt x="1115" y="386"/>
                    <a:pt x="1115" y="386"/>
                    <a:pt x="1115" y="386"/>
                  </a:cubicBezTo>
                  <a:cubicBezTo>
                    <a:pt x="1118" y="385"/>
                    <a:pt x="1118" y="385"/>
                    <a:pt x="1118" y="385"/>
                  </a:cubicBezTo>
                  <a:cubicBezTo>
                    <a:pt x="1120" y="385"/>
                    <a:pt x="1120" y="385"/>
                    <a:pt x="1120" y="385"/>
                  </a:cubicBezTo>
                  <a:lnTo>
                    <a:pt x="1120" y="398"/>
                  </a:lnTo>
                  <a:close/>
                  <a:moveTo>
                    <a:pt x="1120" y="355"/>
                  </a:moveTo>
                  <a:cubicBezTo>
                    <a:pt x="1118" y="356"/>
                    <a:pt x="1118" y="356"/>
                    <a:pt x="1118" y="356"/>
                  </a:cubicBezTo>
                  <a:cubicBezTo>
                    <a:pt x="1115" y="357"/>
                    <a:pt x="1115" y="357"/>
                    <a:pt x="1115" y="357"/>
                  </a:cubicBezTo>
                  <a:cubicBezTo>
                    <a:pt x="1115" y="344"/>
                    <a:pt x="1115" y="344"/>
                    <a:pt x="1115" y="344"/>
                  </a:cubicBezTo>
                  <a:cubicBezTo>
                    <a:pt x="1118" y="343"/>
                    <a:pt x="1118" y="343"/>
                    <a:pt x="1118" y="343"/>
                  </a:cubicBezTo>
                  <a:cubicBezTo>
                    <a:pt x="1120" y="342"/>
                    <a:pt x="1120" y="342"/>
                    <a:pt x="1120" y="342"/>
                  </a:cubicBezTo>
                  <a:lnTo>
                    <a:pt x="1120" y="355"/>
                  </a:lnTo>
                  <a:close/>
                  <a:moveTo>
                    <a:pt x="1120" y="334"/>
                  </a:moveTo>
                  <a:cubicBezTo>
                    <a:pt x="1118" y="335"/>
                    <a:pt x="1118" y="335"/>
                    <a:pt x="1118" y="335"/>
                  </a:cubicBezTo>
                  <a:cubicBezTo>
                    <a:pt x="1115" y="336"/>
                    <a:pt x="1115" y="336"/>
                    <a:pt x="1115" y="336"/>
                  </a:cubicBezTo>
                  <a:cubicBezTo>
                    <a:pt x="1115" y="323"/>
                    <a:pt x="1115" y="323"/>
                    <a:pt x="1115" y="323"/>
                  </a:cubicBezTo>
                  <a:cubicBezTo>
                    <a:pt x="1118" y="322"/>
                    <a:pt x="1118" y="322"/>
                    <a:pt x="1118" y="322"/>
                  </a:cubicBezTo>
                  <a:cubicBezTo>
                    <a:pt x="1120" y="320"/>
                    <a:pt x="1120" y="320"/>
                    <a:pt x="1120" y="320"/>
                  </a:cubicBezTo>
                  <a:lnTo>
                    <a:pt x="1120" y="334"/>
                  </a:lnTo>
                  <a:close/>
                  <a:moveTo>
                    <a:pt x="1120" y="291"/>
                  </a:moveTo>
                  <a:cubicBezTo>
                    <a:pt x="1118" y="292"/>
                    <a:pt x="1118" y="292"/>
                    <a:pt x="1118" y="292"/>
                  </a:cubicBezTo>
                  <a:cubicBezTo>
                    <a:pt x="1115" y="294"/>
                    <a:pt x="1115" y="294"/>
                    <a:pt x="1115" y="294"/>
                  </a:cubicBezTo>
                  <a:cubicBezTo>
                    <a:pt x="1115" y="280"/>
                    <a:pt x="1115" y="280"/>
                    <a:pt x="1115" y="280"/>
                  </a:cubicBezTo>
                  <a:cubicBezTo>
                    <a:pt x="1118" y="279"/>
                    <a:pt x="1118" y="279"/>
                    <a:pt x="1118" y="279"/>
                  </a:cubicBezTo>
                  <a:cubicBezTo>
                    <a:pt x="1120" y="278"/>
                    <a:pt x="1120" y="278"/>
                    <a:pt x="1120" y="278"/>
                  </a:cubicBezTo>
                  <a:lnTo>
                    <a:pt x="1120" y="291"/>
                  </a:lnTo>
                  <a:close/>
                  <a:moveTo>
                    <a:pt x="1130" y="440"/>
                  </a:moveTo>
                  <a:cubicBezTo>
                    <a:pt x="1127" y="440"/>
                    <a:pt x="1127" y="440"/>
                    <a:pt x="1127" y="440"/>
                  </a:cubicBezTo>
                  <a:cubicBezTo>
                    <a:pt x="1124" y="440"/>
                    <a:pt x="1124" y="440"/>
                    <a:pt x="1124" y="440"/>
                  </a:cubicBezTo>
                  <a:cubicBezTo>
                    <a:pt x="1124" y="427"/>
                    <a:pt x="1124" y="427"/>
                    <a:pt x="1124" y="427"/>
                  </a:cubicBezTo>
                  <a:cubicBezTo>
                    <a:pt x="1127" y="426"/>
                    <a:pt x="1127" y="426"/>
                    <a:pt x="1127" y="426"/>
                  </a:cubicBezTo>
                  <a:cubicBezTo>
                    <a:pt x="1130" y="426"/>
                    <a:pt x="1130" y="426"/>
                    <a:pt x="1130" y="426"/>
                  </a:cubicBezTo>
                  <a:lnTo>
                    <a:pt x="1130" y="440"/>
                  </a:lnTo>
                  <a:close/>
                  <a:moveTo>
                    <a:pt x="1130" y="418"/>
                  </a:moveTo>
                  <a:cubicBezTo>
                    <a:pt x="1127" y="418"/>
                    <a:pt x="1127" y="418"/>
                    <a:pt x="1127" y="418"/>
                  </a:cubicBezTo>
                  <a:cubicBezTo>
                    <a:pt x="1124" y="419"/>
                    <a:pt x="1124" y="419"/>
                    <a:pt x="1124" y="419"/>
                  </a:cubicBezTo>
                  <a:cubicBezTo>
                    <a:pt x="1124" y="405"/>
                    <a:pt x="1124" y="405"/>
                    <a:pt x="1124" y="405"/>
                  </a:cubicBezTo>
                  <a:cubicBezTo>
                    <a:pt x="1127" y="405"/>
                    <a:pt x="1127" y="405"/>
                    <a:pt x="1127" y="405"/>
                  </a:cubicBezTo>
                  <a:cubicBezTo>
                    <a:pt x="1130" y="404"/>
                    <a:pt x="1130" y="404"/>
                    <a:pt x="1130" y="404"/>
                  </a:cubicBezTo>
                  <a:lnTo>
                    <a:pt x="1130" y="418"/>
                  </a:lnTo>
                  <a:close/>
                  <a:moveTo>
                    <a:pt x="1130" y="396"/>
                  </a:moveTo>
                  <a:cubicBezTo>
                    <a:pt x="1127" y="396"/>
                    <a:pt x="1127" y="396"/>
                    <a:pt x="1127" y="396"/>
                  </a:cubicBezTo>
                  <a:cubicBezTo>
                    <a:pt x="1124" y="397"/>
                    <a:pt x="1124" y="397"/>
                    <a:pt x="1124" y="397"/>
                  </a:cubicBezTo>
                  <a:cubicBezTo>
                    <a:pt x="1124" y="384"/>
                    <a:pt x="1124" y="384"/>
                    <a:pt x="1124" y="384"/>
                  </a:cubicBezTo>
                  <a:cubicBezTo>
                    <a:pt x="1127" y="383"/>
                    <a:pt x="1127" y="383"/>
                    <a:pt x="1127" y="383"/>
                  </a:cubicBezTo>
                  <a:cubicBezTo>
                    <a:pt x="1130" y="382"/>
                    <a:pt x="1130" y="382"/>
                    <a:pt x="1130" y="382"/>
                  </a:cubicBezTo>
                  <a:lnTo>
                    <a:pt x="1130" y="396"/>
                  </a:lnTo>
                  <a:close/>
                  <a:moveTo>
                    <a:pt x="1130" y="374"/>
                  </a:moveTo>
                  <a:cubicBezTo>
                    <a:pt x="1127" y="375"/>
                    <a:pt x="1127" y="375"/>
                    <a:pt x="1127" y="375"/>
                  </a:cubicBezTo>
                  <a:cubicBezTo>
                    <a:pt x="1124" y="375"/>
                    <a:pt x="1124" y="375"/>
                    <a:pt x="1124" y="375"/>
                  </a:cubicBezTo>
                  <a:cubicBezTo>
                    <a:pt x="1124" y="362"/>
                    <a:pt x="1124" y="362"/>
                    <a:pt x="1124" y="362"/>
                  </a:cubicBezTo>
                  <a:cubicBezTo>
                    <a:pt x="1127" y="361"/>
                    <a:pt x="1127" y="361"/>
                    <a:pt x="1127" y="361"/>
                  </a:cubicBezTo>
                  <a:cubicBezTo>
                    <a:pt x="1130" y="360"/>
                    <a:pt x="1130" y="360"/>
                    <a:pt x="1130" y="360"/>
                  </a:cubicBezTo>
                  <a:lnTo>
                    <a:pt x="1130" y="374"/>
                  </a:lnTo>
                  <a:close/>
                  <a:moveTo>
                    <a:pt x="1130" y="330"/>
                  </a:moveTo>
                  <a:cubicBezTo>
                    <a:pt x="1127" y="331"/>
                    <a:pt x="1127" y="331"/>
                    <a:pt x="1127" y="331"/>
                  </a:cubicBezTo>
                  <a:cubicBezTo>
                    <a:pt x="1124" y="332"/>
                    <a:pt x="1124" y="332"/>
                    <a:pt x="1124" y="332"/>
                  </a:cubicBezTo>
                  <a:cubicBezTo>
                    <a:pt x="1124" y="319"/>
                    <a:pt x="1124" y="319"/>
                    <a:pt x="1124" y="319"/>
                  </a:cubicBezTo>
                  <a:cubicBezTo>
                    <a:pt x="1127" y="317"/>
                    <a:pt x="1127" y="317"/>
                    <a:pt x="1127" y="317"/>
                  </a:cubicBezTo>
                  <a:cubicBezTo>
                    <a:pt x="1130" y="316"/>
                    <a:pt x="1130" y="316"/>
                    <a:pt x="1130" y="316"/>
                  </a:cubicBezTo>
                  <a:lnTo>
                    <a:pt x="1130" y="330"/>
                  </a:lnTo>
                  <a:close/>
                  <a:moveTo>
                    <a:pt x="1130" y="308"/>
                  </a:moveTo>
                  <a:cubicBezTo>
                    <a:pt x="1127" y="309"/>
                    <a:pt x="1127" y="309"/>
                    <a:pt x="1127" y="309"/>
                  </a:cubicBezTo>
                  <a:cubicBezTo>
                    <a:pt x="1124" y="310"/>
                    <a:pt x="1124" y="310"/>
                    <a:pt x="1124" y="310"/>
                  </a:cubicBezTo>
                  <a:cubicBezTo>
                    <a:pt x="1124" y="297"/>
                    <a:pt x="1124" y="297"/>
                    <a:pt x="1124" y="297"/>
                  </a:cubicBezTo>
                  <a:cubicBezTo>
                    <a:pt x="1127" y="296"/>
                    <a:pt x="1127" y="296"/>
                    <a:pt x="1127" y="296"/>
                  </a:cubicBezTo>
                  <a:cubicBezTo>
                    <a:pt x="1130" y="294"/>
                    <a:pt x="1130" y="294"/>
                    <a:pt x="1130" y="294"/>
                  </a:cubicBezTo>
                  <a:lnTo>
                    <a:pt x="1130" y="308"/>
                  </a:lnTo>
                  <a:close/>
                  <a:moveTo>
                    <a:pt x="1130" y="286"/>
                  </a:moveTo>
                  <a:cubicBezTo>
                    <a:pt x="1127" y="287"/>
                    <a:pt x="1127" y="287"/>
                    <a:pt x="1127" y="287"/>
                  </a:cubicBezTo>
                  <a:cubicBezTo>
                    <a:pt x="1124" y="289"/>
                    <a:pt x="1124" y="289"/>
                    <a:pt x="1124" y="289"/>
                  </a:cubicBezTo>
                  <a:cubicBezTo>
                    <a:pt x="1124" y="275"/>
                    <a:pt x="1124" y="275"/>
                    <a:pt x="1124" y="275"/>
                  </a:cubicBezTo>
                  <a:cubicBezTo>
                    <a:pt x="1127" y="274"/>
                    <a:pt x="1127" y="274"/>
                    <a:pt x="1127" y="274"/>
                  </a:cubicBezTo>
                  <a:cubicBezTo>
                    <a:pt x="1130" y="272"/>
                    <a:pt x="1130" y="272"/>
                    <a:pt x="1130" y="272"/>
                  </a:cubicBezTo>
                  <a:lnTo>
                    <a:pt x="1130" y="286"/>
                  </a:lnTo>
                  <a:close/>
                  <a:moveTo>
                    <a:pt x="1130" y="264"/>
                  </a:moveTo>
                  <a:cubicBezTo>
                    <a:pt x="1127" y="265"/>
                    <a:pt x="1127" y="265"/>
                    <a:pt x="1127" y="265"/>
                  </a:cubicBezTo>
                  <a:cubicBezTo>
                    <a:pt x="1124" y="267"/>
                    <a:pt x="1124" y="267"/>
                    <a:pt x="1124" y="267"/>
                  </a:cubicBezTo>
                  <a:cubicBezTo>
                    <a:pt x="1124" y="254"/>
                    <a:pt x="1124" y="254"/>
                    <a:pt x="1124" y="254"/>
                  </a:cubicBezTo>
                  <a:cubicBezTo>
                    <a:pt x="1127" y="252"/>
                    <a:pt x="1127" y="252"/>
                    <a:pt x="1127" y="252"/>
                  </a:cubicBezTo>
                  <a:cubicBezTo>
                    <a:pt x="1130" y="250"/>
                    <a:pt x="1130" y="250"/>
                    <a:pt x="1130" y="250"/>
                  </a:cubicBezTo>
                  <a:lnTo>
                    <a:pt x="1130" y="264"/>
                  </a:lnTo>
                  <a:close/>
                  <a:moveTo>
                    <a:pt x="1175" y="264"/>
                  </a:moveTo>
                  <a:cubicBezTo>
                    <a:pt x="1177" y="265"/>
                    <a:pt x="1177" y="265"/>
                    <a:pt x="1177" y="265"/>
                  </a:cubicBezTo>
                  <a:cubicBezTo>
                    <a:pt x="1181" y="269"/>
                    <a:pt x="1181" y="269"/>
                    <a:pt x="1181" y="269"/>
                  </a:cubicBezTo>
                  <a:cubicBezTo>
                    <a:pt x="1183" y="270"/>
                    <a:pt x="1183" y="270"/>
                    <a:pt x="1183" y="270"/>
                  </a:cubicBezTo>
                  <a:cubicBezTo>
                    <a:pt x="1181" y="270"/>
                    <a:pt x="1181" y="270"/>
                    <a:pt x="1181" y="270"/>
                  </a:cubicBezTo>
                  <a:cubicBezTo>
                    <a:pt x="1179" y="271"/>
                    <a:pt x="1179" y="271"/>
                    <a:pt x="1179" y="271"/>
                  </a:cubicBezTo>
                  <a:cubicBezTo>
                    <a:pt x="1177" y="268"/>
                    <a:pt x="1177" y="268"/>
                    <a:pt x="1177" y="268"/>
                  </a:cubicBezTo>
                  <a:cubicBezTo>
                    <a:pt x="1175" y="265"/>
                    <a:pt x="1175" y="265"/>
                    <a:pt x="1175" y="265"/>
                  </a:cubicBezTo>
                  <a:lnTo>
                    <a:pt x="1175" y="264"/>
                  </a:lnTo>
                  <a:close/>
                  <a:moveTo>
                    <a:pt x="1175" y="266"/>
                  </a:moveTo>
                  <a:cubicBezTo>
                    <a:pt x="1177" y="269"/>
                    <a:pt x="1177" y="269"/>
                    <a:pt x="1177" y="269"/>
                  </a:cubicBezTo>
                  <a:cubicBezTo>
                    <a:pt x="1178" y="271"/>
                    <a:pt x="1178" y="271"/>
                    <a:pt x="1178" y="271"/>
                  </a:cubicBezTo>
                  <a:cubicBezTo>
                    <a:pt x="1177" y="272"/>
                    <a:pt x="1177" y="272"/>
                    <a:pt x="1177" y="272"/>
                  </a:cubicBezTo>
                  <a:cubicBezTo>
                    <a:pt x="1175" y="272"/>
                    <a:pt x="1175" y="272"/>
                    <a:pt x="1175" y="272"/>
                  </a:cubicBezTo>
                  <a:lnTo>
                    <a:pt x="1175" y="266"/>
                  </a:lnTo>
                  <a:close/>
                  <a:moveTo>
                    <a:pt x="1175" y="273"/>
                  </a:moveTo>
                  <a:cubicBezTo>
                    <a:pt x="1177" y="272"/>
                    <a:pt x="1177" y="272"/>
                    <a:pt x="1177" y="272"/>
                  </a:cubicBezTo>
                  <a:cubicBezTo>
                    <a:pt x="1179" y="272"/>
                    <a:pt x="1179" y="272"/>
                    <a:pt x="1179" y="272"/>
                  </a:cubicBezTo>
                  <a:cubicBezTo>
                    <a:pt x="1181" y="277"/>
                    <a:pt x="1181" y="277"/>
                    <a:pt x="1181" y="277"/>
                  </a:cubicBezTo>
                  <a:cubicBezTo>
                    <a:pt x="1183" y="280"/>
                    <a:pt x="1183" y="280"/>
                    <a:pt x="1183" y="280"/>
                  </a:cubicBezTo>
                  <a:cubicBezTo>
                    <a:pt x="1181" y="278"/>
                    <a:pt x="1181" y="278"/>
                    <a:pt x="1181" y="278"/>
                  </a:cubicBezTo>
                  <a:cubicBezTo>
                    <a:pt x="1177" y="275"/>
                    <a:pt x="1177" y="275"/>
                    <a:pt x="1177" y="275"/>
                  </a:cubicBezTo>
                  <a:cubicBezTo>
                    <a:pt x="1175" y="274"/>
                    <a:pt x="1175" y="274"/>
                    <a:pt x="1175" y="274"/>
                  </a:cubicBezTo>
                  <a:lnTo>
                    <a:pt x="1175" y="273"/>
                  </a:lnTo>
                  <a:close/>
                  <a:moveTo>
                    <a:pt x="1175" y="274"/>
                  </a:moveTo>
                  <a:cubicBezTo>
                    <a:pt x="1177" y="276"/>
                    <a:pt x="1177" y="276"/>
                    <a:pt x="1177" y="276"/>
                  </a:cubicBezTo>
                  <a:cubicBezTo>
                    <a:pt x="1181" y="279"/>
                    <a:pt x="1181" y="279"/>
                    <a:pt x="1181" y="279"/>
                  </a:cubicBezTo>
                  <a:cubicBezTo>
                    <a:pt x="1183" y="280"/>
                    <a:pt x="1183" y="280"/>
                    <a:pt x="1183" y="280"/>
                  </a:cubicBezTo>
                  <a:cubicBezTo>
                    <a:pt x="1181" y="281"/>
                    <a:pt x="1181" y="281"/>
                    <a:pt x="1181" y="281"/>
                  </a:cubicBezTo>
                  <a:cubicBezTo>
                    <a:pt x="1179" y="282"/>
                    <a:pt x="1179" y="282"/>
                    <a:pt x="1179" y="282"/>
                  </a:cubicBezTo>
                  <a:cubicBezTo>
                    <a:pt x="1177" y="278"/>
                    <a:pt x="1177" y="278"/>
                    <a:pt x="1177" y="278"/>
                  </a:cubicBezTo>
                  <a:cubicBezTo>
                    <a:pt x="1175" y="275"/>
                    <a:pt x="1175" y="275"/>
                    <a:pt x="1175" y="275"/>
                  </a:cubicBezTo>
                  <a:lnTo>
                    <a:pt x="1175" y="274"/>
                  </a:lnTo>
                  <a:close/>
                  <a:moveTo>
                    <a:pt x="1175" y="276"/>
                  </a:moveTo>
                  <a:cubicBezTo>
                    <a:pt x="1177" y="279"/>
                    <a:pt x="1177" y="279"/>
                    <a:pt x="1177" y="279"/>
                  </a:cubicBezTo>
                  <a:cubicBezTo>
                    <a:pt x="1178" y="282"/>
                    <a:pt x="1178" y="282"/>
                    <a:pt x="1178" y="282"/>
                  </a:cubicBezTo>
                  <a:cubicBezTo>
                    <a:pt x="1177" y="282"/>
                    <a:pt x="1177" y="282"/>
                    <a:pt x="1177" y="282"/>
                  </a:cubicBezTo>
                  <a:cubicBezTo>
                    <a:pt x="1175" y="283"/>
                    <a:pt x="1175" y="283"/>
                    <a:pt x="1175" y="283"/>
                  </a:cubicBezTo>
                  <a:lnTo>
                    <a:pt x="1175" y="276"/>
                  </a:lnTo>
                  <a:close/>
                  <a:moveTo>
                    <a:pt x="1175" y="284"/>
                  </a:moveTo>
                  <a:cubicBezTo>
                    <a:pt x="1177" y="283"/>
                    <a:pt x="1177" y="283"/>
                    <a:pt x="1177" y="283"/>
                  </a:cubicBezTo>
                  <a:cubicBezTo>
                    <a:pt x="1179" y="283"/>
                    <a:pt x="1179" y="283"/>
                    <a:pt x="1179" y="283"/>
                  </a:cubicBezTo>
                  <a:cubicBezTo>
                    <a:pt x="1181" y="287"/>
                    <a:pt x="1181" y="287"/>
                    <a:pt x="1181" y="287"/>
                  </a:cubicBezTo>
                  <a:cubicBezTo>
                    <a:pt x="1183" y="290"/>
                    <a:pt x="1183" y="290"/>
                    <a:pt x="1183" y="290"/>
                  </a:cubicBezTo>
                  <a:cubicBezTo>
                    <a:pt x="1181" y="289"/>
                    <a:pt x="1181" y="289"/>
                    <a:pt x="1181" y="289"/>
                  </a:cubicBezTo>
                  <a:cubicBezTo>
                    <a:pt x="1177" y="286"/>
                    <a:pt x="1177" y="286"/>
                    <a:pt x="1177" y="286"/>
                  </a:cubicBezTo>
                  <a:cubicBezTo>
                    <a:pt x="1175" y="284"/>
                    <a:pt x="1175" y="284"/>
                    <a:pt x="1175" y="284"/>
                  </a:cubicBezTo>
                  <a:close/>
                  <a:moveTo>
                    <a:pt x="1175" y="285"/>
                  </a:moveTo>
                  <a:cubicBezTo>
                    <a:pt x="1177" y="286"/>
                    <a:pt x="1177" y="286"/>
                    <a:pt x="1177" y="286"/>
                  </a:cubicBezTo>
                  <a:cubicBezTo>
                    <a:pt x="1181" y="290"/>
                    <a:pt x="1181" y="290"/>
                    <a:pt x="1181" y="290"/>
                  </a:cubicBezTo>
                  <a:cubicBezTo>
                    <a:pt x="1183" y="291"/>
                    <a:pt x="1183" y="291"/>
                    <a:pt x="1183" y="291"/>
                  </a:cubicBezTo>
                  <a:cubicBezTo>
                    <a:pt x="1181" y="291"/>
                    <a:pt x="1181" y="291"/>
                    <a:pt x="1181" y="291"/>
                  </a:cubicBezTo>
                  <a:cubicBezTo>
                    <a:pt x="1179" y="292"/>
                    <a:pt x="1179" y="292"/>
                    <a:pt x="1179" y="292"/>
                  </a:cubicBezTo>
                  <a:cubicBezTo>
                    <a:pt x="1177" y="289"/>
                    <a:pt x="1177" y="289"/>
                    <a:pt x="1177" y="289"/>
                  </a:cubicBezTo>
                  <a:cubicBezTo>
                    <a:pt x="1175" y="286"/>
                    <a:pt x="1175" y="286"/>
                    <a:pt x="1175" y="286"/>
                  </a:cubicBezTo>
                  <a:lnTo>
                    <a:pt x="1175" y="285"/>
                  </a:lnTo>
                  <a:close/>
                  <a:moveTo>
                    <a:pt x="1175" y="287"/>
                  </a:moveTo>
                  <a:cubicBezTo>
                    <a:pt x="1177" y="290"/>
                    <a:pt x="1177" y="290"/>
                    <a:pt x="1177" y="290"/>
                  </a:cubicBezTo>
                  <a:cubicBezTo>
                    <a:pt x="1178" y="292"/>
                    <a:pt x="1178" y="292"/>
                    <a:pt x="1178" y="292"/>
                  </a:cubicBezTo>
                  <a:cubicBezTo>
                    <a:pt x="1177" y="293"/>
                    <a:pt x="1177" y="293"/>
                    <a:pt x="1177" y="293"/>
                  </a:cubicBezTo>
                  <a:cubicBezTo>
                    <a:pt x="1175" y="293"/>
                    <a:pt x="1175" y="293"/>
                    <a:pt x="1175" y="293"/>
                  </a:cubicBezTo>
                  <a:lnTo>
                    <a:pt x="1175" y="287"/>
                  </a:lnTo>
                  <a:close/>
                  <a:moveTo>
                    <a:pt x="1175" y="294"/>
                  </a:moveTo>
                  <a:cubicBezTo>
                    <a:pt x="1177" y="293"/>
                    <a:pt x="1177" y="293"/>
                    <a:pt x="1177" y="293"/>
                  </a:cubicBezTo>
                  <a:cubicBezTo>
                    <a:pt x="1179" y="293"/>
                    <a:pt x="1179" y="293"/>
                    <a:pt x="1179" y="293"/>
                  </a:cubicBezTo>
                  <a:cubicBezTo>
                    <a:pt x="1181" y="298"/>
                    <a:pt x="1181" y="298"/>
                    <a:pt x="1181" y="298"/>
                  </a:cubicBezTo>
                  <a:cubicBezTo>
                    <a:pt x="1183" y="301"/>
                    <a:pt x="1183" y="301"/>
                    <a:pt x="1183" y="301"/>
                  </a:cubicBezTo>
                  <a:cubicBezTo>
                    <a:pt x="1181" y="299"/>
                    <a:pt x="1181" y="299"/>
                    <a:pt x="1181" y="299"/>
                  </a:cubicBezTo>
                  <a:cubicBezTo>
                    <a:pt x="1177" y="296"/>
                    <a:pt x="1177" y="296"/>
                    <a:pt x="1177" y="296"/>
                  </a:cubicBezTo>
                  <a:cubicBezTo>
                    <a:pt x="1175" y="295"/>
                    <a:pt x="1175" y="295"/>
                    <a:pt x="1175" y="295"/>
                  </a:cubicBezTo>
                  <a:lnTo>
                    <a:pt x="1175" y="294"/>
                  </a:lnTo>
                  <a:close/>
                  <a:moveTo>
                    <a:pt x="1175" y="295"/>
                  </a:moveTo>
                  <a:cubicBezTo>
                    <a:pt x="1177" y="297"/>
                    <a:pt x="1177" y="297"/>
                    <a:pt x="1177" y="297"/>
                  </a:cubicBezTo>
                  <a:cubicBezTo>
                    <a:pt x="1181" y="300"/>
                    <a:pt x="1181" y="300"/>
                    <a:pt x="1181" y="300"/>
                  </a:cubicBezTo>
                  <a:cubicBezTo>
                    <a:pt x="1183" y="301"/>
                    <a:pt x="1183" y="301"/>
                    <a:pt x="1183" y="301"/>
                  </a:cubicBezTo>
                  <a:cubicBezTo>
                    <a:pt x="1181" y="302"/>
                    <a:pt x="1181" y="302"/>
                    <a:pt x="1181" y="302"/>
                  </a:cubicBezTo>
                  <a:cubicBezTo>
                    <a:pt x="1179" y="303"/>
                    <a:pt x="1179" y="303"/>
                    <a:pt x="1179" y="303"/>
                  </a:cubicBezTo>
                  <a:cubicBezTo>
                    <a:pt x="1177" y="299"/>
                    <a:pt x="1177" y="299"/>
                    <a:pt x="1177" y="299"/>
                  </a:cubicBezTo>
                  <a:cubicBezTo>
                    <a:pt x="1175" y="296"/>
                    <a:pt x="1175" y="296"/>
                    <a:pt x="1175" y="296"/>
                  </a:cubicBezTo>
                  <a:lnTo>
                    <a:pt x="1175" y="295"/>
                  </a:lnTo>
                  <a:close/>
                  <a:moveTo>
                    <a:pt x="1175" y="297"/>
                  </a:moveTo>
                  <a:cubicBezTo>
                    <a:pt x="1177" y="300"/>
                    <a:pt x="1177" y="300"/>
                    <a:pt x="1177" y="300"/>
                  </a:cubicBezTo>
                  <a:cubicBezTo>
                    <a:pt x="1178" y="303"/>
                    <a:pt x="1178" y="303"/>
                    <a:pt x="1178" y="303"/>
                  </a:cubicBezTo>
                  <a:cubicBezTo>
                    <a:pt x="1177" y="303"/>
                    <a:pt x="1177" y="303"/>
                    <a:pt x="1177" y="303"/>
                  </a:cubicBezTo>
                  <a:cubicBezTo>
                    <a:pt x="1175" y="304"/>
                    <a:pt x="1175" y="304"/>
                    <a:pt x="1175" y="304"/>
                  </a:cubicBezTo>
                  <a:lnTo>
                    <a:pt x="1175" y="297"/>
                  </a:lnTo>
                  <a:close/>
                  <a:moveTo>
                    <a:pt x="1175" y="304"/>
                  </a:moveTo>
                  <a:cubicBezTo>
                    <a:pt x="1177" y="304"/>
                    <a:pt x="1177" y="304"/>
                    <a:pt x="1177" y="304"/>
                  </a:cubicBezTo>
                  <a:cubicBezTo>
                    <a:pt x="1179" y="303"/>
                    <a:pt x="1179" y="303"/>
                    <a:pt x="1179" y="303"/>
                  </a:cubicBezTo>
                  <a:cubicBezTo>
                    <a:pt x="1181" y="308"/>
                    <a:pt x="1181" y="308"/>
                    <a:pt x="1181" y="308"/>
                  </a:cubicBezTo>
                  <a:cubicBezTo>
                    <a:pt x="1183" y="311"/>
                    <a:pt x="1183" y="311"/>
                    <a:pt x="1183" y="311"/>
                  </a:cubicBezTo>
                  <a:cubicBezTo>
                    <a:pt x="1181" y="310"/>
                    <a:pt x="1181" y="310"/>
                    <a:pt x="1181" y="310"/>
                  </a:cubicBezTo>
                  <a:cubicBezTo>
                    <a:pt x="1177" y="307"/>
                    <a:pt x="1177" y="307"/>
                    <a:pt x="1177" y="307"/>
                  </a:cubicBezTo>
                  <a:cubicBezTo>
                    <a:pt x="1175" y="305"/>
                    <a:pt x="1175" y="305"/>
                    <a:pt x="1175" y="305"/>
                  </a:cubicBezTo>
                  <a:lnTo>
                    <a:pt x="1175" y="304"/>
                  </a:lnTo>
                  <a:close/>
                  <a:moveTo>
                    <a:pt x="1175" y="306"/>
                  </a:moveTo>
                  <a:cubicBezTo>
                    <a:pt x="1177" y="307"/>
                    <a:pt x="1177" y="307"/>
                    <a:pt x="1177" y="307"/>
                  </a:cubicBezTo>
                  <a:cubicBezTo>
                    <a:pt x="1181" y="311"/>
                    <a:pt x="1181" y="311"/>
                    <a:pt x="1181" y="311"/>
                  </a:cubicBezTo>
                  <a:cubicBezTo>
                    <a:pt x="1183" y="312"/>
                    <a:pt x="1183" y="312"/>
                    <a:pt x="1183" y="312"/>
                  </a:cubicBezTo>
                  <a:cubicBezTo>
                    <a:pt x="1181" y="312"/>
                    <a:pt x="1181" y="312"/>
                    <a:pt x="1181" y="312"/>
                  </a:cubicBezTo>
                  <a:cubicBezTo>
                    <a:pt x="1179" y="313"/>
                    <a:pt x="1179" y="313"/>
                    <a:pt x="1179" y="313"/>
                  </a:cubicBezTo>
                  <a:cubicBezTo>
                    <a:pt x="1177" y="310"/>
                    <a:pt x="1177" y="310"/>
                    <a:pt x="1177" y="310"/>
                  </a:cubicBezTo>
                  <a:cubicBezTo>
                    <a:pt x="1175" y="307"/>
                    <a:pt x="1175" y="307"/>
                    <a:pt x="1175" y="307"/>
                  </a:cubicBezTo>
                  <a:lnTo>
                    <a:pt x="1175" y="306"/>
                  </a:lnTo>
                  <a:close/>
                  <a:moveTo>
                    <a:pt x="1175" y="308"/>
                  </a:moveTo>
                  <a:cubicBezTo>
                    <a:pt x="1177" y="311"/>
                    <a:pt x="1177" y="311"/>
                    <a:pt x="1177" y="311"/>
                  </a:cubicBezTo>
                  <a:cubicBezTo>
                    <a:pt x="1178" y="313"/>
                    <a:pt x="1178" y="313"/>
                    <a:pt x="1178" y="313"/>
                  </a:cubicBezTo>
                  <a:cubicBezTo>
                    <a:pt x="1177" y="314"/>
                    <a:pt x="1177" y="314"/>
                    <a:pt x="1177" y="314"/>
                  </a:cubicBezTo>
                  <a:cubicBezTo>
                    <a:pt x="1175" y="314"/>
                    <a:pt x="1175" y="314"/>
                    <a:pt x="1175" y="314"/>
                  </a:cubicBezTo>
                  <a:lnTo>
                    <a:pt x="1175" y="308"/>
                  </a:lnTo>
                  <a:close/>
                  <a:moveTo>
                    <a:pt x="1175" y="315"/>
                  </a:moveTo>
                  <a:cubicBezTo>
                    <a:pt x="1177" y="314"/>
                    <a:pt x="1177" y="314"/>
                    <a:pt x="1177" y="314"/>
                  </a:cubicBezTo>
                  <a:cubicBezTo>
                    <a:pt x="1179" y="314"/>
                    <a:pt x="1179" y="314"/>
                    <a:pt x="1179" y="314"/>
                  </a:cubicBezTo>
                  <a:cubicBezTo>
                    <a:pt x="1181" y="319"/>
                    <a:pt x="1181" y="319"/>
                    <a:pt x="1181" y="319"/>
                  </a:cubicBezTo>
                  <a:cubicBezTo>
                    <a:pt x="1183" y="322"/>
                    <a:pt x="1183" y="322"/>
                    <a:pt x="1183" y="322"/>
                  </a:cubicBezTo>
                  <a:cubicBezTo>
                    <a:pt x="1181" y="320"/>
                    <a:pt x="1181" y="320"/>
                    <a:pt x="1181" y="320"/>
                  </a:cubicBezTo>
                  <a:cubicBezTo>
                    <a:pt x="1177" y="317"/>
                    <a:pt x="1177" y="317"/>
                    <a:pt x="1177" y="317"/>
                  </a:cubicBezTo>
                  <a:cubicBezTo>
                    <a:pt x="1175" y="316"/>
                    <a:pt x="1175" y="316"/>
                    <a:pt x="1175" y="316"/>
                  </a:cubicBezTo>
                  <a:lnTo>
                    <a:pt x="1175" y="315"/>
                  </a:lnTo>
                  <a:close/>
                  <a:moveTo>
                    <a:pt x="1175" y="316"/>
                  </a:moveTo>
                  <a:cubicBezTo>
                    <a:pt x="1177" y="318"/>
                    <a:pt x="1177" y="318"/>
                    <a:pt x="1177" y="318"/>
                  </a:cubicBezTo>
                  <a:cubicBezTo>
                    <a:pt x="1181" y="321"/>
                    <a:pt x="1181" y="321"/>
                    <a:pt x="1181" y="321"/>
                  </a:cubicBezTo>
                  <a:cubicBezTo>
                    <a:pt x="1183" y="322"/>
                    <a:pt x="1183" y="322"/>
                    <a:pt x="1183" y="322"/>
                  </a:cubicBezTo>
                  <a:cubicBezTo>
                    <a:pt x="1181" y="323"/>
                    <a:pt x="1181" y="323"/>
                    <a:pt x="1181" y="323"/>
                  </a:cubicBezTo>
                  <a:cubicBezTo>
                    <a:pt x="1179" y="324"/>
                    <a:pt x="1179" y="324"/>
                    <a:pt x="1179" y="324"/>
                  </a:cubicBezTo>
                  <a:cubicBezTo>
                    <a:pt x="1177" y="320"/>
                    <a:pt x="1177" y="320"/>
                    <a:pt x="1177" y="320"/>
                  </a:cubicBezTo>
                  <a:cubicBezTo>
                    <a:pt x="1175" y="317"/>
                    <a:pt x="1175" y="317"/>
                    <a:pt x="1175" y="317"/>
                  </a:cubicBezTo>
                  <a:lnTo>
                    <a:pt x="1175" y="316"/>
                  </a:lnTo>
                  <a:close/>
                  <a:moveTo>
                    <a:pt x="1175" y="318"/>
                  </a:moveTo>
                  <a:cubicBezTo>
                    <a:pt x="1177" y="321"/>
                    <a:pt x="1177" y="321"/>
                    <a:pt x="1177" y="321"/>
                  </a:cubicBezTo>
                  <a:cubicBezTo>
                    <a:pt x="1178" y="324"/>
                    <a:pt x="1178" y="324"/>
                    <a:pt x="1178" y="324"/>
                  </a:cubicBezTo>
                  <a:cubicBezTo>
                    <a:pt x="1177" y="324"/>
                    <a:pt x="1177" y="324"/>
                    <a:pt x="1177" y="324"/>
                  </a:cubicBezTo>
                  <a:cubicBezTo>
                    <a:pt x="1175" y="325"/>
                    <a:pt x="1175" y="325"/>
                    <a:pt x="1175" y="325"/>
                  </a:cubicBezTo>
                  <a:lnTo>
                    <a:pt x="1175" y="318"/>
                  </a:lnTo>
                  <a:close/>
                  <a:moveTo>
                    <a:pt x="1175" y="325"/>
                  </a:moveTo>
                  <a:cubicBezTo>
                    <a:pt x="1177" y="325"/>
                    <a:pt x="1177" y="325"/>
                    <a:pt x="1177" y="325"/>
                  </a:cubicBezTo>
                  <a:cubicBezTo>
                    <a:pt x="1179" y="324"/>
                    <a:pt x="1179" y="324"/>
                    <a:pt x="1179" y="324"/>
                  </a:cubicBezTo>
                  <a:cubicBezTo>
                    <a:pt x="1181" y="329"/>
                    <a:pt x="1181" y="329"/>
                    <a:pt x="1181" y="329"/>
                  </a:cubicBezTo>
                  <a:cubicBezTo>
                    <a:pt x="1183" y="332"/>
                    <a:pt x="1183" y="332"/>
                    <a:pt x="1183" y="332"/>
                  </a:cubicBezTo>
                  <a:cubicBezTo>
                    <a:pt x="1181" y="331"/>
                    <a:pt x="1181" y="331"/>
                    <a:pt x="1181" y="331"/>
                  </a:cubicBezTo>
                  <a:cubicBezTo>
                    <a:pt x="1177" y="328"/>
                    <a:pt x="1177" y="328"/>
                    <a:pt x="1177" y="328"/>
                  </a:cubicBezTo>
                  <a:cubicBezTo>
                    <a:pt x="1175" y="326"/>
                    <a:pt x="1175" y="326"/>
                    <a:pt x="1175" y="326"/>
                  </a:cubicBezTo>
                  <a:lnTo>
                    <a:pt x="1175" y="325"/>
                  </a:lnTo>
                  <a:close/>
                  <a:moveTo>
                    <a:pt x="1175" y="327"/>
                  </a:moveTo>
                  <a:cubicBezTo>
                    <a:pt x="1177" y="328"/>
                    <a:pt x="1177" y="328"/>
                    <a:pt x="1177" y="328"/>
                  </a:cubicBezTo>
                  <a:cubicBezTo>
                    <a:pt x="1181" y="332"/>
                    <a:pt x="1181" y="332"/>
                    <a:pt x="1181" y="332"/>
                  </a:cubicBezTo>
                  <a:cubicBezTo>
                    <a:pt x="1183" y="333"/>
                    <a:pt x="1183" y="333"/>
                    <a:pt x="1183" y="333"/>
                  </a:cubicBezTo>
                  <a:cubicBezTo>
                    <a:pt x="1181" y="333"/>
                    <a:pt x="1181" y="333"/>
                    <a:pt x="1181" y="333"/>
                  </a:cubicBezTo>
                  <a:cubicBezTo>
                    <a:pt x="1179" y="334"/>
                    <a:pt x="1179" y="334"/>
                    <a:pt x="1179" y="334"/>
                  </a:cubicBezTo>
                  <a:cubicBezTo>
                    <a:pt x="1177" y="331"/>
                    <a:pt x="1177" y="331"/>
                    <a:pt x="1177" y="331"/>
                  </a:cubicBezTo>
                  <a:cubicBezTo>
                    <a:pt x="1175" y="328"/>
                    <a:pt x="1175" y="328"/>
                    <a:pt x="1175" y="328"/>
                  </a:cubicBezTo>
                  <a:lnTo>
                    <a:pt x="1175" y="327"/>
                  </a:lnTo>
                  <a:close/>
                  <a:moveTo>
                    <a:pt x="1175" y="329"/>
                  </a:moveTo>
                  <a:cubicBezTo>
                    <a:pt x="1177" y="332"/>
                    <a:pt x="1177" y="332"/>
                    <a:pt x="1177" y="332"/>
                  </a:cubicBezTo>
                  <a:cubicBezTo>
                    <a:pt x="1178" y="334"/>
                    <a:pt x="1178" y="334"/>
                    <a:pt x="1178" y="334"/>
                  </a:cubicBezTo>
                  <a:cubicBezTo>
                    <a:pt x="1177" y="334"/>
                    <a:pt x="1177" y="334"/>
                    <a:pt x="1177" y="334"/>
                  </a:cubicBezTo>
                  <a:cubicBezTo>
                    <a:pt x="1175" y="335"/>
                    <a:pt x="1175" y="335"/>
                    <a:pt x="1175" y="335"/>
                  </a:cubicBezTo>
                  <a:lnTo>
                    <a:pt x="1175" y="329"/>
                  </a:lnTo>
                  <a:close/>
                  <a:moveTo>
                    <a:pt x="1175" y="336"/>
                  </a:moveTo>
                  <a:cubicBezTo>
                    <a:pt x="1177" y="335"/>
                    <a:pt x="1177" y="335"/>
                    <a:pt x="1177" y="335"/>
                  </a:cubicBezTo>
                  <a:cubicBezTo>
                    <a:pt x="1179" y="335"/>
                    <a:pt x="1179" y="335"/>
                    <a:pt x="1179" y="335"/>
                  </a:cubicBezTo>
                  <a:cubicBezTo>
                    <a:pt x="1181" y="340"/>
                    <a:pt x="1181" y="340"/>
                    <a:pt x="1181" y="340"/>
                  </a:cubicBezTo>
                  <a:cubicBezTo>
                    <a:pt x="1183" y="343"/>
                    <a:pt x="1183" y="343"/>
                    <a:pt x="1183" y="343"/>
                  </a:cubicBezTo>
                  <a:cubicBezTo>
                    <a:pt x="1181" y="341"/>
                    <a:pt x="1181" y="341"/>
                    <a:pt x="1181" y="341"/>
                  </a:cubicBezTo>
                  <a:cubicBezTo>
                    <a:pt x="1177" y="338"/>
                    <a:pt x="1177" y="338"/>
                    <a:pt x="1177" y="338"/>
                  </a:cubicBezTo>
                  <a:cubicBezTo>
                    <a:pt x="1175" y="337"/>
                    <a:pt x="1175" y="337"/>
                    <a:pt x="1175" y="337"/>
                  </a:cubicBezTo>
                  <a:lnTo>
                    <a:pt x="1175" y="336"/>
                  </a:lnTo>
                  <a:close/>
                  <a:moveTo>
                    <a:pt x="1175" y="337"/>
                  </a:moveTo>
                  <a:cubicBezTo>
                    <a:pt x="1177" y="339"/>
                    <a:pt x="1177" y="339"/>
                    <a:pt x="1177" y="339"/>
                  </a:cubicBezTo>
                  <a:cubicBezTo>
                    <a:pt x="1181" y="342"/>
                    <a:pt x="1181" y="342"/>
                    <a:pt x="1181" y="342"/>
                  </a:cubicBezTo>
                  <a:cubicBezTo>
                    <a:pt x="1183" y="343"/>
                    <a:pt x="1183" y="343"/>
                    <a:pt x="1183" y="343"/>
                  </a:cubicBezTo>
                  <a:cubicBezTo>
                    <a:pt x="1181" y="344"/>
                    <a:pt x="1181" y="344"/>
                    <a:pt x="1181" y="344"/>
                  </a:cubicBezTo>
                  <a:cubicBezTo>
                    <a:pt x="1179" y="345"/>
                    <a:pt x="1179" y="345"/>
                    <a:pt x="1179" y="345"/>
                  </a:cubicBezTo>
                  <a:cubicBezTo>
                    <a:pt x="1177" y="341"/>
                    <a:pt x="1177" y="341"/>
                    <a:pt x="1177" y="341"/>
                  </a:cubicBezTo>
                  <a:cubicBezTo>
                    <a:pt x="1175" y="338"/>
                    <a:pt x="1175" y="338"/>
                    <a:pt x="1175" y="338"/>
                  </a:cubicBezTo>
                  <a:lnTo>
                    <a:pt x="1175" y="337"/>
                  </a:lnTo>
                  <a:close/>
                  <a:moveTo>
                    <a:pt x="1175" y="339"/>
                  </a:moveTo>
                  <a:cubicBezTo>
                    <a:pt x="1177" y="342"/>
                    <a:pt x="1177" y="342"/>
                    <a:pt x="1177" y="342"/>
                  </a:cubicBezTo>
                  <a:cubicBezTo>
                    <a:pt x="1178" y="345"/>
                    <a:pt x="1178" y="345"/>
                    <a:pt x="1178" y="345"/>
                  </a:cubicBezTo>
                  <a:cubicBezTo>
                    <a:pt x="1177" y="345"/>
                    <a:pt x="1177" y="345"/>
                    <a:pt x="1177" y="345"/>
                  </a:cubicBezTo>
                  <a:cubicBezTo>
                    <a:pt x="1175" y="346"/>
                    <a:pt x="1175" y="346"/>
                    <a:pt x="1175" y="346"/>
                  </a:cubicBezTo>
                  <a:lnTo>
                    <a:pt x="1175" y="339"/>
                  </a:lnTo>
                  <a:close/>
                  <a:moveTo>
                    <a:pt x="1175" y="346"/>
                  </a:moveTo>
                  <a:cubicBezTo>
                    <a:pt x="1177" y="346"/>
                    <a:pt x="1177" y="346"/>
                    <a:pt x="1177" y="346"/>
                  </a:cubicBezTo>
                  <a:cubicBezTo>
                    <a:pt x="1179" y="345"/>
                    <a:pt x="1179" y="345"/>
                    <a:pt x="1179" y="345"/>
                  </a:cubicBezTo>
                  <a:cubicBezTo>
                    <a:pt x="1181" y="350"/>
                    <a:pt x="1181" y="350"/>
                    <a:pt x="1181" y="350"/>
                  </a:cubicBezTo>
                  <a:cubicBezTo>
                    <a:pt x="1183" y="353"/>
                    <a:pt x="1183" y="353"/>
                    <a:pt x="1183" y="353"/>
                  </a:cubicBezTo>
                  <a:cubicBezTo>
                    <a:pt x="1181" y="352"/>
                    <a:pt x="1181" y="352"/>
                    <a:pt x="1181" y="352"/>
                  </a:cubicBezTo>
                  <a:cubicBezTo>
                    <a:pt x="1177" y="349"/>
                    <a:pt x="1177" y="349"/>
                    <a:pt x="1177" y="349"/>
                  </a:cubicBezTo>
                  <a:cubicBezTo>
                    <a:pt x="1175" y="347"/>
                    <a:pt x="1175" y="347"/>
                    <a:pt x="1175" y="347"/>
                  </a:cubicBezTo>
                  <a:lnTo>
                    <a:pt x="1175" y="346"/>
                  </a:lnTo>
                  <a:close/>
                  <a:moveTo>
                    <a:pt x="1175" y="348"/>
                  </a:moveTo>
                  <a:cubicBezTo>
                    <a:pt x="1177" y="349"/>
                    <a:pt x="1177" y="349"/>
                    <a:pt x="1177" y="349"/>
                  </a:cubicBezTo>
                  <a:cubicBezTo>
                    <a:pt x="1181" y="353"/>
                    <a:pt x="1181" y="353"/>
                    <a:pt x="1181" y="353"/>
                  </a:cubicBezTo>
                  <a:cubicBezTo>
                    <a:pt x="1183" y="354"/>
                    <a:pt x="1183" y="354"/>
                    <a:pt x="1183" y="354"/>
                  </a:cubicBezTo>
                  <a:cubicBezTo>
                    <a:pt x="1181" y="354"/>
                    <a:pt x="1181" y="354"/>
                    <a:pt x="1181" y="354"/>
                  </a:cubicBezTo>
                  <a:cubicBezTo>
                    <a:pt x="1179" y="355"/>
                    <a:pt x="1179" y="355"/>
                    <a:pt x="1179" y="355"/>
                  </a:cubicBezTo>
                  <a:cubicBezTo>
                    <a:pt x="1177" y="352"/>
                    <a:pt x="1177" y="352"/>
                    <a:pt x="1177" y="352"/>
                  </a:cubicBezTo>
                  <a:cubicBezTo>
                    <a:pt x="1175" y="349"/>
                    <a:pt x="1175" y="349"/>
                    <a:pt x="1175" y="349"/>
                  </a:cubicBezTo>
                  <a:lnTo>
                    <a:pt x="1175" y="348"/>
                  </a:lnTo>
                  <a:close/>
                  <a:moveTo>
                    <a:pt x="1175" y="350"/>
                  </a:moveTo>
                  <a:cubicBezTo>
                    <a:pt x="1177" y="353"/>
                    <a:pt x="1177" y="353"/>
                    <a:pt x="1177" y="353"/>
                  </a:cubicBezTo>
                  <a:cubicBezTo>
                    <a:pt x="1178" y="355"/>
                    <a:pt x="1178" y="355"/>
                    <a:pt x="1178" y="355"/>
                  </a:cubicBezTo>
                  <a:cubicBezTo>
                    <a:pt x="1177" y="355"/>
                    <a:pt x="1177" y="355"/>
                    <a:pt x="1177" y="355"/>
                  </a:cubicBezTo>
                  <a:cubicBezTo>
                    <a:pt x="1175" y="356"/>
                    <a:pt x="1175" y="356"/>
                    <a:pt x="1175" y="356"/>
                  </a:cubicBezTo>
                  <a:lnTo>
                    <a:pt x="1175" y="350"/>
                  </a:lnTo>
                  <a:close/>
                  <a:moveTo>
                    <a:pt x="1175" y="357"/>
                  </a:moveTo>
                  <a:cubicBezTo>
                    <a:pt x="1177" y="356"/>
                    <a:pt x="1177" y="356"/>
                    <a:pt x="1177" y="356"/>
                  </a:cubicBezTo>
                  <a:cubicBezTo>
                    <a:pt x="1179" y="356"/>
                    <a:pt x="1179" y="356"/>
                    <a:pt x="1179" y="356"/>
                  </a:cubicBezTo>
                  <a:cubicBezTo>
                    <a:pt x="1181" y="361"/>
                    <a:pt x="1181" y="361"/>
                    <a:pt x="1181" y="361"/>
                  </a:cubicBezTo>
                  <a:cubicBezTo>
                    <a:pt x="1183" y="364"/>
                    <a:pt x="1183" y="364"/>
                    <a:pt x="1183" y="364"/>
                  </a:cubicBezTo>
                  <a:cubicBezTo>
                    <a:pt x="1181" y="362"/>
                    <a:pt x="1181" y="362"/>
                    <a:pt x="1181" y="362"/>
                  </a:cubicBezTo>
                  <a:cubicBezTo>
                    <a:pt x="1177" y="359"/>
                    <a:pt x="1177" y="359"/>
                    <a:pt x="1177" y="359"/>
                  </a:cubicBezTo>
                  <a:cubicBezTo>
                    <a:pt x="1175" y="358"/>
                    <a:pt x="1175" y="358"/>
                    <a:pt x="1175" y="358"/>
                  </a:cubicBezTo>
                  <a:lnTo>
                    <a:pt x="1175" y="357"/>
                  </a:lnTo>
                  <a:close/>
                  <a:moveTo>
                    <a:pt x="1175" y="358"/>
                  </a:moveTo>
                  <a:cubicBezTo>
                    <a:pt x="1177" y="360"/>
                    <a:pt x="1177" y="360"/>
                    <a:pt x="1177" y="360"/>
                  </a:cubicBezTo>
                  <a:cubicBezTo>
                    <a:pt x="1181" y="363"/>
                    <a:pt x="1181" y="363"/>
                    <a:pt x="1181" y="363"/>
                  </a:cubicBezTo>
                  <a:cubicBezTo>
                    <a:pt x="1183" y="364"/>
                    <a:pt x="1183" y="364"/>
                    <a:pt x="1183" y="364"/>
                  </a:cubicBezTo>
                  <a:cubicBezTo>
                    <a:pt x="1181" y="365"/>
                    <a:pt x="1181" y="365"/>
                    <a:pt x="1181" y="365"/>
                  </a:cubicBezTo>
                  <a:cubicBezTo>
                    <a:pt x="1179" y="366"/>
                    <a:pt x="1179" y="366"/>
                    <a:pt x="1179" y="366"/>
                  </a:cubicBezTo>
                  <a:cubicBezTo>
                    <a:pt x="1177" y="362"/>
                    <a:pt x="1177" y="362"/>
                    <a:pt x="1177" y="362"/>
                  </a:cubicBezTo>
                  <a:cubicBezTo>
                    <a:pt x="1175" y="359"/>
                    <a:pt x="1175" y="359"/>
                    <a:pt x="1175" y="359"/>
                  </a:cubicBezTo>
                  <a:lnTo>
                    <a:pt x="1175" y="358"/>
                  </a:lnTo>
                  <a:close/>
                  <a:moveTo>
                    <a:pt x="1175" y="360"/>
                  </a:moveTo>
                  <a:cubicBezTo>
                    <a:pt x="1177" y="363"/>
                    <a:pt x="1177" y="363"/>
                    <a:pt x="1177" y="363"/>
                  </a:cubicBezTo>
                  <a:cubicBezTo>
                    <a:pt x="1178" y="366"/>
                    <a:pt x="1178" y="366"/>
                    <a:pt x="1178" y="366"/>
                  </a:cubicBezTo>
                  <a:cubicBezTo>
                    <a:pt x="1177" y="366"/>
                    <a:pt x="1177" y="366"/>
                    <a:pt x="1177" y="366"/>
                  </a:cubicBezTo>
                  <a:cubicBezTo>
                    <a:pt x="1175" y="367"/>
                    <a:pt x="1175" y="367"/>
                    <a:pt x="1175" y="367"/>
                  </a:cubicBezTo>
                  <a:lnTo>
                    <a:pt x="1175" y="360"/>
                  </a:lnTo>
                  <a:close/>
                  <a:moveTo>
                    <a:pt x="1175" y="367"/>
                  </a:moveTo>
                  <a:cubicBezTo>
                    <a:pt x="1177" y="367"/>
                    <a:pt x="1177" y="367"/>
                    <a:pt x="1177" y="367"/>
                  </a:cubicBezTo>
                  <a:cubicBezTo>
                    <a:pt x="1179" y="366"/>
                    <a:pt x="1179" y="366"/>
                    <a:pt x="1179" y="366"/>
                  </a:cubicBezTo>
                  <a:cubicBezTo>
                    <a:pt x="1181" y="371"/>
                    <a:pt x="1181" y="371"/>
                    <a:pt x="1181" y="371"/>
                  </a:cubicBezTo>
                  <a:cubicBezTo>
                    <a:pt x="1183" y="374"/>
                    <a:pt x="1183" y="374"/>
                    <a:pt x="1183" y="374"/>
                  </a:cubicBezTo>
                  <a:cubicBezTo>
                    <a:pt x="1181" y="373"/>
                    <a:pt x="1181" y="373"/>
                    <a:pt x="1181" y="373"/>
                  </a:cubicBezTo>
                  <a:cubicBezTo>
                    <a:pt x="1177" y="370"/>
                    <a:pt x="1177" y="370"/>
                    <a:pt x="1177" y="370"/>
                  </a:cubicBezTo>
                  <a:cubicBezTo>
                    <a:pt x="1175" y="368"/>
                    <a:pt x="1175" y="368"/>
                    <a:pt x="1175" y="368"/>
                  </a:cubicBezTo>
                  <a:lnTo>
                    <a:pt x="1175" y="367"/>
                  </a:lnTo>
                  <a:close/>
                  <a:moveTo>
                    <a:pt x="1175" y="369"/>
                  </a:moveTo>
                  <a:cubicBezTo>
                    <a:pt x="1177" y="370"/>
                    <a:pt x="1177" y="370"/>
                    <a:pt x="1177" y="370"/>
                  </a:cubicBezTo>
                  <a:cubicBezTo>
                    <a:pt x="1181" y="374"/>
                    <a:pt x="1181" y="374"/>
                    <a:pt x="1181" y="374"/>
                  </a:cubicBezTo>
                  <a:cubicBezTo>
                    <a:pt x="1183" y="375"/>
                    <a:pt x="1183" y="375"/>
                    <a:pt x="1183" y="375"/>
                  </a:cubicBezTo>
                  <a:cubicBezTo>
                    <a:pt x="1181" y="375"/>
                    <a:pt x="1181" y="375"/>
                    <a:pt x="1181" y="375"/>
                  </a:cubicBezTo>
                  <a:cubicBezTo>
                    <a:pt x="1179" y="376"/>
                    <a:pt x="1179" y="376"/>
                    <a:pt x="1179" y="376"/>
                  </a:cubicBezTo>
                  <a:cubicBezTo>
                    <a:pt x="1177" y="373"/>
                    <a:pt x="1177" y="373"/>
                    <a:pt x="1177" y="373"/>
                  </a:cubicBezTo>
                  <a:cubicBezTo>
                    <a:pt x="1175" y="370"/>
                    <a:pt x="1175" y="370"/>
                    <a:pt x="1175" y="370"/>
                  </a:cubicBezTo>
                  <a:lnTo>
                    <a:pt x="1175" y="369"/>
                  </a:lnTo>
                  <a:close/>
                  <a:moveTo>
                    <a:pt x="1175" y="371"/>
                  </a:moveTo>
                  <a:cubicBezTo>
                    <a:pt x="1177" y="374"/>
                    <a:pt x="1177" y="374"/>
                    <a:pt x="1177" y="374"/>
                  </a:cubicBezTo>
                  <a:cubicBezTo>
                    <a:pt x="1178" y="376"/>
                    <a:pt x="1178" y="376"/>
                    <a:pt x="1178" y="376"/>
                  </a:cubicBezTo>
                  <a:cubicBezTo>
                    <a:pt x="1177" y="376"/>
                    <a:pt x="1177" y="376"/>
                    <a:pt x="1177" y="376"/>
                  </a:cubicBezTo>
                  <a:cubicBezTo>
                    <a:pt x="1175" y="377"/>
                    <a:pt x="1175" y="377"/>
                    <a:pt x="1175" y="377"/>
                  </a:cubicBezTo>
                  <a:lnTo>
                    <a:pt x="1175" y="371"/>
                  </a:lnTo>
                  <a:close/>
                  <a:moveTo>
                    <a:pt x="1177" y="382"/>
                  </a:moveTo>
                  <a:cubicBezTo>
                    <a:pt x="1176" y="381"/>
                    <a:pt x="1176" y="381"/>
                    <a:pt x="1176" y="381"/>
                  </a:cubicBezTo>
                  <a:cubicBezTo>
                    <a:pt x="1175" y="380"/>
                    <a:pt x="1175" y="380"/>
                    <a:pt x="1175" y="380"/>
                  </a:cubicBezTo>
                  <a:cubicBezTo>
                    <a:pt x="1175" y="379"/>
                    <a:pt x="1175" y="379"/>
                    <a:pt x="1175" y="379"/>
                  </a:cubicBezTo>
                  <a:cubicBezTo>
                    <a:pt x="1177" y="381"/>
                    <a:pt x="1177" y="381"/>
                    <a:pt x="1177" y="381"/>
                  </a:cubicBezTo>
                  <a:cubicBezTo>
                    <a:pt x="1179" y="382"/>
                    <a:pt x="1179" y="382"/>
                    <a:pt x="1179" y="382"/>
                  </a:cubicBezTo>
                  <a:lnTo>
                    <a:pt x="1177" y="382"/>
                  </a:lnTo>
                  <a:close/>
                  <a:moveTo>
                    <a:pt x="1181" y="383"/>
                  </a:moveTo>
                  <a:cubicBezTo>
                    <a:pt x="1181" y="383"/>
                    <a:pt x="1181" y="383"/>
                    <a:pt x="1181" y="383"/>
                  </a:cubicBezTo>
                  <a:cubicBezTo>
                    <a:pt x="1177" y="380"/>
                    <a:pt x="1177" y="380"/>
                    <a:pt x="1177" y="380"/>
                  </a:cubicBezTo>
                  <a:cubicBezTo>
                    <a:pt x="1175" y="379"/>
                    <a:pt x="1175" y="379"/>
                    <a:pt x="1175" y="379"/>
                  </a:cubicBezTo>
                  <a:cubicBezTo>
                    <a:pt x="1175" y="378"/>
                    <a:pt x="1175" y="378"/>
                    <a:pt x="1175" y="378"/>
                  </a:cubicBezTo>
                  <a:cubicBezTo>
                    <a:pt x="1177" y="377"/>
                    <a:pt x="1177" y="377"/>
                    <a:pt x="1177" y="377"/>
                  </a:cubicBezTo>
                  <a:cubicBezTo>
                    <a:pt x="1179" y="377"/>
                    <a:pt x="1179" y="377"/>
                    <a:pt x="1179" y="377"/>
                  </a:cubicBezTo>
                  <a:cubicBezTo>
                    <a:pt x="1181" y="382"/>
                    <a:pt x="1181" y="382"/>
                    <a:pt x="1181" y="382"/>
                  </a:cubicBezTo>
                  <a:cubicBezTo>
                    <a:pt x="1182" y="383"/>
                    <a:pt x="1182" y="383"/>
                    <a:pt x="1182" y="383"/>
                  </a:cubicBezTo>
                  <a:lnTo>
                    <a:pt x="1181" y="383"/>
                  </a:lnTo>
                  <a:close/>
                  <a:moveTo>
                    <a:pt x="1184" y="384"/>
                  </a:moveTo>
                  <a:cubicBezTo>
                    <a:pt x="1183" y="384"/>
                    <a:pt x="1183" y="384"/>
                    <a:pt x="1183" y="384"/>
                  </a:cubicBezTo>
                  <a:cubicBezTo>
                    <a:pt x="1181" y="381"/>
                    <a:pt x="1181" y="381"/>
                    <a:pt x="1181" y="381"/>
                  </a:cubicBezTo>
                  <a:cubicBezTo>
                    <a:pt x="1179" y="377"/>
                    <a:pt x="1179" y="377"/>
                    <a:pt x="1179" y="377"/>
                  </a:cubicBezTo>
                  <a:cubicBezTo>
                    <a:pt x="1181" y="376"/>
                    <a:pt x="1181" y="376"/>
                    <a:pt x="1181" y="376"/>
                  </a:cubicBezTo>
                  <a:cubicBezTo>
                    <a:pt x="1184" y="376"/>
                    <a:pt x="1184" y="376"/>
                    <a:pt x="1184" y="376"/>
                  </a:cubicBezTo>
                  <a:lnTo>
                    <a:pt x="1184" y="384"/>
                  </a:lnTo>
                  <a:close/>
                  <a:moveTo>
                    <a:pt x="1184" y="374"/>
                  </a:moveTo>
                  <a:cubicBezTo>
                    <a:pt x="1181" y="370"/>
                    <a:pt x="1181" y="370"/>
                    <a:pt x="1181" y="370"/>
                  </a:cubicBezTo>
                  <a:cubicBezTo>
                    <a:pt x="1179" y="366"/>
                    <a:pt x="1179" y="366"/>
                    <a:pt x="1179" y="366"/>
                  </a:cubicBezTo>
                  <a:cubicBezTo>
                    <a:pt x="1181" y="366"/>
                    <a:pt x="1181" y="366"/>
                    <a:pt x="1181" y="366"/>
                  </a:cubicBezTo>
                  <a:cubicBezTo>
                    <a:pt x="1184" y="365"/>
                    <a:pt x="1184" y="365"/>
                    <a:pt x="1184" y="365"/>
                  </a:cubicBezTo>
                  <a:lnTo>
                    <a:pt x="1184" y="374"/>
                  </a:lnTo>
                  <a:close/>
                  <a:moveTo>
                    <a:pt x="1184" y="364"/>
                  </a:moveTo>
                  <a:cubicBezTo>
                    <a:pt x="1181" y="360"/>
                    <a:pt x="1181" y="360"/>
                    <a:pt x="1181" y="360"/>
                  </a:cubicBezTo>
                  <a:cubicBezTo>
                    <a:pt x="1179" y="356"/>
                    <a:pt x="1179" y="356"/>
                    <a:pt x="1179" y="356"/>
                  </a:cubicBezTo>
                  <a:cubicBezTo>
                    <a:pt x="1181" y="355"/>
                    <a:pt x="1181" y="355"/>
                    <a:pt x="1181" y="355"/>
                  </a:cubicBezTo>
                  <a:cubicBezTo>
                    <a:pt x="1184" y="355"/>
                    <a:pt x="1184" y="355"/>
                    <a:pt x="1184" y="355"/>
                  </a:cubicBezTo>
                  <a:lnTo>
                    <a:pt x="1184" y="364"/>
                  </a:lnTo>
                  <a:close/>
                  <a:moveTo>
                    <a:pt x="1184" y="353"/>
                  </a:moveTo>
                  <a:cubicBezTo>
                    <a:pt x="1181" y="349"/>
                    <a:pt x="1181" y="349"/>
                    <a:pt x="1181" y="349"/>
                  </a:cubicBezTo>
                  <a:cubicBezTo>
                    <a:pt x="1179" y="345"/>
                    <a:pt x="1179" y="345"/>
                    <a:pt x="1179" y="345"/>
                  </a:cubicBezTo>
                  <a:cubicBezTo>
                    <a:pt x="1181" y="345"/>
                    <a:pt x="1181" y="345"/>
                    <a:pt x="1181" y="345"/>
                  </a:cubicBezTo>
                  <a:cubicBezTo>
                    <a:pt x="1184" y="344"/>
                    <a:pt x="1184" y="344"/>
                    <a:pt x="1184" y="344"/>
                  </a:cubicBezTo>
                  <a:lnTo>
                    <a:pt x="1184" y="353"/>
                  </a:lnTo>
                  <a:close/>
                  <a:moveTo>
                    <a:pt x="1184" y="343"/>
                  </a:moveTo>
                  <a:cubicBezTo>
                    <a:pt x="1181" y="339"/>
                    <a:pt x="1181" y="339"/>
                    <a:pt x="1181" y="339"/>
                  </a:cubicBezTo>
                  <a:cubicBezTo>
                    <a:pt x="1179" y="335"/>
                    <a:pt x="1179" y="335"/>
                    <a:pt x="1179" y="335"/>
                  </a:cubicBezTo>
                  <a:cubicBezTo>
                    <a:pt x="1181" y="334"/>
                    <a:pt x="1181" y="334"/>
                    <a:pt x="1181" y="334"/>
                  </a:cubicBezTo>
                  <a:cubicBezTo>
                    <a:pt x="1184" y="334"/>
                    <a:pt x="1184" y="334"/>
                    <a:pt x="1184" y="334"/>
                  </a:cubicBezTo>
                  <a:lnTo>
                    <a:pt x="1184" y="343"/>
                  </a:lnTo>
                  <a:close/>
                  <a:moveTo>
                    <a:pt x="1184" y="332"/>
                  </a:moveTo>
                  <a:cubicBezTo>
                    <a:pt x="1181" y="328"/>
                    <a:pt x="1181" y="328"/>
                    <a:pt x="1181" y="328"/>
                  </a:cubicBezTo>
                  <a:cubicBezTo>
                    <a:pt x="1179" y="324"/>
                    <a:pt x="1179" y="324"/>
                    <a:pt x="1179" y="324"/>
                  </a:cubicBezTo>
                  <a:cubicBezTo>
                    <a:pt x="1181" y="324"/>
                    <a:pt x="1181" y="324"/>
                    <a:pt x="1181" y="324"/>
                  </a:cubicBezTo>
                  <a:cubicBezTo>
                    <a:pt x="1184" y="323"/>
                    <a:pt x="1184" y="323"/>
                    <a:pt x="1184" y="323"/>
                  </a:cubicBezTo>
                  <a:lnTo>
                    <a:pt x="1184" y="332"/>
                  </a:lnTo>
                  <a:close/>
                  <a:moveTo>
                    <a:pt x="1184" y="322"/>
                  </a:moveTo>
                  <a:cubicBezTo>
                    <a:pt x="1181" y="318"/>
                    <a:pt x="1181" y="318"/>
                    <a:pt x="1181" y="318"/>
                  </a:cubicBezTo>
                  <a:cubicBezTo>
                    <a:pt x="1179" y="314"/>
                    <a:pt x="1179" y="314"/>
                    <a:pt x="1179" y="314"/>
                  </a:cubicBezTo>
                  <a:cubicBezTo>
                    <a:pt x="1181" y="313"/>
                    <a:pt x="1181" y="313"/>
                    <a:pt x="1181" y="313"/>
                  </a:cubicBezTo>
                  <a:cubicBezTo>
                    <a:pt x="1184" y="313"/>
                    <a:pt x="1184" y="313"/>
                    <a:pt x="1184" y="313"/>
                  </a:cubicBezTo>
                  <a:lnTo>
                    <a:pt x="1184" y="322"/>
                  </a:lnTo>
                  <a:close/>
                  <a:moveTo>
                    <a:pt x="1184" y="311"/>
                  </a:moveTo>
                  <a:cubicBezTo>
                    <a:pt x="1181" y="307"/>
                    <a:pt x="1181" y="307"/>
                    <a:pt x="1181" y="307"/>
                  </a:cubicBezTo>
                  <a:cubicBezTo>
                    <a:pt x="1179" y="303"/>
                    <a:pt x="1179" y="303"/>
                    <a:pt x="1179" y="303"/>
                  </a:cubicBezTo>
                  <a:cubicBezTo>
                    <a:pt x="1181" y="303"/>
                    <a:pt x="1181" y="303"/>
                    <a:pt x="1181" y="303"/>
                  </a:cubicBezTo>
                  <a:cubicBezTo>
                    <a:pt x="1184" y="302"/>
                    <a:pt x="1184" y="302"/>
                    <a:pt x="1184" y="302"/>
                  </a:cubicBezTo>
                  <a:lnTo>
                    <a:pt x="1184" y="311"/>
                  </a:lnTo>
                  <a:close/>
                  <a:moveTo>
                    <a:pt x="1184" y="301"/>
                  </a:moveTo>
                  <a:cubicBezTo>
                    <a:pt x="1181" y="297"/>
                    <a:pt x="1181" y="297"/>
                    <a:pt x="1181" y="297"/>
                  </a:cubicBezTo>
                  <a:cubicBezTo>
                    <a:pt x="1179" y="293"/>
                    <a:pt x="1179" y="293"/>
                    <a:pt x="1179" y="293"/>
                  </a:cubicBezTo>
                  <a:cubicBezTo>
                    <a:pt x="1181" y="292"/>
                    <a:pt x="1181" y="292"/>
                    <a:pt x="1181" y="292"/>
                  </a:cubicBezTo>
                  <a:cubicBezTo>
                    <a:pt x="1184" y="292"/>
                    <a:pt x="1184" y="292"/>
                    <a:pt x="1184" y="292"/>
                  </a:cubicBezTo>
                  <a:lnTo>
                    <a:pt x="1184" y="301"/>
                  </a:lnTo>
                  <a:close/>
                  <a:moveTo>
                    <a:pt x="1184" y="290"/>
                  </a:moveTo>
                  <a:cubicBezTo>
                    <a:pt x="1181" y="286"/>
                    <a:pt x="1181" y="286"/>
                    <a:pt x="1181" y="286"/>
                  </a:cubicBezTo>
                  <a:cubicBezTo>
                    <a:pt x="1179" y="282"/>
                    <a:pt x="1179" y="282"/>
                    <a:pt x="1179" y="282"/>
                  </a:cubicBezTo>
                  <a:cubicBezTo>
                    <a:pt x="1181" y="282"/>
                    <a:pt x="1181" y="282"/>
                    <a:pt x="1181" y="282"/>
                  </a:cubicBezTo>
                  <a:cubicBezTo>
                    <a:pt x="1184" y="281"/>
                    <a:pt x="1184" y="281"/>
                    <a:pt x="1184" y="281"/>
                  </a:cubicBezTo>
                  <a:lnTo>
                    <a:pt x="1184" y="290"/>
                  </a:lnTo>
                  <a:close/>
                  <a:moveTo>
                    <a:pt x="1184" y="280"/>
                  </a:moveTo>
                  <a:cubicBezTo>
                    <a:pt x="1181" y="276"/>
                    <a:pt x="1181" y="276"/>
                    <a:pt x="1181" y="276"/>
                  </a:cubicBezTo>
                  <a:cubicBezTo>
                    <a:pt x="1179" y="272"/>
                    <a:pt x="1179" y="272"/>
                    <a:pt x="1179" y="272"/>
                  </a:cubicBezTo>
                  <a:cubicBezTo>
                    <a:pt x="1181" y="271"/>
                    <a:pt x="1181" y="271"/>
                    <a:pt x="1181" y="271"/>
                  </a:cubicBezTo>
                  <a:cubicBezTo>
                    <a:pt x="1184" y="271"/>
                    <a:pt x="1184" y="271"/>
                    <a:pt x="1184" y="271"/>
                  </a:cubicBezTo>
                  <a:lnTo>
                    <a:pt x="1184" y="280"/>
                  </a:lnTo>
                  <a:close/>
                  <a:moveTo>
                    <a:pt x="1205" y="356"/>
                  </a:moveTo>
                  <a:cubicBezTo>
                    <a:pt x="1204" y="357"/>
                    <a:pt x="1204" y="357"/>
                    <a:pt x="1204" y="357"/>
                  </a:cubicBezTo>
                  <a:cubicBezTo>
                    <a:pt x="1202" y="358"/>
                    <a:pt x="1202" y="358"/>
                    <a:pt x="1202" y="358"/>
                  </a:cubicBezTo>
                  <a:cubicBezTo>
                    <a:pt x="1202" y="224"/>
                    <a:pt x="1202" y="224"/>
                    <a:pt x="1202" y="224"/>
                  </a:cubicBezTo>
                  <a:cubicBezTo>
                    <a:pt x="1204" y="224"/>
                    <a:pt x="1204" y="224"/>
                    <a:pt x="1204" y="224"/>
                  </a:cubicBezTo>
                  <a:cubicBezTo>
                    <a:pt x="1205" y="223"/>
                    <a:pt x="1205" y="223"/>
                    <a:pt x="1205" y="223"/>
                  </a:cubicBezTo>
                  <a:lnTo>
                    <a:pt x="1205" y="356"/>
                  </a:lnTo>
                  <a:close/>
                  <a:moveTo>
                    <a:pt x="1216" y="351"/>
                  </a:moveTo>
                  <a:cubicBezTo>
                    <a:pt x="1214" y="352"/>
                    <a:pt x="1214" y="352"/>
                    <a:pt x="1214" y="352"/>
                  </a:cubicBezTo>
                  <a:cubicBezTo>
                    <a:pt x="1213" y="353"/>
                    <a:pt x="1213" y="353"/>
                    <a:pt x="1213" y="353"/>
                  </a:cubicBezTo>
                  <a:cubicBezTo>
                    <a:pt x="1213" y="221"/>
                    <a:pt x="1213" y="221"/>
                    <a:pt x="1213" y="221"/>
                  </a:cubicBezTo>
                  <a:cubicBezTo>
                    <a:pt x="1214" y="220"/>
                    <a:pt x="1214" y="220"/>
                    <a:pt x="1214" y="220"/>
                  </a:cubicBezTo>
                  <a:cubicBezTo>
                    <a:pt x="1216" y="220"/>
                    <a:pt x="1216" y="220"/>
                    <a:pt x="1216" y="220"/>
                  </a:cubicBezTo>
                  <a:lnTo>
                    <a:pt x="1216" y="351"/>
                  </a:lnTo>
                  <a:close/>
                  <a:moveTo>
                    <a:pt x="1227" y="346"/>
                  </a:moveTo>
                  <a:cubicBezTo>
                    <a:pt x="1225" y="347"/>
                    <a:pt x="1225" y="347"/>
                    <a:pt x="1225" y="347"/>
                  </a:cubicBezTo>
                  <a:cubicBezTo>
                    <a:pt x="1223" y="347"/>
                    <a:pt x="1223" y="347"/>
                    <a:pt x="1223" y="347"/>
                  </a:cubicBezTo>
                  <a:cubicBezTo>
                    <a:pt x="1223" y="217"/>
                    <a:pt x="1223" y="217"/>
                    <a:pt x="1223" y="217"/>
                  </a:cubicBezTo>
                  <a:cubicBezTo>
                    <a:pt x="1225" y="217"/>
                    <a:pt x="1225" y="217"/>
                    <a:pt x="1225" y="217"/>
                  </a:cubicBezTo>
                  <a:cubicBezTo>
                    <a:pt x="1227" y="216"/>
                    <a:pt x="1227" y="216"/>
                    <a:pt x="1227" y="216"/>
                  </a:cubicBezTo>
                  <a:lnTo>
                    <a:pt x="1227" y="346"/>
                  </a:lnTo>
                  <a:close/>
                  <a:moveTo>
                    <a:pt x="1238" y="340"/>
                  </a:moveTo>
                  <a:cubicBezTo>
                    <a:pt x="1236" y="341"/>
                    <a:pt x="1236" y="341"/>
                    <a:pt x="1236" y="341"/>
                  </a:cubicBezTo>
                  <a:cubicBezTo>
                    <a:pt x="1234" y="342"/>
                    <a:pt x="1234" y="342"/>
                    <a:pt x="1234" y="342"/>
                  </a:cubicBezTo>
                  <a:cubicBezTo>
                    <a:pt x="1234" y="214"/>
                    <a:pt x="1234" y="214"/>
                    <a:pt x="1234" y="214"/>
                  </a:cubicBezTo>
                  <a:cubicBezTo>
                    <a:pt x="1236" y="213"/>
                    <a:pt x="1236" y="213"/>
                    <a:pt x="1236" y="213"/>
                  </a:cubicBezTo>
                  <a:cubicBezTo>
                    <a:pt x="1238" y="213"/>
                    <a:pt x="1238" y="213"/>
                    <a:pt x="1238" y="213"/>
                  </a:cubicBezTo>
                  <a:lnTo>
                    <a:pt x="1238" y="340"/>
                  </a:lnTo>
                  <a:close/>
                  <a:moveTo>
                    <a:pt x="1303" y="438"/>
                  </a:moveTo>
                  <a:cubicBezTo>
                    <a:pt x="1302" y="437"/>
                    <a:pt x="1302" y="437"/>
                    <a:pt x="1302" y="437"/>
                  </a:cubicBezTo>
                  <a:cubicBezTo>
                    <a:pt x="1302" y="433"/>
                    <a:pt x="1302" y="433"/>
                    <a:pt x="1302" y="433"/>
                  </a:cubicBezTo>
                  <a:cubicBezTo>
                    <a:pt x="1300" y="433"/>
                    <a:pt x="1300" y="433"/>
                    <a:pt x="1300" y="433"/>
                  </a:cubicBezTo>
                  <a:cubicBezTo>
                    <a:pt x="1298" y="433"/>
                    <a:pt x="1298" y="433"/>
                    <a:pt x="1298" y="433"/>
                  </a:cubicBezTo>
                  <a:cubicBezTo>
                    <a:pt x="1298" y="436"/>
                    <a:pt x="1298" y="436"/>
                    <a:pt x="1298" y="436"/>
                  </a:cubicBezTo>
                  <a:cubicBezTo>
                    <a:pt x="1298" y="436"/>
                    <a:pt x="1298" y="436"/>
                    <a:pt x="1298" y="436"/>
                  </a:cubicBezTo>
                  <a:cubicBezTo>
                    <a:pt x="1298" y="433"/>
                    <a:pt x="1298" y="433"/>
                    <a:pt x="1298" y="433"/>
                  </a:cubicBezTo>
                  <a:cubicBezTo>
                    <a:pt x="1296" y="433"/>
                    <a:pt x="1296" y="433"/>
                    <a:pt x="1296" y="433"/>
                  </a:cubicBezTo>
                  <a:cubicBezTo>
                    <a:pt x="1294" y="433"/>
                    <a:pt x="1294" y="433"/>
                    <a:pt x="1294" y="433"/>
                  </a:cubicBezTo>
                  <a:cubicBezTo>
                    <a:pt x="1294" y="435"/>
                    <a:pt x="1294" y="435"/>
                    <a:pt x="1294" y="435"/>
                  </a:cubicBezTo>
                  <a:cubicBezTo>
                    <a:pt x="1293" y="435"/>
                    <a:pt x="1293" y="435"/>
                    <a:pt x="1293" y="435"/>
                  </a:cubicBezTo>
                  <a:cubicBezTo>
                    <a:pt x="1293" y="433"/>
                    <a:pt x="1293" y="433"/>
                    <a:pt x="1293" y="433"/>
                  </a:cubicBezTo>
                  <a:cubicBezTo>
                    <a:pt x="1292" y="433"/>
                    <a:pt x="1292" y="433"/>
                    <a:pt x="1292" y="433"/>
                  </a:cubicBezTo>
                  <a:cubicBezTo>
                    <a:pt x="1290" y="433"/>
                    <a:pt x="1290" y="433"/>
                    <a:pt x="1290" y="433"/>
                  </a:cubicBezTo>
                  <a:cubicBezTo>
                    <a:pt x="1290" y="434"/>
                    <a:pt x="1290" y="434"/>
                    <a:pt x="1290" y="434"/>
                  </a:cubicBezTo>
                  <a:cubicBezTo>
                    <a:pt x="1289" y="434"/>
                    <a:pt x="1289" y="434"/>
                    <a:pt x="1289" y="434"/>
                  </a:cubicBezTo>
                  <a:cubicBezTo>
                    <a:pt x="1289" y="434"/>
                    <a:pt x="1289" y="434"/>
                    <a:pt x="1289" y="434"/>
                  </a:cubicBezTo>
                  <a:cubicBezTo>
                    <a:pt x="1289" y="433"/>
                    <a:pt x="1289" y="433"/>
                    <a:pt x="1289" y="433"/>
                  </a:cubicBezTo>
                  <a:cubicBezTo>
                    <a:pt x="1287" y="433"/>
                    <a:pt x="1287" y="433"/>
                    <a:pt x="1287" y="433"/>
                  </a:cubicBezTo>
                  <a:cubicBezTo>
                    <a:pt x="1286" y="433"/>
                    <a:pt x="1286" y="433"/>
                    <a:pt x="1286" y="433"/>
                  </a:cubicBezTo>
                  <a:cubicBezTo>
                    <a:pt x="1283" y="432"/>
                    <a:pt x="1283" y="432"/>
                    <a:pt x="1283" y="432"/>
                  </a:cubicBezTo>
                  <a:cubicBezTo>
                    <a:pt x="1283" y="432"/>
                    <a:pt x="1283" y="432"/>
                    <a:pt x="1283" y="432"/>
                  </a:cubicBezTo>
                  <a:cubicBezTo>
                    <a:pt x="1283" y="432"/>
                    <a:pt x="1283" y="432"/>
                    <a:pt x="1283" y="432"/>
                  </a:cubicBezTo>
                  <a:cubicBezTo>
                    <a:pt x="1285" y="432"/>
                    <a:pt x="1285" y="432"/>
                    <a:pt x="1285" y="432"/>
                  </a:cubicBezTo>
                  <a:cubicBezTo>
                    <a:pt x="1285" y="425"/>
                    <a:pt x="1285" y="425"/>
                    <a:pt x="1285" y="425"/>
                  </a:cubicBezTo>
                  <a:cubicBezTo>
                    <a:pt x="1283" y="425"/>
                    <a:pt x="1283" y="425"/>
                    <a:pt x="1283" y="425"/>
                  </a:cubicBezTo>
                  <a:cubicBezTo>
                    <a:pt x="1281" y="425"/>
                    <a:pt x="1281" y="425"/>
                    <a:pt x="1281" y="425"/>
                  </a:cubicBezTo>
                  <a:cubicBezTo>
                    <a:pt x="1281" y="432"/>
                    <a:pt x="1281" y="432"/>
                    <a:pt x="1281" y="432"/>
                  </a:cubicBezTo>
                  <a:cubicBezTo>
                    <a:pt x="1281" y="432"/>
                    <a:pt x="1281" y="432"/>
                    <a:pt x="1281" y="432"/>
                  </a:cubicBezTo>
                  <a:cubicBezTo>
                    <a:pt x="1281" y="425"/>
                    <a:pt x="1281" y="425"/>
                    <a:pt x="1281" y="425"/>
                  </a:cubicBezTo>
                  <a:cubicBezTo>
                    <a:pt x="1279" y="425"/>
                    <a:pt x="1279" y="425"/>
                    <a:pt x="1279" y="425"/>
                  </a:cubicBezTo>
                  <a:cubicBezTo>
                    <a:pt x="1277" y="425"/>
                    <a:pt x="1277" y="425"/>
                    <a:pt x="1277" y="425"/>
                  </a:cubicBezTo>
                  <a:cubicBezTo>
                    <a:pt x="1277" y="431"/>
                    <a:pt x="1277" y="431"/>
                    <a:pt x="1277" y="431"/>
                  </a:cubicBezTo>
                  <a:cubicBezTo>
                    <a:pt x="1276" y="430"/>
                    <a:pt x="1276" y="430"/>
                    <a:pt x="1276" y="430"/>
                  </a:cubicBezTo>
                  <a:cubicBezTo>
                    <a:pt x="1276" y="425"/>
                    <a:pt x="1276" y="425"/>
                    <a:pt x="1276" y="425"/>
                  </a:cubicBezTo>
                  <a:cubicBezTo>
                    <a:pt x="1276" y="425"/>
                    <a:pt x="1276" y="425"/>
                    <a:pt x="1276" y="425"/>
                  </a:cubicBezTo>
                  <a:cubicBezTo>
                    <a:pt x="1276" y="424"/>
                    <a:pt x="1276" y="424"/>
                    <a:pt x="1276" y="424"/>
                  </a:cubicBezTo>
                  <a:cubicBezTo>
                    <a:pt x="1276" y="424"/>
                    <a:pt x="1276" y="424"/>
                    <a:pt x="1276" y="424"/>
                  </a:cubicBezTo>
                  <a:cubicBezTo>
                    <a:pt x="1276" y="417"/>
                    <a:pt x="1276" y="417"/>
                    <a:pt x="1276" y="417"/>
                  </a:cubicBezTo>
                  <a:cubicBezTo>
                    <a:pt x="1276" y="417"/>
                    <a:pt x="1276" y="417"/>
                    <a:pt x="1276" y="417"/>
                  </a:cubicBezTo>
                  <a:cubicBezTo>
                    <a:pt x="1276" y="416"/>
                    <a:pt x="1276" y="416"/>
                    <a:pt x="1276" y="416"/>
                  </a:cubicBezTo>
                  <a:cubicBezTo>
                    <a:pt x="1276" y="416"/>
                    <a:pt x="1276" y="416"/>
                    <a:pt x="1276" y="416"/>
                  </a:cubicBezTo>
                  <a:cubicBezTo>
                    <a:pt x="1276" y="409"/>
                    <a:pt x="1276" y="409"/>
                    <a:pt x="1276" y="409"/>
                  </a:cubicBezTo>
                  <a:cubicBezTo>
                    <a:pt x="1276" y="409"/>
                    <a:pt x="1276" y="409"/>
                    <a:pt x="1276" y="409"/>
                  </a:cubicBezTo>
                  <a:cubicBezTo>
                    <a:pt x="1276" y="408"/>
                    <a:pt x="1276" y="408"/>
                    <a:pt x="1276" y="408"/>
                  </a:cubicBezTo>
                  <a:cubicBezTo>
                    <a:pt x="1276" y="408"/>
                    <a:pt x="1276" y="408"/>
                    <a:pt x="1276" y="408"/>
                  </a:cubicBezTo>
                  <a:cubicBezTo>
                    <a:pt x="1276" y="401"/>
                    <a:pt x="1276" y="401"/>
                    <a:pt x="1276" y="401"/>
                  </a:cubicBezTo>
                  <a:cubicBezTo>
                    <a:pt x="1276" y="401"/>
                    <a:pt x="1276" y="401"/>
                    <a:pt x="1276" y="401"/>
                  </a:cubicBezTo>
                  <a:cubicBezTo>
                    <a:pt x="1276" y="400"/>
                    <a:pt x="1276" y="400"/>
                    <a:pt x="1276" y="400"/>
                  </a:cubicBezTo>
                  <a:cubicBezTo>
                    <a:pt x="1276" y="400"/>
                    <a:pt x="1276" y="400"/>
                    <a:pt x="1276" y="400"/>
                  </a:cubicBezTo>
                  <a:cubicBezTo>
                    <a:pt x="1276" y="393"/>
                    <a:pt x="1276" y="393"/>
                    <a:pt x="1276" y="393"/>
                  </a:cubicBezTo>
                  <a:cubicBezTo>
                    <a:pt x="1276" y="393"/>
                    <a:pt x="1276" y="393"/>
                    <a:pt x="1276" y="393"/>
                  </a:cubicBezTo>
                  <a:cubicBezTo>
                    <a:pt x="1276" y="392"/>
                    <a:pt x="1276" y="392"/>
                    <a:pt x="1276" y="392"/>
                  </a:cubicBezTo>
                  <a:cubicBezTo>
                    <a:pt x="1276" y="392"/>
                    <a:pt x="1276" y="392"/>
                    <a:pt x="1276" y="392"/>
                  </a:cubicBezTo>
                  <a:cubicBezTo>
                    <a:pt x="1276" y="385"/>
                    <a:pt x="1276" y="385"/>
                    <a:pt x="1276" y="385"/>
                  </a:cubicBezTo>
                  <a:cubicBezTo>
                    <a:pt x="1276" y="385"/>
                    <a:pt x="1276" y="385"/>
                    <a:pt x="1276" y="385"/>
                  </a:cubicBezTo>
                  <a:cubicBezTo>
                    <a:pt x="1276" y="384"/>
                    <a:pt x="1276" y="384"/>
                    <a:pt x="1276" y="384"/>
                  </a:cubicBezTo>
                  <a:cubicBezTo>
                    <a:pt x="1276" y="384"/>
                    <a:pt x="1276" y="384"/>
                    <a:pt x="1276" y="384"/>
                  </a:cubicBezTo>
                  <a:cubicBezTo>
                    <a:pt x="1276" y="377"/>
                    <a:pt x="1276" y="377"/>
                    <a:pt x="1276" y="377"/>
                  </a:cubicBezTo>
                  <a:cubicBezTo>
                    <a:pt x="1276" y="377"/>
                    <a:pt x="1276" y="377"/>
                    <a:pt x="1276" y="377"/>
                  </a:cubicBezTo>
                  <a:cubicBezTo>
                    <a:pt x="1276" y="376"/>
                    <a:pt x="1276" y="376"/>
                    <a:pt x="1276" y="376"/>
                  </a:cubicBezTo>
                  <a:cubicBezTo>
                    <a:pt x="1276" y="376"/>
                    <a:pt x="1276" y="376"/>
                    <a:pt x="1276" y="376"/>
                  </a:cubicBezTo>
                  <a:cubicBezTo>
                    <a:pt x="1276" y="369"/>
                    <a:pt x="1276" y="369"/>
                    <a:pt x="1276" y="369"/>
                  </a:cubicBezTo>
                  <a:cubicBezTo>
                    <a:pt x="1276" y="369"/>
                    <a:pt x="1276" y="369"/>
                    <a:pt x="1276" y="369"/>
                  </a:cubicBezTo>
                  <a:cubicBezTo>
                    <a:pt x="1276" y="368"/>
                    <a:pt x="1276" y="368"/>
                    <a:pt x="1276" y="368"/>
                  </a:cubicBezTo>
                  <a:cubicBezTo>
                    <a:pt x="1276" y="368"/>
                    <a:pt x="1276" y="368"/>
                    <a:pt x="1276" y="368"/>
                  </a:cubicBezTo>
                  <a:cubicBezTo>
                    <a:pt x="1276" y="361"/>
                    <a:pt x="1276" y="361"/>
                    <a:pt x="1276" y="361"/>
                  </a:cubicBezTo>
                  <a:cubicBezTo>
                    <a:pt x="1276" y="361"/>
                    <a:pt x="1276" y="361"/>
                    <a:pt x="1276" y="361"/>
                  </a:cubicBezTo>
                  <a:cubicBezTo>
                    <a:pt x="1276" y="360"/>
                    <a:pt x="1276" y="360"/>
                    <a:pt x="1276" y="360"/>
                  </a:cubicBezTo>
                  <a:cubicBezTo>
                    <a:pt x="1276" y="360"/>
                    <a:pt x="1276" y="360"/>
                    <a:pt x="1276" y="360"/>
                  </a:cubicBezTo>
                  <a:cubicBezTo>
                    <a:pt x="1276" y="353"/>
                    <a:pt x="1276" y="353"/>
                    <a:pt x="1276" y="353"/>
                  </a:cubicBezTo>
                  <a:cubicBezTo>
                    <a:pt x="1276" y="353"/>
                    <a:pt x="1276" y="353"/>
                    <a:pt x="1276" y="353"/>
                  </a:cubicBezTo>
                  <a:cubicBezTo>
                    <a:pt x="1276" y="352"/>
                    <a:pt x="1276" y="352"/>
                    <a:pt x="1276" y="352"/>
                  </a:cubicBezTo>
                  <a:cubicBezTo>
                    <a:pt x="1276" y="352"/>
                    <a:pt x="1276" y="352"/>
                    <a:pt x="1276" y="352"/>
                  </a:cubicBezTo>
                  <a:cubicBezTo>
                    <a:pt x="1276" y="345"/>
                    <a:pt x="1276" y="345"/>
                    <a:pt x="1276" y="345"/>
                  </a:cubicBezTo>
                  <a:cubicBezTo>
                    <a:pt x="1276" y="345"/>
                    <a:pt x="1276" y="345"/>
                    <a:pt x="1276" y="345"/>
                  </a:cubicBezTo>
                  <a:cubicBezTo>
                    <a:pt x="1276" y="344"/>
                    <a:pt x="1276" y="344"/>
                    <a:pt x="1276" y="344"/>
                  </a:cubicBezTo>
                  <a:cubicBezTo>
                    <a:pt x="1276" y="344"/>
                    <a:pt x="1276" y="344"/>
                    <a:pt x="1276" y="344"/>
                  </a:cubicBezTo>
                  <a:cubicBezTo>
                    <a:pt x="1276" y="337"/>
                    <a:pt x="1276" y="337"/>
                    <a:pt x="1276" y="337"/>
                  </a:cubicBezTo>
                  <a:cubicBezTo>
                    <a:pt x="1276" y="337"/>
                    <a:pt x="1276" y="337"/>
                    <a:pt x="1276" y="337"/>
                  </a:cubicBezTo>
                  <a:cubicBezTo>
                    <a:pt x="1276" y="336"/>
                    <a:pt x="1276" y="336"/>
                    <a:pt x="1276" y="336"/>
                  </a:cubicBezTo>
                  <a:cubicBezTo>
                    <a:pt x="1276" y="336"/>
                    <a:pt x="1276" y="336"/>
                    <a:pt x="1276" y="336"/>
                  </a:cubicBezTo>
                  <a:cubicBezTo>
                    <a:pt x="1276" y="329"/>
                    <a:pt x="1276" y="329"/>
                    <a:pt x="1276" y="329"/>
                  </a:cubicBezTo>
                  <a:cubicBezTo>
                    <a:pt x="1276" y="329"/>
                    <a:pt x="1276" y="329"/>
                    <a:pt x="1276" y="329"/>
                  </a:cubicBezTo>
                  <a:cubicBezTo>
                    <a:pt x="1276" y="328"/>
                    <a:pt x="1276" y="328"/>
                    <a:pt x="1276" y="328"/>
                  </a:cubicBezTo>
                  <a:cubicBezTo>
                    <a:pt x="1276" y="328"/>
                    <a:pt x="1276" y="328"/>
                    <a:pt x="1276" y="328"/>
                  </a:cubicBezTo>
                  <a:cubicBezTo>
                    <a:pt x="1276" y="321"/>
                    <a:pt x="1276" y="321"/>
                    <a:pt x="1276" y="321"/>
                  </a:cubicBezTo>
                  <a:cubicBezTo>
                    <a:pt x="1276" y="321"/>
                    <a:pt x="1276" y="321"/>
                    <a:pt x="1276" y="321"/>
                  </a:cubicBezTo>
                  <a:cubicBezTo>
                    <a:pt x="1276" y="320"/>
                    <a:pt x="1276" y="320"/>
                    <a:pt x="1276" y="320"/>
                  </a:cubicBezTo>
                  <a:cubicBezTo>
                    <a:pt x="1276" y="320"/>
                    <a:pt x="1276" y="320"/>
                    <a:pt x="1276" y="320"/>
                  </a:cubicBezTo>
                  <a:cubicBezTo>
                    <a:pt x="1276" y="313"/>
                    <a:pt x="1276" y="313"/>
                    <a:pt x="1276" y="313"/>
                  </a:cubicBezTo>
                  <a:cubicBezTo>
                    <a:pt x="1276" y="313"/>
                    <a:pt x="1276" y="313"/>
                    <a:pt x="1276" y="313"/>
                  </a:cubicBezTo>
                  <a:cubicBezTo>
                    <a:pt x="1276" y="312"/>
                    <a:pt x="1276" y="312"/>
                    <a:pt x="1276" y="312"/>
                  </a:cubicBezTo>
                  <a:cubicBezTo>
                    <a:pt x="1276" y="312"/>
                    <a:pt x="1276" y="312"/>
                    <a:pt x="1276" y="312"/>
                  </a:cubicBezTo>
                  <a:cubicBezTo>
                    <a:pt x="1276" y="305"/>
                    <a:pt x="1276" y="305"/>
                    <a:pt x="1276" y="305"/>
                  </a:cubicBezTo>
                  <a:cubicBezTo>
                    <a:pt x="1276" y="304"/>
                    <a:pt x="1276" y="304"/>
                    <a:pt x="1276" y="304"/>
                  </a:cubicBezTo>
                  <a:cubicBezTo>
                    <a:pt x="1276" y="304"/>
                    <a:pt x="1276" y="304"/>
                    <a:pt x="1276" y="304"/>
                  </a:cubicBezTo>
                  <a:cubicBezTo>
                    <a:pt x="1276" y="304"/>
                    <a:pt x="1276" y="304"/>
                    <a:pt x="1276" y="304"/>
                  </a:cubicBezTo>
                  <a:cubicBezTo>
                    <a:pt x="1276" y="296"/>
                    <a:pt x="1276" y="296"/>
                    <a:pt x="1276" y="296"/>
                  </a:cubicBezTo>
                  <a:cubicBezTo>
                    <a:pt x="1276" y="296"/>
                    <a:pt x="1276" y="296"/>
                    <a:pt x="1276" y="296"/>
                  </a:cubicBezTo>
                  <a:cubicBezTo>
                    <a:pt x="1276" y="295"/>
                    <a:pt x="1276" y="295"/>
                    <a:pt x="1276" y="295"/>
                  </a:cubicBezTo>
                  <a:cubicBezTo>
                    <a:pt x="1276" y="296"/>
                    <a:pt x="1276" y="296"/>
                    <a:pt x="1276" y="296"/>
                  </a:cubicBezTo>
                  <a:cubicBezTo>
                    <a:pt x="1276" y="288"/>
                    <a:pt x="1276" y="288"/>
                    <a:pt x="1276" y="288"/>
                  </a:cubicBezTo>
                  <a:cubicBezTo>
                    <a:pt x="1276" y="288"/>
                    <a:pt x="1276" y="288"/>
                    <a:pt x="1276" y="288"/>
                  </a:cubicBezTo>
                  <a:cubicBezTo>
                    <a:pt x="1276" y="287"/>
                    <a:pt x="1276" y="287"/>
                    <a:pt x="1276" y="287"/>
                  </a:cubicBezTo>
                  <a:cubicBezTo>
                    <a:pt x="1276" y="287"/>
                    <a:pt x="1276" y="287"/>
                    <a:pt x="1276" y="287"/>
                  </a:cubicBezTo>
                  <a:cubicBezTo>
                    <a:pt x="1276" y="280"/>
                    <a:pt x="1276" y="280"/>
                    <a:pt x="1276" y="280"/>
                  </a:cubicBezTo>
                  <a:cubicBezTo>
                    <a:pt x="1276" y="280"/>
                    <a:pt x="1276" y="280"/>
                    <a:pt x="1276" y="280"/>
                  </a:cubicBezTo>
                  <a:cubicBezTo>
                    <a:pt x="1276" y="279"/>
                    <a:pt x="1276" y="279"/>
                    <a:pt x="1276" y="279"/>
                  </a:cubicBezTo>
                  <a:cubicBezTo>
                    <a:pt x="1276" y="279"/>
                    <a:pt x="1276" y="279"/>
                    <a:pt x="1276" y="279"/>
                  </a:cubicBezTo>
                  <a:cubicBezTo>
                    <a:pt x="1276" y="272"/>
                    <a:pt x="1276" y="272"/>
                    <a:pt x="1276" y="272"/>
                  </a:cubicBezTo>
                  <a:cubicBezTo>
                    <a:pt x="1276" y="272"/>
                    <a:pt x="1276" y="272"/>
                    <a:pt x="1276" y="272"/>
                  </a:cubicBezTo>
                  <a:cubicBezTo>
                    <a:pt x="1276" y="271"/>
                    <a:pt x="1276" y="271"/>
                    <a:pt x="1276" y="271"/>
                  </a:cubicBezTo>
                  <a:cubicBezTo>
                    <a:pt x="1276" y="271"/>
                    <a:pt x="1276" y="271"/>
                    <a:pt x="1276" y="271"/>
                  </a:cubicBezTo>
                  <a:cubicBezTo>
                    <a:pt x="1276" y="264"/>
                    <a:pt x="1276" y="264"/>
                    <a:pt x="1276" y="264"/>
                  </a:cubicBezTo>
                  <a:cubicBezTo>
                    <a:pt x="1276" y="264"/>
                    <a:pt x="1276" y="264"/>
                    <a:pt x="1276" y="264"/>
                  </a:cubicBezTo>
                  <a:cubicBezTo>
                    <a:pt x="1276" y="263"/>
                    <a:pt x="1276" y="263"/>
                    <a:pt x="1276" y="263"/>
                  </a:cubicBezTo>
                  <a:cubicBezTo>
                    <a:pt x="1276" y="263"/>
                    <a:pt x="1276" y="263"/>
                    <a:pt x="1276" y="263"/>
                  </a:cubicBezTo>
                  <a:cubicBezTo>
                    <a:pt x="1276" y="256"/>
                    <a:pt x="1276" y="256"/>
                    <a:pt x="1276" y="256"/>
                  </a:cubicBezTo>
                  <a:cubicBezTo>
                    <a:pt x="1276" y="256"/>
                    <a:pt x="1276" y="256"/>
                    <a:pt x="1276" y="256"/>
                  </a:cubicBezTo>
                  <a:cubicBezTo>
                    <a:pt x="1276" y="255"/>
                    <a:pt x="1276" y="255"/>
                    <a:pt x="1276" y="255"/>
                  </a:cubicBezTo>
                  <a:cubicBezTo>
                    <a:pt x="1276" y="255"/>
                    <a:pt x="1276" y="255"/>
                    <a:pt x="1276" y="255"/>
                  </a:cubicBezTo>
                  <a:cubicBezTo>
                    <a:pt x="1276" y="248"/>
                    <a:pt x="1276" y="248"/>
                    <a:pt x="1276" y="248"/>
                  </a:cubicBezTo>
                  <a:cubicBezTo>
                    <a:pt x="1276" y="248"/>
                    <a:pt x="1276" y="248"/>
                    <a:pt x="1276" y="248"/>
                  </a:cubicBezTo>
                  <a:cubicBezTo>
                    <a:pt x="1276" y="247"/>
                    <a:pt x="1276" y="247"/>
                    <a:pt x="1276" y="247"/>
                  </a:cubicBezTo>
                  <a:cubicBezTo>
                    <a:pt x="1276" y="247"/>
                    <a:pt x="1276" y="247"/>
                    <a:pt x="1276" y="247"/>
                  </a:cubicBezTo>
                  <a:cubicBezTo>
                    <a:pt x="1276" y="240"/>
                    <a:pt x="1276" y="240"/>
                    <a:pt x="1276" y="240"/>
                  </a:cubicBezTo>
                  <a:cubicBezTo>
                    <a:pt x="1276" y="240"/>
                    <a:pt x="1276" y="240"/>
                    <a:pt x="1276" y="240"/>
                  </a:cubicBezTo>
                  <a:cubicBezTo>
                    <a:pt x="1276" y="239"/>
                    <a:pt x="1276" y="239"/>
                    <a:pt x="1276" y="239"/>
                  </a:cubicBezTo>
                  <a:cubicBezTo>
                    <a:pt x="1279" y="240"/>
                    <a:pt x="1279" y="240"/>
                    <a:pt x="1279" y="240"/>
                  </a:cubicBezTo>
                  <a:cubicBezTo>
                    <a:pt x="1283" y="241"/>
                    <a:pt x="1283" y="241"/>
                    <a:pt x="1283" y="241"/>
                  </a:cubicBezTo>
                  <a:cubicBezTo>
                    <a:pt x="1287" y="241"/>
                    <a:pt x="1287" y="241"/>
                    <a:pt x="1287" y="241"/>
                  </a:cubicBezTo>
                  <a:cubicBezTo>
                    <a:pt x="1289" y="242"/>
                    <a:pt x="1289" y="242"/>
                    <a:pt x="1289" y="242"/>
                  </a:cubicBezTo>
                  <a:cubicBezTo>
                    <a:pt x="1292" y="242"/>
                    <a:pt x="1292" y="242"/>
                    <a:pt x="1292" y="242"/>
                  </a:cubicBezTo>
                  <a:cubicBezTo>
                    <a:pt x="1296" y="243"/>
                    <a:pt x="1296" y="243"/>
                    <a:pt x="1296" y="243"/>
                  </a:cubicBezTo>
                  <a:cubicBezTo>
                    <a:pt x="1300" y="244"/>
                    <a:pt x="1300" y="244"/>
                    <a:pt x="1300" y="244"/>
                  </a:cubicBezTo>
                  <a:cubicBezTo>
                    <a:pt x="1302" y="244"/>
                    <a:pt x="1302" y="244"/>
                    <a:pt x="1302" y="244"/>
                  </a:cubicBezTo>
                  <a:cubicBezTo>
                    <a:pt x="1303" y="245"/>
                    <a:pt x="1303" y="245"/>
                    <a:pt x="1303" y="245"/>
                  </a:cubicBezTo>
                  <a:lnTo>
                    <a:pt x="1303" y="438"/>
                  </a:lnTo>
                  <a:close/>
                  <a:moveTo>
                    <a:pt x="1331" y="445"/>
                  </a:moveTo>
                  <a:cubicBezTo>
                    <a:pt x="1331" y="445"/>
                    <a:pt x="1331" y="445"/>
                    <a:pt x="1331" y="445"/>
                  </a:cubicBezTo>
                  <a:cubicBezTo>
                    <a:pt x="1329" y="445"/>
                    <a:pt x="1329" y="445"/>
                    <a:pt x="1329" y="445"/>
                  </a:cubicBezTo>
                  <a:cubicBezTo>
                    <a:pt x="1327" y="444"/>
                    <a:pt x="1327" y="444"/>
                    <a:pt x="1327" y="444"/>
                  </a:cubicBezTo>
                  <a:cubicBezTo>
                    <a:pt x="1327" y="438"/>
                    <a:pt x="1327" y="438"/>
                    <a:pt x="1327" y="438"/>
                  </a:cubicBezTo>
                  <a:cubicBezTo>
                    <a:pt x="1329" y="438"/>
                    <a:pt x="1329" y="438"/>
                    <a:pt x="1329" y="438"/>
                  </a:cubicBezTo>
                  <a:cubicBezTo>
                    <a:pt x="1331" y="438"/>
                    <a:pt x="1331" y="438"/>
                    <a:pt x="1331" y="438"/>
                  </a:cubicBezTo>
                  <a:lnTo>
                    <a:pt x="1331" y="445"/>
                  </a:lnTo>
                  <a:close/>
                  <a:moveTo>
                    <a:pt x="1331" y="422"/>
                  </a:moveTo>
                  <a:cubicBezTo>
                    <a:pt x="1329" y="422"/>
                    <a:pt x="1329" y="422"/>
                    <a:pt x="1329" y="422"/>
                  </a:cubicBezTo>
                  <a:cubicBezTo>
                    <a:pt x="1327" y="422"/>
                    <a:pt x="1327" y="422"/>
                    <a:pt x="1327" y="422"/>
                  </a:cubicBezTo>
                  <a:cubicBezTo>
                    <a:pt x="1327" y="415"/>
                    <a:pt x="1327" y="415"/>
                    <a:pt x="1327" y="415"/>
                  </a:cubicBezTo>
                  <a:cubicBezTo>
                    <a:pt x="1329" y="415"/>
                    <a:pt x="1329" y="415"/>
                    <a:pt x="1329" y="415"/>
                  </a:cubicBezTo>
                  <a:cubicBezTo>
                    <a:pt x="1331" y="415"/>
                    <a:pt x="1331" y="415"/>
                    <a:pt x="1331" y="415"/>
                  </a:cubicBezTo>
                  <a:lnTo>
                    <a:pt x="1331" y="422"/>
                  </a:lnTo>
                  <a:close/>
                  <a:moveTo>
                    <a:pt x="1331" y="410"/>
                  </a:moveTo>
                  <a:cubicBezTo>
                    <a:pt x="1329" y="410"/>
                    <a:pt x="1329" y="410"/>
                    <a:pt x="1329" y="410"/>
                  </a:cubicBezTo>
                  <a:cubicBezTo>
                    <a:pt x="1327" y="411"/>
                    <a:pt x="1327" y="411"/>
                    <a:pt x="1327" y="411"/>
                  </a:cubicBezTo>
                  <a:cubicBezTo>
                    <a:pt x="1327" y="403"/>
                    <a:pt x="1327" y="403"/>
                    <a:pt x="1327" y="403"/>
                  </a:cubicBezTo>
                  <a:cubicBezTo>
                    <a:pt x="1329" y="403"/>
                    <a:pt x="1329" y="403"/>
                    <a:pt x="1329" y="403"/>
                  </a:cubicBezTo>
                  <a:cubicBezTo>
                    <a:pt x="1331" y="403"/>
                    <a:pt x="1331" y="403"/>
                    <a:pt x="1331" y="403"/>
                  </a:cubicBezTo>
                  <a:lnTo>
                    <a:pt x="1331" y="410"/>
                  </a:lnTo>
                  <a:close/>
                  <a:moveTo>
                    <a:pt x="1331" y="387"/>
                  </a:moveTo>
                  <a:cubicBezTo>
                    <a:pt x="1329" y="387"/>
                    <a:pt x="1329" y="387"/>
                    <a:pt x="1329" y="387"/>
                  </a:cubicBezTo>
                  <a:cubicBezTo>
                    <a:pt x="1327" y="387"/>
                    <a:pt x="1327" y="387"/>
                    <a:pt x="1327" y="387"/>
                  </a:cubicBezTo>
                  <a:cubicBezTo>
                    <a:pt x="1327" y="380"/>
                    <a:pt x="1327" y="380"/>
                    <a:pt x="1327" y="380"/>
                  </a:cubicBezTo>
                  <a:cubicBezTo>
                    <a:pt x="1329" y="380"/>
                    <a:pt x="1329" y="380"/>
                    <a:pt x="1329" y="380"/>
                  </a:cubicBezTo>
                  <a:cubicBezTo>
                    <a:pt x="1331" y="380"/>
                    <a:pt x="1331" y="380"/>
                    <a:pt x="1331" y="380"/>
                  </a:cubicBezTo>
                  <a:lnTo>
                    <a:pt x="1331" y="387"/>
                  </a:lnTo>
                  <a:close/>
                  <a:moveTo>
                    <a:pt x="1331" y="375"/>
                  </a:moveTo>
                  <a:cubicBezTo>
                    <a:pt x="1329" y="376"/>
                    <a:pt x="1329" y="376"/>
                    <a:pt x="1329" y="376"/>
                  </a:cubicBezTo>
                  <a:cubicBezTo>
                    <a:pt x="1327" y="376"/>
                    <a:pt x="1327" y="376"/>
                    <a:pt x="1327" y="376"/>
                  </a:cubicBezTo>
                  <a:cubicBezTo>
                    <a:pt x="1327" y="369"/>
                    <a:pt x="1327" y="369"/>
                    <a:pt x="1327" y="369"/>
                  </a:cubicBezTo>
                  <a:cubicBezTo>
                    <a:pt x="1329" y="368"/>
                    <a:pt x="1329" y="368"/>
                    <a:pt x="1329" y="368"/>
                  </a:cubicBezTo>
                  <a:cubicBezTo>
                    <a:pt x="1331" y="368"/>
                    <a:pt x="1331" y="368"/>
                    <a:pt x="1331" y="368"/>
                  </a:cubicBezTo>
                  <a:lnTo>
                    <a:pt x="1331" y="375"/>
                  </a:lnTo>
                  <a:close/>
                  <a:moveTo>
                    <a:pt x="1331" y="352"/>
                  </a:moveTo>
                  <a:cubicBezTo>
                    <a:pt x="1329" y="352"/>
                    <a:pt x="1329" y="352"/>
                    <a:pt x="1329" y="352"/>
                  </a:cubicBezTo>
                  <a:cubicBezTo>
                    <a:pt x="1327" y="353"/>
                    <a:pt x="1327" y="353"/>
                    <a:pt x="1327" y="353"/>
                  </a:cubicBezTo>
                  <a:cubicBezTo>
                    <a:pt x="1327" y="346"/>
                    <a:pt x="1327" y="346"/>
                    <a:pt x="1327" y="346"/>
                  </a:cubicBezTo>
                  <a:cubicBezTo>
                    <a:pt x="1329" y="345"/>
                    <a:pt x="1329" y="345"/>
                    <a:pt x="1329" y="345"/>
                  </a:cubicBezTo>
                  <a:cubicBezTo>
                    <a:pt x="1331" y="345"/>
                    <a:pt x="1331" y="345"/>
                    <a:pt x="1331" y="345"/>
                  </a:cubicBezTo>
                  <a:lnTo>
                    <a:pt x="1331" y="352"/>
                  </a:lnTo>
                  <a:close/>
                  <a:moveTo>
                    <a:pt x="1331" y="305"/>
                  </a:moveTo>
                  <a:cubicBezTo>
                    <a:pt x="1329" y="306"/>
                    <a:pt x="1329" y="306"/>
                    <a:pt x="1329" y="306"/>
                  </a:cubicBezTo>
                  <a:cubicBezTo>
                    <a:pt x="1327" y="306"/>
                    <a:pt x="1327" y="306"/>
                    <a:pt x="1327" y="306"/>
                  </a:cubicBezTo>
                  <a:cubicBezTo>
                    <a:pt x="1327" y="299"/>
                    <a:pt x="1327" y="299"/>
                    <a:pt x="1327" y="299"/>
                  </a:cubicBezTo>
                  <a:cubicBezTo>
                    <a:pt x="1329" y="299"/>
                    <a:pt x="1329" y="299"/>
                    <a:pt x="1329" y="299"/>
                  </a:cubicBezTo>
                  <a:cubicBezTo>
                    <a:pt x="1331" y="298"/>
                    <a:pt x="1331" y="298"/>
                    <a:pt x="1331" y="298"/>
                  </a:cubicBezTo>
                  <a:lnTo>
                    <a:pt x="1331" y="305"/>
                  </a:lnTo>
                  <a:close/>
                  <a:moveTo>
                    <a:pt x="1331" y="294"/>
                  </a:moveTo>
                  <a:cubicBezTo>
                    <a:pt x="1329" y="294"/>
                    <a:pt x="1329" y="294"/>
                    <a:pt x="1329" y="294"/>
                  </a:cubicBezTo>
                  <a:cubicBezTo>
                    <a:pt x="1327" y="295"/>
                    <a:pt x="1327" y="295"/>
                    <a:pt x="1327" y="295"/>
                  </a:cubicBezTo>
                  <a:cubicBezTo>
                    <a:pt x="1327" y="288"/>
                    <a:pt x="1327" y="288"/>
                    <a:pt x="1327" y="288"/>
                  </a:cubicBezTo>
                  <a:cubicBezTo>
                    <a:pt x="1329" y="287"/>
                    <a:pt x="1329" y="287"/>
                    <a:pt x="1329" y="287"/>
                  </a:cubicBezTo>
                  <a:cubicBezTo>
                    <a:pt x="1331" y="287"/>
                    <a:pt x="1331" y="287"/>
                    <a:pt x="1331" y="287"/>
                  </a:cubicBezTo>
                  <a:lnTo>
                    <a:pt x="1331" y="294"/>
                  </a:lnTo>
                  <a:close/>
                  <a:moveTo>
                    <a:pt x="1331" y="271"/>
                  </a:moveTo>
                  <a:cubicBezTo>
                    <a:pt x="1329" y="271"/>
                    <a:pt x="1329" y="271"/>
                    <a:pt x="1329" y="271"/>
                  </a:cubicBezTo>
                  <a:cubicBezTo>
                    <a:pt x="1327" y="272"/>
                    <a:pt x="1327" y="272"/>
                    <a:pt x="1327" y="272"/>
                  </a:cubicBezTo>
                  <a:cubicBezTo>
                    <a:pt x="1327" y="265"/>
                    <a:pt x="1327" y="265"/>
                    <a:pt x="1327" y="265"/>
                  </a:cubicBezTo>
                  <a:cubicBezTo>
                    <a:pt x="1329" y="264"/>
                    <a:pt x="1329" y="264"/>
                    <a:pt x="1329" y="264"/>
                  </a:cubicBezTo>
                  <a:cubicBezTo>
                    <a:pt x="1331" y="263"/>
                    <a:pt x="1331" y="263"/>
                    <a:pt x="1331" y="263"/>
                  </a:cubicBezTo>
                  <a:lnTo>
                    <a:pt x="1331" y="271"/>
                  </a:lnTo>
                  <a:close/>
                  <a:moveTo>
                    <a:pt x="1331" y="247"/>
                  </a:moveTo>
                  <a:cubicBezTo>
                    <a:pt x="1329" y="248"/>
                    <a:pt x="1329" y="248"/>
                    <a:pt x="1329" y="248"/>
                  </a:cubicBezTo>
                  <a:cubicBezTo>
                    <a:pt x="1327" y="249"/>
                    <a:pt x="1327" y="249"/>
                    <a:pt x="1327" y="249"/>
                  </a:cubicBezTo>
                  <a:cubicBezTo>
                    <a:pt x="1327" y="241"/>
                    <a:pt x="1327" y="241"/>
                    <a:pt x="1327" y="241"/>
                  </a:cubicBezTo>
                  <a:cubicBezTo>
                    <a:pt x="1329" y="241"/>
                    <a:pt x="1329" y="241"/>
                    <a:pt x="1329" y="241"/>
                  </a:cubicBezTo>
                  <a:cubicBezTo>
                    <a:pt x="1331" y="240"/>
                    <a:pt x="1331" y="240"/>
                    <a:pt x="1331" y="240"/>
                  </a:cubicBezTo>
                  <a:lnTo>
                    <a:pt x="1331" y="247"/>
                  </a:lnTo>
                  <a:close/>
                  <a:moveTo>
                    <a:pt x="1331" y="236"/>
                  </a:moveTo>
                  <a:cubicBezTo>
                    <a:pt x="1329" y="236"/>
                    <a:pt x="1329" y="236"/>
                    <a:pt x="1329" y="236"/>
                  </a:cubicBezTo>
                  <a:cubicBezTo>
                    <a:pt x="1327" y="237"/>
                    <a:pt x="1327" y="237"/>
                    <a:pt x="1327" y="237"/>
                  </a:cubicBezTo>
                  <a:cubicBezTo>
                    <a:pt x="1327" y="230"/>
                    <a:pt x="1327" y="230"/>
                    <a:pt x="1327" y="230"/>
                  </a:cubicBezTo>
                  <a:cubicBezTo>
                    <a:pt x="1329" y="229"/>
                    <a:pt x="1329" y="229"/>
                    <a:pt x="1329" y="229"/>
                  </a:cubicBezTo>
                  <a:cubicBezTo>
                    <a:pt x="1331" y="228"/>
                    <a:pt x="1331" y="228"/>
                    <a:pt x="1331" y="228"/>
                  </a:cubicBezTo>
                  <a:lnTo>
                    <a:pt x="1331" y="236"/>
                  </a:lnTo>
                  <a:close/>
                  <a:moveTo>
                    <a:pt x="1331" y="212"/>
                  </a:moveTo>
                  <a:cubicBezTo>
                    <a:pt x="1329" y="213"/>
                    <a:pt x="1329" y="213"/>
                    <a:pt x="1329" y="213"/>
                  </a:cubicBezTo>
                  <a:cubicBezTo>
                    <a:pt x="1327" y="214"/>
                    <a:pt x="1327" y="214"/>
                    <a:pt x="1327" y="214"/>
                  </a:cubicBezTo>
                  <a:cubicBezTo>
                    <a:pt x="1327" y="207"/>
                    <a:pt x="1327" y="207"/>
                    <a:pt x="1327" y="207"/>
                  </a:cubicBezTo>
                  <a:cubicBezTo>
                    <a:pt x="1329" y="206"/>
                    <a:pt x="1329" y="206"/>
                    <a:pt x="1329" y="206"/>
                  </a:cubicBezTo>
                  <a:cubicBezTo>
                    <a:pt x="1331" y="205"/>
                    <a:pt x="1331" y="205"/>
                    <a:pt x="1331" y="205"/>
                  </a:cubicBezTo>
                  <a:lnTo>
                    <a:pt x="1331" y="212"/>
                  </a:lnTo>
                  <a:close/>
                  <a:moveTo>
                    <a:pt x="1331" y="201"/>
                  </a:moveTo>
                  <a:cubicBezTo>
                    <a:pt x="1329" y="202"/>
                    <a:pt x="1329" y="202"/>
                    <a:pt x="1329" y="202"/>
                  </a:cubicBezTo>
                  <a:cubicBezTo>
                    <a:pt x="1327" y="202"/>
                    <a:pt x="1327" y="202"/>
                    <a:pt x="1327" y="202"/>
                  </a:cubicBezTo>
                  <a:cubicBezTo>
                    <a:pt x="1327" y="195"/>
                    <a:pt x="1327" y="195"/>
                    <a:pt x="1327" y="195"/>
                  </a:cubicBezTo>
                  <a:cubicBezTo>
                    <a:pt x="1329" y="194"/>
                    <a:pt x="1329" y="194"/>
                    <a:pt x="1329" y="194"/>
                  </a:cubicBezTo>
                  <a:cubicBezTo>
                    <a:pt x="1331" y="194"/>
                    <a:pt x="1331" y="194"/>
                    <a:pt x="1331" y="194"/>
                  </a:cubicBezTo>
                  <a:lnTo>
                    <a:pt x="1331" y="201"/>
                  </a:lnTo>
                  <a:close/>
                  <a:moveTo>
                    <a:pt x="1331" y="154"/>
                  </a:moveTo>
                  <a:cubicBezTo>
                    <a:pt x="1329" y="155"/>
                    <a:pt x="1329" y="155"/>
                    <a:pt x="1329" y="155"/>
                  </a:cubicBezTo>
                  <a:cubicBezTo>
                    <a:pt x="1327" y="156"/>
                    <a:pt x="1327" y="156"/>
                    <a:pt x="1327" y="156"/>
                  </a:cubicBezTo>
                  <a:cubicBezTo>
                    <a:pt x="1327" y="149"/>
                    <a:pt x="1327" y="149"/>
                    <a:pt x="1327" y="149"/>
                  </a:cubicBezTo>
                  <a:cubicBezTo>
                    <a:pt x="1329" y="148"/>
                    <a:pt x="1329" y="148"/>
                    <a:pt x="1329" y="148"/>
                  </a:cubicBezTo>
                  <a:cubicBezTo>
                    <a:pt x="1331" y="147"/>
                    <a:pt x="1331" y="147"/>
                    <a:pt x="1331" y="147"/>
                  </a:cubicBezTo>
                  <a:lnTo>
                    <a:pt x="1331" y="154"/>
                  </a:lnTo>
                  <a:close/>
                  <a:moveTo>
                    <a:pt x="1337" y="421"/>
                  </a:moveTo>
                  <a:cubicBezTo>
                    <a:pt x="1336" y="421"/>
                    <a:pt x="1336" y="421"/>
                    <a:pt x="1336" y="421"/>
                  </a:cubicBezTo>
                  <a:cubicBezTo>
                    <a:pt x="1334" y="422"/>
                    <a:pt x="1334" y="422"/>
                    <a:pt x="1334" y="422"/>
                  </a:cubicBezTo>
                  <a:cubicBezTo>
                    <a:pt x="1334" y="414"/>
                    <a:pt x="1334" y="414"/>
                    <a:pt x="1334" y="414"/>
                  </a:cubicBezTo>
                  <a:cubicBezTo>
                    <a:pt x="1336" y="414"/>
                    <a:pt x="1336" y="414"/>
                    <a:pt x="1336" y="414"/>
                  </a:cubicBezTo>
                  <a:cubicBezTo>
                    <a:pt x="1337" y="414"/>
                    <a:pt x="1337" y="414"/>
                    <a:pt x="1337" y="414"/>
                  </a:cubicBezTo>
                  <a:lnTo>
                    <a:pt x="1337" y="421"/>
                  </a:lnTo>
                  <a:close/>
                  <a:moveTo>
                    <a:pt x="1337" y="363"/>
                  </a:moveTo>
                  <a:cubicBezTo>
                    <a:pt x="1336" y="363"/>
                    <a:pt x="1336" y="363"/>
                    <a:pt x="1336" y="363"/>
                  </a:cubicBezTo>
                  <a:cubicBezTo>
                    <a:pt x="1334" y="363"/>
                    <a:pt x="1334" y="363"/>
                    <a:pt x="1334" y="363"/>
                  </a:cubicBezTo>
                  <a:cubicBezTo>
                    <a:pt x="1334" y="356"/>
                    <a:pt x="1334" y="356"/>
                    <a:pt x="1334" y="356"/>
                  </a:cubicBezTo>
                  <a:cubicBezTo>
                    <a:pt x="1336" y="356"/>
                    <a:pt x="1336" y="356"/>
                    <a:pt x="1336" y="356"/>
                  </a:cubicBezTo>
                  <a:cubicBezTo>
                    <a:pt x="1337" y="355"/>
                    <a:pt x="1337" y="355"/>
                    <a:pt x="1337" y="355"/>
                  </a:cubicBezTo>
                  <a:lnTo>
                    <a:pt x="1337" y="363"/>
                  </a:lnTo>
                  <a:close/>
                  <a:moveTo>
                    <a:pt x="1337" y="351"/>
                  </a:moveTo>
                  <a:cubicBezTo>
                    <a:pt x="1336" y="351"/>
                    <a:pt x="1336" y="351"/>
                    <a:pt x="1336" y="351"/>
                  </a:cubicBezTo>
                  <a:cubicBezTo>
                    <a:pt x="1334" y="352"/>
                    <a:pt x="1334" y="352"/>
                    <a:pt x="1334" y="352"/>
                  </a:cubicBezTo>
                  <a:cubicBezTo>
                    <a:pt x="1334" y="344"/>
                    <a:pt x="1334" y="344"/>
                    <a:pt x="1334" y="344"/>
                  </a:cubicBezTo>
                  <a:cubicBezTo>
                    <a:pt x="1336" y="344"/>
                    <a:pt x="1336" y="344"/>
                    <a:pt x="1336" y="344"/>
                  </a:cubicBezTo>
                  <a:cubicBezTo>
                    <a:pt x="1337" y="344"/>
                    <a:pt x="1337" y="344"/>
                    <a:pt x="1337" y="344"/>
                  </a:cubicBezTo>
                  <a:lnTo>
                    <a:pt x="1337" y="351"/>
                  </a:lnTo>
                  <a:close/>
                  <a:moveTo>
                    <a:pt x="1337" y="280"/>
                  </a:moveTo>
                  <a:cubicBezTo>
                    <a:pt x="1336" y="281"/>
                    <a:pt x="1336" y="281"/>
                    <a:pt x="1336" y="281"/>
                  </a:cubicBezTo>
                  <a:cubicBezTo>
                    <a:pt x="1334" y="281"/>
                    <a:pt x="1334" y="281"/>
                    <a:pt x="1334" y="281"/>
                  </a:cubicBezTo>
                  <a:cubicBezTo>
                    <a:pt x="1334" y="274"/>
                    <a:pt x="1334" y="274"/>
                    <a:pt x="1334" y="274"/>
                  </a:cubicBezTo>
                  <a:cubicBezTo>
                    <a:pt x="1336" y="274"/>
                    <a:pt x="1336" y="274"/>
                    <a:pt x="1336" y="274"/>
                  </a:cubicBezTo>
                  <a:cubicBezTo>
                    <a:pt x="1337" y="273"/>
                    <a:pt x="1337" y="273"/>
                    <a:pt x="1337" y="273"/>
                  </a:cubicBezTo>
                  <a:lnTo>
                    <a:pt x="1337" y="280"/>
                  </a:lnTo>
                  <a:close/>
                  <a:moveTo>
                    <a:pt x="1337" y="245"/>
                  </a:moveTo>
                  <a:cubicBezTo>
                    <a:pt x="1336" y="246"/>
                    <a:pt x="1336" y="246"/>
                    <a:pt x="1336" y="246"/>
                  </a:cubicBezTo>
                  <a:cubicBezTo>
                    <a:pt x="1334" y="246"/>
                    <a:pt x="1334" y="246"/>
                    <a:pt x="1334" y="246"/>
                  </a:cubicBezTo>
                  <a:cubicBezTo>
                    <a:pt x="1334" y="239"/>
                    <a:pt x="1334" y="239"/>
                    <a:pt x="1334" y="239"/>
                  </a:cubicBezTo>
                  <a:cubicBezTo>
                    <a:pt x="1336" y="238"/>
                    <a:pt x="1336" y="238"/>
                    <a:pt x="1336" y="238"/>
                  </a:cubicBezTo>
                  <a:cubicBezTo>
                    <a:pt x="1337" y="238"/>
                    <a:pt x="1337" y="238"/>
                    <a:pt x="1337" y="238"/>
                  </a:cubicBezTo>
                  <a:lnTo>
                    <a:pt x="1337" y="245"/>
                  </a:lnTo>
                  <a:close/>
                  <a:moveTo>
                    <a:pt x="1337" y="186"/>
                  </a:moveTo>
                  <a:cubicBezTo>
                    <a:pt x="1336" y="187"/>
                    <a:pt x="1336" y="187"/>
                    <a:pt x="1336" y="187"/>
                  </a:cubicBezTo>
                  <a:cubicBezTo>
                    <a:pt x="1334" y="188"/>
                    <a:pt x="1334" y="188"/>
                    <a:pt x="1334" y="188"/>
                  </a:cubicBezTo>
                  <a:cubicBezTo>
                    <a:pt x="1334" y="181"/>
                    <a:pt x="1334" y="181"/>
                    <a:pt x="1334" y="181"/>
                  </a:cubicBezTo>
                  <a:cubicBezTo>
                    <a:pt x="1336" y="180"/>
                    <a:pt x="1336" y="180"/>
                    <a:pt x="1336" y="180"/>
                  </a:cubicBezTo>
                  <a:cubicBezTo>
                    <a:pt x="1337" y="179"/>
                    <a:pt x="1337" y="179"/>
                    <a:pt x="1337" y="179"/>
                  </a:cubicBezTo>
                  <a:lnTo>
                    <a:pt x="1337" y="186"/>
                  </a:lnTo>
                  <a:close/>
                  <a:moveTo>
                    <a:pt x="1361" y="120"/>
                  </a:moveTo>
                  <a:cubicBezTo>
                    <a:pt x="1363" y="119"/>
                    <a:pt x="1363" y="119"/>
                    <a:pt x="1363" y="119"/>
                  </a:cubicBezTo>
                  <a:cubicBezTo>
                    <a:pt x="1365" y="118"/>
                    <a:pt x="1365" y="118"/>
                    <a:pt x="1365" y="118"/>
                  </a:cubicBezTo>
                  <a:cubicBezTo>
                    <a:pt x="1365" y="126"/>
                    <a:pt x="1365" y="126"/>
                    <a:pt x="1365" y="126"/>
                  </a:cubicBezTo>
                  <a:cubicBezTo>
                    <a:pt x="1363" y="127"/>
                    <a:pt x="1363" y="127"/>
                    <a:pt x="1363" y="127"/>
                  </a:cubicBezTo>
                  <a:cubicBezTo>
                    <a:pt x="1361" y="128"/>
                    <a:pt x="1361" y="128"/>
                    <a:pt x="1361" y="128"/>
                  </a:cubicBezTo>
                  <a:lnTo>
                    <a:pt x="1361" y="120"/>
                  </a:lnTo>
                  <a:close/>
                  <a:moveTo>
                    <a:pt x="1361" y="145"/>
                  </a:moveTo>
                  <a:cubicBezTo>
                    <a:pt x="1363" y="144"/>
                    <a:pt x="1363" y="144"/>
                    <a:pt x="1363" y="144"/>
                  </a:cubicBezTo>
                  <a:cubicBezTo>
                    <a:pt x="1365" y="143"/>
                    <a:pt x="1365" y="143"/>
                    <a:pt x="1365" y="143"/>
                  </a:cubicBezTo>
                  <a:cubicBezTo>
                    <a:pt x="1365" y="150"/>
                    <a:pt x="1365" y="150"/>
                    <a:pt x="1365" y="150"/>
                  </a:cubicBezTo>
                  <a:cubicBezTo>
                    <a:pt x="1363" y="151"/>
                    <a:pt x="1363" y="151"/>
                    <a:pt x="1363" y="151"/>
                  </a:cubicBezTo>
                  <a:cubicBezTo>
                    <a:pt x="1361" y="152"/>
                    <a:pt x="1361" y="152"/>
                    <a:pt x="1361" y="152"/>
                  </a:cubicBezTo>
                  <a:lnTo>
                    <a:pt x="1361" y="145"/>
                  </a:lnTo>
                  <a:close/>
                  <a:moveTo>
                    <a:pt x="1354" y="172"/>
                  </a:moveTo>
                  <a:cubicBezTo>
                    <a:pt x="1356" y="171"/>
                    <a:pt x="1356" y="171"/>
                    <a:pt x="1356" y="171"/>
                  </a:cubicBezTo>
                  <a:cubicBezTo>
                    <a:pt x="1358" y="170"/>
                    <a:pt x="1358" y="170"/>
                    <a:pt x="1358" y="170"/>
                  </a:cubicBezTo>
                  <a:cubicBezTo>
                    <a:pt x="1358" y="178"/>
                    <a:pt x="1358" y="178"/>
                    <a:pt x="1358" y="178"/>
                  </a:cubicBezTo>
                  <a:cubicBezTo>
                    <a:pt x="1356" y="179"/>
                    <a:pt x="1356" y="179"/>
                    <a:pt x="1356" y="179"/>
                  </a:cubicBezTo>
                  <a:cubicBezTo>
                    <a:pt x="1354" y="179"/>
                    <a:pt x="1354" y="179"/>
                    <a:pt x="1354" y="179"/>
                  </a:cubicBezTo>
                  <a:lnTo>
                    <a:pt x="1354" y="172"/>
                  </a:lnTo>
                  <a:close/>
                  <a:moveTo>
                    <a:pt x="1354" y="196"/>
                  </a:moveTo>
                  <a:cubicBezTo>
                    <a:pt x="1356" y="195"/>
                    <a:pt x="1356" y="195"/>
                    <a:pt x="1356" y="195"/>
                  </a:cubicBezTo>
                  <a:cubicBezTo>
                    <a:pt x="1358" y="194"/>
                    <a:pt x="1358" y="194"/>
                    <a:pt x="1358" y="194"/>
                  </a:cubicBezTo>
                  <a:cubicBezTo>
                    <a:pt x="1358" y="202"/>
                    <a:pt x="1358" y="202"/>
                    <a:pt x="1358" y="202"/>
                  </a:cubicBezTo>
                  <a:cubicBezTo>
                    <a:pt x="1356" y="203"/>
                    <a:pt x="1356" y="203"/>
                    <a:pt x="1356" y="203"/>
                  </a:cubicBezTo>
                  <a:cubicBezTo>
                    <a:pt x="1354" y="203"/>
                    <a:pt x="1354" y="203"/>
                    <a:pt x="1354" y="203"/>
                  </a:cubicBezTo>
                  <a:lnTo>
                    <a:pt x="1354" y="196"/>
                  </a:lnTo>
                  <a:close/>
                  <a:moveTo>
                    <a:pt x="1354" y="208"/>
                  </a:moveTo>
                  <a:cubicBezTo>
                    <a:pt x="1356" y="207"/>
                    <a:pt x="1356" y="207"/>
                    <a:pt x="1356" y="207"/>
                  </a:cubicBezTo>
                  <a:cubicBezTo>
                    <a:pt x="1358" y="206"/>
                    <a:pt x="1358" y="206"/>
                    <a:pt x="1358" y="206"/>
                  </a:cubicBezTo>
                  <a:cubicBezTo>
                    <a:pt x="1358" y="214"/>
                    <a:pt x="1358" y="214"/>
                    <a:pt x="1358" y="214"/>
                  </a:cubicBezTo>
                  <a:cubicBezTo>
                    <a:pt x="1356" y="215"/>
                    <a:pt x="1356" y="215"/>
                    <a:pt x="1356" y="215"/>
                  </a:cubicBezTo>
                  <a:cubicBezTo>
                    <a:pt x="1354" y="215"/>
                    <a:pt x="1354" y="215"/>
                    <a:pt x="1354" y="215"/>
                  </a:cubicBezTo>
                  <a:lnTo>
                    <a:pt x="1354" y="208"/>
                  </a:lnTo>
                  <a:close/>
                  <a:moveTo>
                    <a:pt x="1358" y="431"/>
                  </a:moveTo>
                  <a:cubicBezTo>
                    <a:pt x="1356" y="432"/>
                    <a:pt x="1356" y="432"/>
                    <a:pt x="1356" y="432"/>
                  </a:cubicBezTo>
                  <a:cubicBezTo>
                    <a:pt x="1354" y="432"/>
                    <a:pt x="1354" y="432"/>
                    <a:pt x="1354" y="432"/>
                  </a:cubicBezTo>
                  <a:cubicBezTo>
                    <a:pt x="1354" y="424"/>
                    <a:pt x="1354" y="424"/>
                    <a:pt x="1354" y="424"/>
                  </a:cubicBezTo>
                  <a:cubicBezTo>
                    <a:pt x="1356" y="424"/>
                    <a:pt x="1356" y="424"/>
                    <a:pt x="1356" y="424"/>
                  </a:cubicBezTo>
                  <a:cubicBezTo>
                    <a:pt x="1358" y="424"/>
                    <a:pt x="1358" y="424"/>
                    <a:pt x="1358" y="424"/>
                  </a:cubicBezTo>
                  <a:lnTo>
                    <a:pt x="1358" y="431"/>
                  </a:lnTo>
                  <a:close/>
                  <a:moveTo>
                    <a:pt x="1358" y="395"/>
                  </a:moveTo>
                  <a:cubicBezTo>
                    <a:pt x="1356" y="395"/>
                    <a:pt x="1356" y="395"/>
                    <a:pt x="1356" y="395"/>
                  </a:cubicBezTo>
                  <a:cubicBezTo>
                    <a:pt x="1354" y="396"/>
                    <a:pt x="1354" y="396"/>
                    <a:pt x="1354" y="396"/>
                  </a:cubicBezTo>
                  <a:cubicBezTo>
                    <a:pt x="1354" y="388"/>
                    <a:pt x="1354" y="388"/>
                    <a:pt x="1354" y="388"/>
                  </a:cubicBezTo>
                  <a:cubicBezTo>
                    <a:pt x="1356" y="388"/>
                    <a:pt x="1356" y="388"/>
                    <a:pt x="1356" y="388"/>
                  </a:cubicBezTo>
                  <a:cubicBezTo>
                    <a:pt x="1358" y="388"/>
                    <a:pt x="1358" y="388"/>
                    <a:pt x="1358" y="388"/>
                  </a:cubicBezTo>
                  <a:lnTo>
                    <a:pt x="1358" y="395"/>
                  </a:lnTo>
                  <a:close/>
                  <a:moveTo>
                    <a:pt x="1358" y="383"/>
                  </a:moveTo>
                  <a:cubicBezTo>
                    <a:pt x="1356" y="383"/>
                    <a:pt x="1356" y="383"/>
                    <a:pt x="1356" y="383"/>
                  </a:cubicBezTo>
                  <a:cubicBezTo>
                    <a:pt x="1354" y="384"/>
                    <a:pt x="1354" y="384"/>
                    <a:pt x="1354" y="384"/>
                  </a:cubicBezTo>
                  <a:cubicBezTo>
                    <a:pt x="1354" y="376"/>
                    <a:pt x="1354" y="376"/>
                    <a:pt x="1354" y="376"/>
                  </a:cubicBezTo>
                  <a:cubicBezTo>
                    <a:pt x="1356" y="376"/>
                    <a:pt x="1356" y="376"/>
                    <a:pt x="1356" y="376"/>
                  </a:cubicBezTo>
                  <a:cubicBezTo>
                    <a:pt x="1358" y="376"/>
                    <a:pt x="1358" y="376"/>
                    <a:pt x="1358" y="376"/>
                  </a:cubicBezTo>
                  <a:lnTo>
                    <a:pt x="1358" y="383"/>
                  </a:lnTo>
                  <a:close/>
                  <a:moveTo>
                    <a:pt x="1358" y="359"/>
                  </a:moveTo>
                  <a:cubicBezTo>
                    <a:pt x="1356" y="359"/>
                    <a:pt x="1356" y="359"/>
                    <a:pt x="1356" y="359"/>
                  </a:cubicBezTo>
                  <a:cubicBezTo>
                    <a:pt x="1354" y="360"/>
                    <a:pt x="1354" y="360"/>
                    <a:pt x="1354" y="360"/>
                  </a:cubicBezTo>
                  <a:cubicBezTo>
                    <a:pt x="1354" y="352"/>
                    <a:pt x="1354" y="352"/>
                    <a:pt x="1354" y="352"/>
                  </a:cubicBezTo>
                  <a:cubicBezTo>
                    <a:pt x="1356" y="352"/>
                    <a:pt x="1356" y="352"/>
                    <a:pt x="1356" y="352"/>
                  </a:cubicBezTo>
                  <a:cubicBezTo>
                    <a:pt x="1358" y="352"/>
                    <a:pt x="1358" y="352"/>
                    <a:pt x="1358" y="352"/>
                  </a:cubicBezTo>
                  <a:lnTo>
                    <a:pt x="1358" y="359"/>
                  </a:lnTo>
                  <a:close/>
                  <a:moveTo>
                    <a:pt x="1358" y="335"/>
                  </a:moveTo>
                  <a:cubicBezTo>
                    <a:pt x="1356" y="335"/>
                    <a:pt x="1356" y="335"/>
                    <a:pt x="1356" y="335"/>
                  </a:cubicBezTo>
                  <a:cubicBezTo>
                    <a:pt x="1354" y="336"/>
                    <a:pt x="1354" y="336"/>
                    <a:pt x="1354" y="336"/>
                  </a:cubicBezTo>
                  <a:cubicBezTo>
                    <a:pt x="1354" y="328"/>
                    <a:pt x="1354" y="328"/>
                    <a:pt x="1354" y="328"/>
                  </a:cubicBezTo>
                  <a:cubicBezTo>
                    <a:pt x="1356" y="328"/>
                    <a:pt x="1356" y="328"/>
                    <a:pt x="1356" y="328"/>
                  </a:cubicBezTo>
                  <a:cubicBezTo>
                    <a:pt x="1358" y="327"/>
                    <a:pt x="1358" y="327"/>
                    <a:pt x="1358" y="327"/>
                  </a:cubicBezTo>
                  <a:lnTo>
                    <a:pt x="1358" y="335"/>
                  </a:lnTo>
                  <a:close/>
                  <a:moveTo>
                    <a:pt x="1358" y="299"/>
                  </a:moveTo>
                  <a:cubicBezTo>
                    <a:pt x="1356" y="299"/>
                    <a:pt x="1356" y="299"/>
                    <a:pt x="1356" y="299"/>
                  </a:cubicBezTo>
                  <a:cubicBezTo>
                    <a:pt x="1354" y="300"/>
                    <a:pt x="1354" y="300"/>
                    <a:pt x="1354" y="300"/>
                  </a:cubicBezTo>
                  <a:cubicBezTo>
                    <a:pt x="1354" y="292"/>
                    <a:pt x="1354" y="292"/>
                    <a:pt x="1354" y="292"/>
                  </a:cubicBezTo>
                  <a:cubicBezTo>
                    <a:pt x="1356" y="292"/>
                    <a:pt x="1356" y="292"/>
                    <a:pt x="1356" y="292"/>
                  </a:cubicBezTo>
                  <a:cubicBezTo>
                    <a:pt x="1358" y="291"/>
                    <a:pt x="1358" y="291"/>
                    <a:pt x="1358" y="291"/>
                  </a:cubicBezTo>
                  <a:lnTo>
                    <a:pt x="1358" y="299"/>
                  </a:lnTo>
                  <a:close/>
                  <a:moveTo>
                    <a:pt x="1358" y="274"/>
                  </a:moveTo>
                  <a:cubicBezTo>
                    <a:pt x="1356" y="275"/>
                    <a:pt x="1356" y="275"/>
                    <a:pt x="1356" y="275"/>
                  </a:cubicBezTo>
                  <a:cubicBezTo>
                    <a:pt x="1354" y="276"/>
                    <a:pt x="1354" y="276"/>
                    <a:pt x="1354" y="276"/>
                  </a:cubicBezTo>
                  <a:cubicBezTo>
                    <a:pt x="1354" y="268"/>
                    <a:pt x="1354" y="268"/>
                    <a:pt x="1354" y="268"/>
                  </a:cubicBezTo>
                  <a:cubicBezTo>
                    <a:pt x="1356" y="267"/>
                    <a:pt x="1356" y="267"/>
                    <a:pt x="1356" y="267"/>
                  </a:cubicBezTo>
                  <a:cubicBezTo>
                    <a:pt x="1358" y="267"/>
                    <a:pt x="1358" y="267"/>
                    <a:pt x="1358" y="267"/>
                  </a:cubicBezTo>
                  <a:lnTo>
                    <a:pt x="1358" y="274"/>
                  </a:lnTo>
                  <a:close/>
                  <a:moveTo>
                    <a:pt x="1358" y="238"/>
                  </a:moveTo>
                  <a:cubicBezTo>
                    <a:pt x="1356" y="239"/>
                    <a:pt x="1356" y="239"/>
                    <a:pt x="1356" y="239"/>
                  </a:cubicBezTo>
                  <a:cubicBezTo>
                    <a:pt x="1354" y="240"/>
                    <a:pt x="1354" y="240"/>
                    <a:pt x="1354" y="240"/>
                  </a:cubicBezTo>
                  <a:cubicBezTo>
                    <a:pt x="1354" y="232"/>
                    <a:pt x="1354" y="232"/>
                    <a:pt x="1354" y="232"/>
                  </a:cubicBezTo>
                  <a:cubicBezTo>
                    <a:pt x="1356" y="231"/>
                    <a:pt x="1356" y="231"/>
                    <a:pt x="1356" y="231"/>
                  </a:cubicBezTo>
                  <a:cubicBezTo>
                    <a:pt x="1358" y="231"/>
                    <a:pt x="1358" y="231"/>
                    <a:pt x="1358" y="231"/>
                  </a:cubicBezTo>
                  <a:lnTo>
                    <a:pt x="1358" y="238"/>
                  </a:lnTo>
                  <a:close/>
                  <a:moveTo>
                    <a:pt x="1365" y="468"/>
                  </a:moveTo>
                  <a:cubicBezTo>
                    <a:pt x="1363" y="468"/>
                    <a:pt x="1363" y="468"/>
                    <a:pt x="1363" y="468"/>
                  </a:cubicBezTo>
                  <a:cubicBezTo>
                    <a:pt x="1361" y="468"/>
                    <a:pt x="1361" y="468"/>
                    <a:pt x="1361" y="468"/>
                  </a:cubicBezTo>
                  <a:cubicBezTo>
                    <a:pt x="1361" y="460"/>
                    <a:pt x="1361" y="460"/>
                    <a:pt x="1361" y="460"/>
                  </a:cubicBezTo>
                  <a:cubicBezTo>
                    <a:pt x="1363" y="460"/>
                    <a:pt x="1363" y="460"/>
                    <a:pt x="1363" y="460"/>
                  </a:cubicBezTo>
                  <a:cubicBezTo>
                    <a:pt x="1365" y="460"/>
                    <a:pt x="1365" y="460"/>
                    <a:pt x="1365" y="460"/>
                  </a:cubicBezTo>
                  <a:lnTo>
                    <a:pt x="1365" y="468"/>
                  </a:lnTo>
                  <a:close/>
                  <a:moveTo>
                    <a:pt x="1365" y="443"/>
                  </a:moveTo>
                  <a:cubicBezTo>
                    <a:pt x="1363" y="443"/>
                    <a:pt x="1363" y="443"/>
                    <a:pt x="1363" y="443"/>
                  </a:cubicBezTo>
                  <a:cubicBezTo>
                    <a:pt x="1361" y="443"/>
                    <a:pt x="1361" y="443"/>
                    <a:pt x="1361" y="443"/>
                  </a:cubicBezTo>
                  <a:cubicBezTo>
                    <a:pt x="1361" y="436"/>
                    <a:pt x="1361" y="436"/>
                    <a:pt x="1361" y="436"/>
                  </a:cubicBezTo>
                  <a:cubicBezTo>
                    <a:pt x="1363" y="436"/>
                    <a:pt x="1363" y="436"/>
                    <a:pt x="1363" y="436"/>
                  </a:cubicBezTo>
                  <a:cubicBezTo>
                    <a:pt x="1365" y="436"/>
                    <a:pt x="1365" y="436"/>
                    <a:pt x="1365" y="436"/>
                  </a:cubicBezTo>
                  <a:lnTo>
                    <a:pt x="1365" y="443"/>
                  </a:lnTo>
                  <a:close/>
                  <a:moveTo>
                    <a:pt x="1365" y="419"/>
                  </a:moveTo>
                  <a:cubicBezTo>
                    <a:pt x="1363" y="419"/>
                    <a:pt x="1363" y="419"/>
                    <a:pt x="1363" y="419"/>
                  </a:cubicBezTo>
                  <a:cubicBezTo>
                    <a:pt x="1361" y="419"/>
                    <a:pt x="1361" y="419"/>
                    <a:pt x="1361" y="419"/>
                  </a:cubicBezTo>
                  <a:cubicBezTo>
                    <a:pt x="1361" y="412"/>
                    <a:pt x="1361" y="412"/>
                    <a:pt x="1361" y="412"/>
                  </a:cubicBezTo>
                  <a:cubicBezTo>
                    <a:pt x="1363" y="411"/>
                    <a:pt x="1363" y="411"/>
                    <a:pt x="1363" y="411"/>
                  </a:cubicBezTo>
                  <a:cubicBezTo>
                    <a:pt x="1365" y="411"/>
                    <a:pt x="1365" y="411"/>
                    <a:pt x="1365" y="411"/>
                  </a:cubicBezTo>
                  <a:lnTo>
                    <a:pt x="1365" y="419"/>
                  </a:lnTo>
                  <a:close/>
                  <a:moveTo>
                    <a:pt x="1365" y="407"/>
                  </a:moveTo>
                  <a:cubicBezTo>
                    <a:pt x="1363" y="407"/>
                    <a:pt x="1363" y="407"/>
                    <a:pt x="1363" y="407"/>
                  </a:cubicBezTo>
                  <a:cubicBezTo>
                    <a:pt x="1361" y="407"/>
                    <a:pt x="1361" y="407"/>
                    <a:pt x="1361" y="407"/>
                  </a:cubicBezTo>
                  <a:cubicBezTo>
                    <a:pt x="1361" y="399"/>
                    <a:pt x="1361" y="399"/>
                    <a:pt x="1361" y="399"/>
                  </a:cubicBezTo>
                  <a:cubicBezTo>
                    <a:pt x="1363" y="399"/>
                    <a:pt x="1363" y="399"/>
                    <a:pt x="1363" y="399"/>
                  </a:cubicBezTo>
                  <a:cubicBezTo>
                    <a:pt x="1365" y="399"/>
                    <a:pt x="1365" y="399"/>
                    <a:pt x="1365" y="399"/>
                  </a:cubicBezTo>
                  <a:lnTo>
                    <a:pt x="1365" y="407"/>
                  </a:lnTo>
                  <a:close/>
                  <a:moveTo>
                    <a:pt x="1365" y="333"/>
                  </a:moveTo>
                  <a:cubicBezTo>
                    <a:pt x="1363" y="334"/>
                    <a:pt x="1363" y="334"/>
                    <a:pt x="1363" y="334"/>
                  </a:cubicBezTo>
                  <a:cubicBezTo>
                    <a:pt x="1361" y="334"/>
                    <a:pt x="1361" y="334"/>
                    <a:pt x="1361" y="334"/>
                  </a:cubicBezTo>
                  <a:cubicBezTo>
                    <a:pt x="1361" y="327"/>
                    <a:pt x="1361" y="327"/>
                    <a:pt x="1361" y="327"/>
                  </a:cubicBezTo>
                  <a:cubicBezTo>
                    <a:pt x="1363" y="326"/>
                    <a:pt x="1363" y="326"/>
                    <a:pt x="1363" y="326"/>
                  </a:cubicBezTo>
                  <a:cubicBezTo>
                    <a:pt x="1365" y="326"/>
                    <a:pt x="1365" y="326"/>
                    <a:pt x="1365" y="326"/>
                  </a:cubicBezTo>
                  <a:lnTo>
                    <a:pt x="1365" y="333"/>
                  </a:lnTo>
                  <a:close/>
                  <a:moveTo>
                    <a:pt x="1365" y="309"/>
                  </a:moveTo>
                  <a:cubicBezTo>
                    <a:pt x="1363" y="309"/>
                    <a:pt x="1363" y="309"/>
                    <a:pt x="1363" y="309"/>
                  </a:cubicBezTo>
                  <a:cubicBezTo>
                    <a:pt x="1361" y="310"/>
                    <a:pt x="1361" y="310"/>
                    <a:pt x="1361" y="310"/>
                  </a:cubicBezTo>
                  <a:cubicBezTo>
                    <a:pt x="1361" y="302"/>
                    <a:pt x="1361" y="302"/>
                    <a:pt x="1361" y="302"/>
                  </a:cubicBezTo>
                  <a:cubicBezTo>
                    <a:pt x="1363" y="302"/>
                    <a:pt x="1363" y="302"/>
                    <a:pt x="1363" y="302"/>
                  </a:cubicBezTo>
                  <a:cubicBezTo>
                    <a:pt x="1365" y="301"/>
                    <a:pt x="1365" y="301"/>
                    <a:pt x="1365" y="301"/>
                  </a:cubicBezTo>
                  <a:lnTo>
                    <a:pt x="1365" y="309"/>
                  </a:lnTo>
                  <a:close/>
                  <a:moveTo>
                    <a:pt x="1365" y="285"/>
                  </a:moveTo>
                  <a:cubicBezTo>
                    <a:pt x="1363" y="285"/>
                    <a:pt x="1363" y="285"/>
                    <a:pt x="1363" y="285"/>
                  </a:cubicBezTo>
                  <a:cubicBezTo>
                    <a:pt x="1361" y="286"/>
                    <a:pt x="1361" y="286"/>
                    <a:pt x="1361" y="286"/>
                  </a:cubicBezTo>
                  <a:cubicBezTo>
                    <a:pt x="1361" y="278"/>
                    <a:pt x="1361" y="278"/>
                    <a:pt x="1361" y="278"/>
                  </a:cubicBezTo>
                  <a:cubicBezTo>
                    <a:pt x="1363" y="278"/>
                    <a:pt x="1363" y="278"/>
                    <a:pt x="1363" y="278"/>
                  </a:cubicBezTo>
                  <a:cubicBezTo>
                    <a:pt x="1365" y="277"/>
                    <a:pt x="1365" y="277"/>
                    <a:pt x="1365" y="277"/>
                  </a:cubicBezTo>
                  <a:lnTo>
                    <a:pt x="1365" y="285"/>
                  </a:lnTo>
                  <a:close/>
                  <a:moveTo>
                    <a:pt x="1365" y="260"/>
                  </a:moveTo>
                  <a:cubicBezTo>
                    <a:pt x="1363" y="261"/>
                    <a:pt x="1363" y="261"/>
                    <a:pt x="1363" y="261"/>
                  </a:cubicBezTo>
                  <a:cubicBezTo>
                    <a:pt x="1361" y="261"/>
                    <a:pt x="1361" y="261"/>
                    <a:pt x="1361" y="261"/>
                  </a:cubicBezTo>
                  <a:cubicBezTo>
                    <a:pt x="1361" y="254"/>
                    <a:pt x="1361" y="254"/>
                    <a:pt x="1361" y="254"/>
                  </a:cubicBezTo>
                  <a:cubicBezTo>
                    <a:pt x="1363" y="253"/>
                    <a:pt x="1363" y="253"/>
                    <a:pt x="1363" y="253"/>
                  </a:cubicBezTo>
                  <a:cubicBezTo>
                    <a:pt x="1365" y="253"/>
                    <a:pt x="1365" y="253"/>
                    <a:pt x="1365" y="253"/>
                  </a:cubicBezTo>
                  <a:lnTo>
                    <a:pt x="1365" y="260"/>
                  </a:lnTo>
                  <a:close/>
                  <a:moveTo>
                    <a:pt x="1365" y="236"/>
                  </a:moveTo>
                  <a:cubicBezTo>
                    <a:pt x="1363" y="236"/>
                    <a:pt x="1363" y="236"/>
                    <a:pt x="1363" y="236"/>
                  </a:cubicBezTo>
                  <a:cubicBezTo>
                    <a:pt x="1361" y="237"/>
                    <a:pt x="1361" y="237"/>
                    <a:pt x="1361" y="237"/>
                  </a:cubicBezTo>
                  <a:cubicBezTo>
                    <a:pt x="1361" y="230"/>
                    <a:pt x="1361" y="230"/>
                    <a:pt x="1361" y="230"/>
                  </a:cubicBezTo>
                  <a:cubicBezTo>
                    <a:pt x="1363" y="229"/>
                    <a:pt x="1363" y="229"/>
                    <a:pt x="1363" y="229"/>
                  </a:cubicBezTo>
                  <a:cubicBezTo>
                    <a:pt x="1365" y="228"/>
                    <a:pt x="1365" y="228"/>
                    <a:pt x="1365" y="228"/>
                  </a:cubicBezTo>
                  <a:lnTo>
                    <a:pt x="1365" y="236"/>
                  </a:lnTo>
                  <a:close/>
                  <a:moveTo>
                    <a:pt x="1365" y="224"/>
                  </a:moveTo>
                  <a:cubicBezTo>
                    <a:pt x="1363" y="224"/>
                    <a:pt x="1363" y="224"/>
                    <a:pt x="1363" y="224"/>
                  </a:cubicBezTo>
                  <a:cubicBezTo>
                    <a:pt x="1361" y="225"/>
                    <a:pt x="1361" y="225"/>
                    <a:pt x="1361" y="225"/>
                  </a:cubicBezTo>
                  <a:cubicBezTo>
                    <a:pt x="1361" y="217"/>
                    <a:pt x="1361" y="217"/>
                    <a:pt x="1361" y="217"/>
                  </a:cubicBezTo>
                  <a:cubicBezTo>
                    <a:pt x="1363" y="217"/>
                    <a:pt x="1363" y="217"/>
                    <a:pt x="1363" y="217"/>
                  </a:cubicBezTo>
                  <a:cubicBezTo>
                    <a:pt x="1365" y="216"/>
                    <a:pt x="1365" y="216"/>
                    <a:pt x="1365" y="216"/>
                  </a:cubicBezTo>
                  <a:lnTo>
                    <a:pt x="1365" y="224"/>
                  </a:lnTo>
                  <a:close/>
                  <a:moveTo>
                    <a:pt x="1372" y="455"/>
                  </a:moveTo>
                  <a:cubicBezTo>
                    <a:pt x="1370" y="455"/>
                    <a:pt x="1370" y="455"/>
                    <a:pt x="1370" y="455"/>
                  </a:cubicBezTo>
                  <a:cubicBezTo>
                    <a:pt x="1368" y="455"/>
                    <a:pt x="1368" y="455"/>
                    <a:pt x="1368" y="455"/>
                  </a:cubicBezTo>
                  <a:cubicBezTo>
                    <a:pt x="1368" y="448"/>
                    <a:pt x="1368" y="448"/>
                    <a:pt x="1368" y="448"/>
                  </a:cubicBezTo>
                  <a:cubicBezTo>
                    <a:pt x="1370" y="448"/>
                    <a:pt x="1370" y="448"/>
                    <a:pt x="1370" y="448"/>
                  </a:cubicBezTo>
                  <a:cubicBezTo>
                    <a:pt x="1372" y="447"/>
                    <a:pt x="1372" y="447"/>
                    <a:pt x="1372" y="447"/>
                  </a:cubicBezTo>
                  <a:lnTo>
                    <a:pt x="1372" y="455"/>
                  </a:lnTo>
                  <a:close/>
                  <a:moveTo>
                    <a:pt x="1372" y="406"/>
                  </a:moveTo>
                  <a:cubicBezTo>
                    <a:pt x="1370" y="406"/>
                    <a:pt x="1370" y="406"/>
                    <a:pt x="1370" y="406"/>
                  </a:cubicBezTo>
                  <a:cubicBezTo>
                    <a:pt x="1368" y="406"/>
                    <a:pt x="1368" y="406"/>
                    <a:pt x="1368" y="406"/>
                  </a:cubicBezTo>
                  <a:cubicBezTo>
                    <a:pt x="1368" y="399"/>
                    <a:pt x="1368" y="399"/>
                    <a:pt x="1368" y="399"/>
                  </a:cubicBezTo>
                  <a:cubicBezTo>
                    <a:pt x="1370" y="398"/>
                    <a:pt x="1370" y="398"/>
                    <a:pt x="1370" y="398"/>
                  </a:cubicBezTo>
                  <a:cubicBezTo>
                    <a:pt x="1372" y="398"/>
                    <a:pt x="1372" y="398"/>
                    <a:pt x="1372" y="398"/>
                  </a:cubicBezTo>
                  <a:lnTo>
                    <a:pt x="1372" y="406"/>
                  </a:lnTo>
                  <a:close/>
                  <a:moveTo>
                    <a:pt x="1372" y="381"/>
                  </a:moveTo>
                  <a:cubicBezTo>
                    <a:pt x="1370" y="381"/>
                    <a:pt x="1370" y="381"/>
                    <a:pt x="1370" y="381"/>
                  </a:cubicBezTo>
                  <a:cubicBezTo>
                    <a:pt x="1368" y="382"/>
                    <a:pt x="1368" y="382"/>
                    <a:pt x="1368" y="382"/>
                  </a:cubicBezTo>
                  <a:cubicBezTo>
                    <a:pt x="1368" y="374"/>
                    <a:pt x="1368" y="374"/>
                    <a:pt x="1368" y="374"/>
                  </a:cubicBezTo>
                  <a:cubicBezTo>
                    <a:pt x="1370" y="374"/>
                    <a:pt x="1370" y="374"/>
                    <a:pt x="1370" y="374"/>
                  </a:cubicBezTo>
                  <a:cubicBezTo>
                    <a:pt x="1372" y="374"/>
                    <a:pt x="1372" y="374"/>
                    <a:pt x="1372" y="374"/>
                  </a:cubicBezTo>
                  <a:lnTo>
                    <a:pt x="1372" y="381"/>
                  </a:lnTo>
                  <a:close/>
                  <a:moveTo>
                    <a:pt x="1372" y="357"/>
                  </a:moveTo>
                  <a:cubicBezTo>
                    <a:pt x="1370" y="357"/>
                    <a:pt x="1370" y="357"/>
                    <a:pt x="1370" y="357"/>
                  </a:cubicBezTo>
                  <a:cubicBezTo>
                    <a:pt x="1368" y="357"/>
                    <a:pt x="1368" y="357"/>
                    <a:pt x="1368" y="357"/>
                  </a:cubicBezTo>
                  <a:cubicBezTo>
                    <a:pt x="1368" y="350"/>
                    <a:pt x="1368" y="350"/>
                    <a:pt x="1368" y="350"/>
                  </a:cubicBezTo>
                  <a:cubicBezTo>
                    <a:pt x="1370" y="349"/>
                    <a:pt x="1370" y="349"/>
                    <a:pt x="1370" y="349"/>
                  </a:cubicBezTo>
                  <a:cubicBezTo>
                    <a:pt x="1372" y="349"/>
                    <a:pt x="1372" y="349"/>
                    <a:pt x="1372" y="349"/>
                  </a:cubicBezTo>
                  <a:lnTo>
                    <a:pt x="1372" y="357"/>
                  </a:lnTo>
                  <a:close/>
                  <a:moveTo>
                    <a:pt x="1372" y="320"/>
                  </a:moveTo>
                  <a:cubicBezTo>
                    <a:pt x="1370" y="320"/>
                    <a:pt x="1370" y="320"/>
                    <a:pt x="1370" y="320"/>
                  </a:cubicBezTo>
                  <a:cubicBezTo>
                    <a:pt x="1368" y="321"/>
                    <a:pt x="1368" y="321"/>
                    <a:pt x="1368" y="321"/>
                  </a:cubicBezTo>
                  <a:cubicBezTo>
                    <a:pt x="1368" y="313"/>
                    <a:pt x="1368" y="313"/>
                    <a:pt x="1368" y="313"/>
                  </a:cubicBezTo>
                  <a:cubicBezTo>
                    <a:pt x="1370" y="312"/>
                    <a:pt x="1370" y="312"/>
                    <a:pt x="1370" y="312"/>
                  </a:cubicBezTo>
                  <a:cubicBezTo>
                    <a:pt x="1372" y="312"/>
                    <a:pt x="1372" y="312"/>
                    <a:pt x="1372" y="312"/>
                  </a:cubicBezTo>
                  <a:lnTo>
                    <a:pt x="1372" y="320"/>
                  </a:lnTo>
                  <a:close/>
                  <a:moveTo>
                    <a:pt x="1372" y="295"/>
                  </a:moveTo>
                  <a:cubicBezTo>
                    <a:pt x="1370" y="295"/>
                    <a:pt x="1370" y="295"/>
                    <a:pt x="1370" y="295"/>
                  </a:cubicBezTo>
                  <a:cubicBezTo>
                    <a:pt x="1368" y="296"/>
                    <a:pt x="1368" y="296"/>
                    <a:pt x="1368" y="296"/>
                  </a:cubicBezTo>
                  <a:cubicBezTo>
                    <a:pt x="1368" y="288"/>
                    <a:pt x="1368" y="288"/>
                    <a:pt x="1368" y="288"/>
                  </a:cubicBezTo>
                  <a:cubicBezTo>
                    <a:pt x="1370" y="288"/>
                    <a:pt x="1370" y="288"/>
                    <a:pt x="1370" y="288"/>
                  </a:cubicBezTo>
                  <a:cubicBezTo>
                    <a:pt x="1372" y="287"/>
                    <a:pt x="1372" y="287"/>
                    <a:pt x="1372" y="287"/>
                  </a:cubicBezTo>
                  <a:lnTo>
                    <a:pt x="1372" y="295"/>
                  </a:lnTo>
                  <a:close/>
                  <a:moveTo>
                    <a:pt x="1372" y="270"/>
                  </a:moveTo>
                  <a:cubicBezTo>
                    <a:pt x="1370" y="271"/>
                    <a:pt x="1370" y="271"/>
                    <a:pt x="1370" y="271"/>
                  </a:cubicBezTo>
                  <a:cubicBezTo>
                    <a:pt x="1368" y="271"/>
                    <a:pt x="1368" y="271"/>
                    <a:pt x="1368" y="271"/>
                  </a:cubicBezTo>
                  <a:cubicBezTo>
                    <a:pt x="1368" y="264"/>
                    <a:pt x="1368" y="264"/>
                    <a:pt x="1368" y="264"/>
                  </a:cubicBezTo>
                  <a:cubicBezTo>
                    <a:pt x="1370" y="263"/>
                    <a:pt x="1370" y="263"/>
                    <a:pt x="1370" y="263"/>
                  </a:cubicBezTo>
                  <a:cubicBezTo>
                    <a:pt x="1372" y="263"/>
                    <a:pt x="1372" y="263"/>
                    <a:pt x="1372" y="263"/>
                  </a:cubicBezTo>
                  <a:lnTo>
                    <a:pt x="1372" y="270"/>
                  </a:lnTo>
                  <a:close/>
                  <a:moveTo>
                    <a:pt x="1372" y="246"/>
                  </a:moveTo>
                  <a:cubicBezTo>
                    <a:pt x="1370" y="246"/>
                    <a:pt x="1370" y="246"/>
                    <a:pt x="1370" y="246"/>
                  </a:cubicBezTo>
                  <a:cubicBezTo>
                    <a:pt x="1368" y="247"/>
                    <a:pt x="1368" y="247"/>
                    <a:pt x="1368" y="247"/>
                  </a:cubicBezTo>
                  <a:cubicBezTo>
                    <a:pt x="1368" y="239"/>
                    <a:pt x="1368" y="239"/>
                    <a:pt x="1368" y="239"/>
                  </a:cubicBezTo>
                  <a:cubicBezTo>
                    <a:pt x="1370" y="239"/>
                    <a:pt x="1370" y="239"/>
                    <a:pt x="1370" y="239"/>
                  </a:cubicBezTo>
                  <a:cubicBezTo>
                    <a:pt x="1372" y="238"/>
                    <a:pt x="1372" y="238"/>
                    <a:pt x="1372" y="238"/>
                  </a:cubicBezTo>
                  <a:lnTo>
                    <a:pt x="1372" y="246"/>
                  </a:lnTo>
                  <a:close/>
                  <a:moveTo>
                    <a:pt x="1372" y="233"/>
                  </a:moveTo>
                  <a:cubicBezTo>
                    <a:pt x="1370" y="234"/>
                    <a:pt x="1370" y="234"/>
                    <a:pt x="1370" y="234"/>
                  </a:cubicBezTo>
                  <a:cubicBezTo>
                    <a:pt x="1368" y="235"/>
                    <a:pt x="1368" y="235"/>
                    <a:pt x="1368" y="235"/>
                  </a:cubicBezTo>
                  <a:cubicBezTo>
                    <a:pt x="1368" y="227"/>
                    <a:pt x="1368" y="227"/>
                    <a:pt x="1368" y="227"/>
                  </a:cubicBezTo>
                  <a:cubicBezTo>
                    <a:pt x="1370" y="226"/>
                    <a:pt x="1370" y="226"/>
                    <a:pt x="1370" y="226"/>
                  </a:cubicBezTo>
                  <a:cubicBezTo>
                    <a:pt x="1372" y="226"/>
                    <a:pt x="1372" y="226"/>
                    <a:pt x="1372" y="226"/>
                  </a:cubicBezTo>
                  <a:lnTo>
                    <a:pt x="1372" y="233"/>
                  </a:lnTo>
                  <a:close/>
                  <a:moveTo>
                    <a:pt x="1372" y="209"/>
                  </a:moveTo>
                  <a:cubicBezTo>
                    <a:pt x="1370" y="209"/>
                    <a:pt x="1370" y="209"/>
                    <a:pt x="1370" y="209"/>
                  </a:cubicBezTo>
                  <a:cubicBezTo>
                    <a:pt x="1368" y="210"/>
                    <a:pt x="1368" y="210"/>
                    <a:pt x="1368" y="210"/>
                  </a:cubicBezTo>
                  <a:cubicBezTo>
                    <a:pt x="1368" y="203"/>
                    <a:pt x="1368" y="203"/>
                    <a:pt x="1368" y="203"/>
                  </a:cubicBezTo>
                  <a:cubicBezTo>
                    <a:pt x="1370" y="202"/>
                    <a:pt x="1370" y="202"/>
                    <a:pt x="1370" y="202"/>
                  </a:cubicBezTo>
                  <a:cubicBezTo>
                    <a:pt x="1372" y="201"/>
                    <a:pt x="1372" y="201"/>
                    <a:pt x="1372" y="201"/>
                  </a:cubicBezTo>
                  <a:lnTo>
                    <a:pt x="1372" y="209"/>
                  </a:lnTo>
                  <a:close/>
                  <a:moveTo>
                    <a:pt x="1372" y="196"/>
                  </a:moveTo>
                  <a:cubicBezTo>
                    <a:pt x="1370" y="197"/>
                    <a:pt x="1370" y="197"/>
                    <a:pt x="1370" y="197"/>
                  </a:cubicBezTo>
                  <a:cubicBezTo>
                    <a:pt x="1368" y="198"/>
                    <a:pt x="1368" y="198"/>
                    <a:pt x="1368" y="198"/>
                  </a:cubicBezTo>
                  <a:cubicBezTo>
                    <a:pt x="1368" y="190"/>
                    <a:pt x="1368" y="190"/>
                    <a:pt x="1368" y="190"/>
                  </a:cubicBezTo>
                  <a:cubicBezTo>
                    <a:pt x="1370" y="190"/>
                    <a:pt x="1370" y="190"/>
                    <a:pt x="1370" y="190"/>
                  </a:cubicBezTo>
                  <a:cubicBezTo>
                    <a:pt x="1372" y="189"/>
                    <a:pt x="1372" y="189"/>
                    <a:pt x="1372" y="189"/>
                  </a:cubicBezTo>
                  <a:lnTo>
                    <a:pt x="1372" y="196"/>
                  </a:lnTo>
                  <a:close/>
                  <a:moveTo>
                    <a:pt x="1372" y="172"/>
                  </a:moveTo>
                  <a:cubicBezTo>
                    <a:pt x="1370" y="173"/>
                    <a:pt x="1370" y="173"/>
                    <a:pt x="1370" y="173"/>
                  </a:cubicBezTo>
                  <a:cubicBezTo>
                    <a:pt x="1368" y="173"/>
                    <a:pt x="1368" y="173"/>
                    <a:pt x="1368" y="173"/>
                  </a:cubicBezTo>
                  <a:cubicBezTo>
                    <a:pt x="1368" y="166"/>
                    <a:pt x="1368" y="166"/>
                    <a:pt x="1368" y="166"/>
                  </a:cubicBezTo>
                  <a:cubicBezTo>
                    <a:pt x="1370" y="165"/>
                    <a:pt x="1370" y="165"/>
                    <a:pt x="1370" y="165"/>
                  </a:cubicBezTo>
                  <a:cubicBezTo>
                    <a:pt x="1372" y="164"/>
                    <a:pt x="1372" y="164"/>
                    <a:pt x="1372" y="164"/>
                  </a:cubicBezTo>
                  <a:lnTo>
                    <a:pt x="1372" y="172"/>
                  </a:lnTo>
                  <a:close/>
                  <a:moveTo>
                    <a:pt x="1372" y="159"/>
                  </a:moveTo>
                  <a:cubicBezTo>
                    <a:pt x="1370" y="160"/>
                    <a:pt x="1370" y="160"/>
                    <a:pt x="1370" y="160"/>
                  </a:cubicBezTo>
                  <a:cubicBezTo>
                    <a:pt x="1368" y="161"/>
                    <a:pt x="1368" y="161"/>
                    <a:pt x="1368" y="161"/>
                  </a:cubicBezTo>
                  <a:cubicBezTo>
                    <a:pt x="1368" y="154"/>
                    <a:pt x="1368" y="154"/>
                    <a:pt x="1368" y="154"/>
                  </a:cubicBezTo>
                  <a:cubicBezTo>
                    <a:pt x="1370" y="153"/>
                    <a:pt x="1370" y="153"/>
                    <a:pt x="1370" y="153"/>
                  </a:cubicBezTo>
                  <a:cubicBezTo>
                    <a:pt x="1372" y="152"/>
                    <a:pt x="1372" y="152"/>
                    <a:pt x="1372" y="152"/>
                  </a:cubicBezTo>
                  <a:lnTo>
                    <a:pt x="1372" y="159"/>
                  </a:lnTo>
                  <a:close/>
                  <a:moveTo>
                    <a:pt x="1372" y="135"/>
                  </a:moveTo>
                  <a:cubicBezTo>
                    <a:pt x="1370" y="136"/>
                    <a:pt x="1370" y="136"/>
                    <a:pt x="1370" y="136"/>
                  </a:cubicBezTo>
                  <a:cubicBezTo>
                    <a:pt x="1368" y="137"/>
                    <a:pt x="1368" y="137"/>
                    <a:pt x="1368" y="137"/>
                  </a:cubicBezTo>
                  <a:cubicBezTo>
                    <a:pt x="1368" y="129"/>
                    <a:pt x="1368" y="129"/>
                    <a:pt x="1368" y="129"/>
                  </a:cubicBezTo>
                  <a:cubicBezTo>
                    <a:pt x="1370" y="128"/>
                    <a:pt x="1370" y="128"/>
                    <a:pt x="1370" y="128"/>
                  </a:cubicBezTo>
                  <a:cubicBezTo>
                    <a:pt x="1372" y="127"/>
                    <a:pt x="1372" y="127"/>
                    <a:pt x="1372" y="127"/>
                  </a:cubicBezTo>
                  <a:lnTo>
                    <a:pt x="1372" y="135"/>
                  </a:lnTo>
                  <a:close/>
                  <a:moveTo>
                    <a:pt x="1379" y="467"/>
                  </a:moveTo>
                  <a:cubicBezTo>
                    <a:pt x="1377" y="467"/>
                    <a:pt x="1377" y="467"/>
                    <a:pt x="1377" y="467"/>
                  </a:cubicBezTo>
                  <a:cubicBezTo>
                    <a:pt x="1375" y="467"/>
                    <a:pt x="1375" y="467"/>
                    <a:pt x="1375" y="467"/>
                  </a:cubicBezTo>
                  <a:cubicBezTo>
                    <a:pt x="1375" y="460"/>
                    <a:pt x="1375" y="460"/>
                    <a:pt x="1375" y="460"/>
                  </a:cubicBezTo>
                  <a:cubicBezTo>
                    <a:pt x="1377" y="460"/>
                    <a:pt x="1377" y="460"/>
                    <a:pt x="1377" y="460"/>
                  </a:cubicBezTo>
                  <a:cubicBezTo>
                    <a:pt x="1379" y="459"/>
                    <a:pt x="1379" y="459"/>
                    <a:pt x="1379" y="459"/>
                  </a:cubicBezTo>
                  <a:lnTo>
                    <a:pt x="1379" y="467"/>
                  </a:lnTo>
                  <a:close/>
                  <a:moveTo>
                    <a:pt x="1379" y="455"/>
                  </a:moveTo>
                  <a:cubicBezTo>
                    <a:pt x="1377" y="455"/>
                    <a:pt x="1377" y="455"/>
                    <a:pt x="1377" y="455"/>
                  </a:cubicBezTo>
                  <a:cubicBezTo>
                    <a:pt x="1375" y="455"/>
                    <a:pt x="1375" y="455"/>
                    <a:pt x="1375" y="455"/>
                  </a:cubicBezTo>
                  <a:cubicBezTo>
                    <a:pt x="1375" y="447"/>
                    <a:pt x="1375" y="447"/>
                    <a:pt x="1375" y="447"/>
                  </a:cubicBezTo>
                  <a:cubicBezTo>
                    <a:pt x="1377" y="447"/>
                    <a:pt x="1377" y="447"/>
                    <a:pt x="1377" y="447"/>
                  </a:cubicBezTo>
                  <a:cubicBezTo>
                    <a:pt x="1379" y="447"/>
                    <a:pt x="1379" y="447"/>
                    <a:pt x="1379" y="447"/>
                  </a:cubicBezTo>
                  <a:lnTo>
                    <a:pt x="1379" y="455"/>
                  </a:lnTo>
                  <a:close/>
                  <a:moveTo>
                    <a:pt x="1384" y="470"/>
                  </a:moveTo>
                  <a:cubicBezTo>
                    <a:pt x="1384" y="470"/>
                    <a:pt x="1384" y="470"/>
                    <a:pt x="1384" y="470"/>
                  </a:cubicBezTo>
                  <a:cubicBezTo>
                    <a:pt x="1383" y="470"/>
                    <a:pt x="1383" y="470"/>
                    <a:pt x="1383" y="470"/>
                  </a:cubicBezTo>
                  <a:cubicBezTo>
                    <a:pt x="1383" y="113"/>
                    <a:pt x="1383" y="113"/>
                    <a:pt x="1383" y="113"/>
                  </a:cubicBezTo>
                  <a:cubicBezTo>
                    <a:pt x="1384" y="113"/>
                    <a:pt x="1384" y="113"/>
                    <a:pt x="1384" y="113"/>
                  </a:cubicBezTo>
                  <a:cubicBezTo>
                    <a:pt x="1384" y="114"/>
                    <a:pt x="1384" y="114"/>
                    <a:pt x="1384" y="114"/>
                  </a:cubicBezTo>
                  <a:lnTo>
                    <a:pt x="1384" y="470"/>
                  </a:lnTo>
                  <a:close/>
                  <a:moveTo>
                    <a:pt x="1394" y="455"/>
                  </a:moveTo>
                  <a:cubicBezTo>
                    <a:pt x="1393" y="455"/>
                    <a:pt x="1393" y="455"/>
                    <a:pt x="1393" y="455"/>
                  </a:cubicBezTo>
                  <a:cubicBezTo>
                    <a:pt x="1392" y="455"/>
                    <a:pt x="1392" y="455"/>
                    <a:pt x="1392" y="455"/>
                  </a:cubicBezTo>
                  <a:cubicBezTo>
                    <a:pt x="1392" y="447"/>
                    <a:pt x="1392" y="447"/>
                    <a:pt x="1392" y="447"/>
                  </a:cubicBezTo>
                  <a:cubicBezTo>
                    <a:pt x="1393" y="448"/>
                    <a:pt x="1393" y="448"/>
                    <a:pt x="1393" y="448"/>
                  </a:cubicBezTo>
                  <a:cubicBezTo>
                    <a:pt x="1394" y="448"/>
                    <a:pt x="1394" y="448"/>
                    <a:pt x="1394" y="448"/>
                  </a:cubicBezTo>
                  <a:lnTo>
                    <a:pt x="1394" y="455"/>
                  </a:lnTo>
                  <a:close/>
                  <a:moveTo>
                    <a:pt x="1394" y="443"/>
                  </a:moveTo>
                  <a:cubicBezTo>
                    <a:pt x="1393" y="443"/>
                    <a:pt x="1393" y="443"/>
                    <a:pt x="1393" y="443"/>
                  </a:cubicBezTo>
                  <a:cubicBezTo>
                    <a:pt x="1392" y="443"/>
                    <a:pt x="1392" y="443"/>
                    <a:pt x="1392" y="443"/>
                  </a:cubicBezTo>
                  <a:cubicBezTo>
                    <a:pt x="1392" y="435"/>
                    <a:pt x="1392" y="435"/>
                    <a:pt x="1392" y="435"/>
                  </a:cubicBezTo>
                  <a:cubicBezTo>
                    <a:pt x="1393" y="435"/>
                    <a:pt x="1393" y="435"/>
                    <a:pt x="1393" y="435"/>
                  </a:cubicBezTo>
                  <a:cubicBezTo>
                    <a:pt x="1394" y="435"/>
                    <a:pt x="1394" y="435"/>
                    <a:pt x="1394" y="435"/>
                  </a:cubicBezTo>
                  <a:lnTo>
                    <a:pt x="1394" y="443"/>
                  </a:lnTo>
                  <a:close/>
                  <a:moveTo>
                    <a:pt x="1394" y="419"/>
                  </a:moveTo>
                  <a:cubicBezTo>
                    <a:pt x="1393" y="418"/>
                    <a:pt x="1393" y="418"/>
                    <a:pt x="1393" y="418"/>
                  </a:cubicBezTo>
                  <a:cubicBezTo>
                    <a:pt x="1392" y="418"/>
                    <a:pt x="1392" y="418"/>
                    <a:pt x="1392" y="418"/>
                  </a:cubicBezTo>
                  <a:cubicBezTo>
                    <a:pt x="1392" y="410"/>
                    <a:pt x="1392" y="410"/>
                    <a:pt x="1392" y="410"/>
                  </a:cubicBezTo>
                  <a:cubicBezTo>
                    <a:pt x="1393" y="411"/>
                    <a:pt x="1393" y="411"/>
                    <a:pt x="1393" y="411"/>
                  </a:cubicBezTo>
                  <a:cubicBezTo>
                    <a:pt x="1394" y="411"/>
                    <a:pt x="1394" y="411"/>
                    <a:pt x="1394" y="411"/>
                  </a:cubicBezTo>
                  <a:lnTo>
                    <a:pt x="1394" y="419"/>
                  </a:lnTo>
                  <a:close/>
                  <a:moveTo>
                    <a:pt x="1394" y="406"/>
                  </a:moveTo>
                  <a:cubicBezTo>
                    <a:pt x="1393" y="406"/>
                    <a:pt x="1393" y="406"/>
                    <a:pt x="1393" y="406"/>
                  </a:cubicBezTo>
                  <a:cubicBezTo>
                    <a:pt x="1392" y="406"/>
                    <a:pt x="1392" y="406"/>
                    <a:pt x="1392" y="406"/>
                  </a:cubicBezTo>
                  <a:cubicBezTo>
                    <a:pt x="1392" y="398"/>
                    <a:pt x="1392" y="398"/>
                    <a:pt x="1392" y="398"/>
                  </a:cubicBezTo>
                  <a:cubicBezTo>
                    <a:pt x="1393" y="398"/>
                    <a:pt x="1393" y="398"/>
                    <a:pt x="1393" y="398"/>
                  </a:cubicBezTo>
                  <a:cubicBezTo>
                    <a:pt x="1394" y="399"/>
                    <a:pt x="1394" y="399"/>
                    <a:pt x="1394" y="399"/>
                  </a:cubicBezTo>
                  <a:lnTo>
                    <a:pt x="1394" y="406"/>
                  </a:lnTo>
                  <a:close/>
                  <a:moveTo>
                    <a:pt x="1394" y="357"/>
                  </a:moveTo>
                  <a:cubicBezTo>
                    <a:pt x="1393" y="357"/>
                    <a:pt x="1393" y="357"/>
                    <a:pt x="1393" y="357"/>
                  </a:cubicBezTo>
                  <a:cubicBezTo>
                    <a:pt x="1392" y="357"/>
                    <a:pt x="1392" y="357"/>
                    <a:pt x="1392" y="357"/>
                  </a:cubicBezTo>
                  <a:cubicBezTo>
                    <a:pt x="1392" y="349"/>
                    <a:pt x="1392" y="349"/>
                    <a:pt x="1392" y="349"/>
                  </a:cubicBezTo>
                  <a:cubicBezTo>
                    <a:pt x="1393" y="349"/>
                    <a:pt x="1393" y="349"/>
                    <a:pt x="1393" y="349"/>
                  </a:cubicBezTo>
                  <a:cubicBezTo>
                    <a:pt x="1394" y="350"/>
                    <a:pt x="1394" y="350"/>
                    <a:pt x="1394" y="350"/>
                  </a:cubicBezTo>
                  <a:lnTo>
                    <a:pt x="1394" y="357"/>
                  </a:lnTo>
                  <a:close/>
                  <a:moveTo>
                    <a:pt x="1394" y="296"/>
                  </a:moveTo>
                  <a:cubicBezTo>
                    <a:pt x="1393" y="295"/>
                    <a:pt x="1393" y="295"/>
                    <a:pt x="1393" y="295"/>
                  </a:cubicBezTo>
                  <a:cubicBezTo>
                    <a:pt x="1392" y="295"/>
                    <a:pt x="1392" y="295"/>
                    <a:pt x="1392" y="295"/>
                  </a:cubicBezTo>
                  <a:cubicBezTo>
                    <a:pt x="1392" y="287"/>
                    <a:pt x="1392" y="287"/>
                    <a:pt x="1392" y="287"/>
                  </a:cubicBezTo>
                  <a:cubicBezTo>
                    <a:pt x="1393" y="288"/>
                    <a:pt x="1393" y="288"/>
                    <a:pt x="1393" y="288"/>
                  </a:cubicBezTo>
                  <a:cubicBezTo>
                    <a:pt x="1394" y="288"/>
                    <a:pt x="1394" y="288"/>
                    <a:pt x="1394" y="288"/>
                  </a:cubicBezTo>
                  <a:lnTo>
                    <a:pt x="1394" y="296"/>
                  </a:lnTo>
                  <a:close/>
                  <a:moveTo>
                    <a:pt x="1394" y="259"/>
                  </a:moveTo>
                  <a:cubicBezTo>
                    <a:pt x="1393" y="259"/>
                    <a:pt x="1393" y="259"/>
                    <a:pt x="1393" y="259"/>
                  </a:cubicBezTo>
                  <a:cubicBezTo>
                    <a:pt x="1392" y="258"/>
                    <a:pt x="1392" y="258"/>
                    <a:pt x="1392" y="258"/>
                  </a:cubicBezTo>
                  <a:cubicBezTo>
                    <a:pt x="1392" y="250"/>
                    <a:pt x="1392" y="250"/>
                    <a:pt x="1392" y="250"/>
                  </a:cubicBezTo>
                  <a:cubicBezTo>
                    <a:pt x="1393" y="251"/>
                    <a:pt x="1393" y="251"/>
                    <a:pt x="1393" y="251"/>
                  </a:cubicBezTo>
                  <a:cubicBezTo>
                    <a:pt x="1394" y="252"/>
                    <a:pt x="1394" y="252"/>
                    <a:pt x="1394" y="252"/>
                  </a:cubicBezTo>
                  <a:lnTo>
                    <a:pt x="1394" y="259"/>
                  </a:lnTo>
                  <a:close/>
                  <a:moveTo>
                    <a:pt x="1394" y="173"/>
                  </a:moveTo>
                  <a:cubicBezTo>
                    <a:pt x="1393" y="173"/>
                    <a:pt x="1393" y="173"/>
                    <a:pt x="1393" y="173"/>
                  </a:cubicBezTo>
                  <a:cubicBezTo>
                    <a:pt x="1392" y="172"/>
                    <a:pt x="1392" y="172"/>
                    <a:pt x="1392" y="172"/>
                  </a:cubicBezTo>
                  <a:cubicBezTo>
                    <a:pt x="1392" y="164"/>
                    <a:pt x="1392" y="164"/>
                    <a:pt x="1392" y="164"/>
                  </a:cubicBezTo>
                  <a:cubicBezTo>
                    <a:pt x="1393" y="165"/>
                    <a:pt x="1393" y="165"/>
                    <a:pt x="1393" y="165"/>
                  </a:cubicBezTo>
                  <a:cubicBezTo>
                    <a:pt x="1394" y="166"/>
                    <a:pt x="1394" y="166"/>
                    <a:pt x="1394" y="166"/>
                  </a:cubicBezTo>
                  <a:lnTo>
                    <a:pt x="1394" y="173"/>
                  </a:lnTo>
                  <a:close/>
                  <a:moveTo>
                    <a:pt x="1399" y="334"/>
                  </a:moveTo>
                  <a:cubicBezTo>
                    <a:pt x="1398" y="334"/>
                    <a:pt x="1398" y="334"/>
                    <a:pt x="1398" y="334"/>
                  </a:cubicBezTo>
                  <a:cubicBezTo>
                    <a:pt x="1396" y="333"/>
                    <a:pt x="1396" y="333"/>
                    <a:pt x="1396" y="333"/>
                  </a:cubicBezTo>
                  <a:cubicBezTo>
                    <a:pt x="1396" y="326"/>
                    <a:pt x="1396" y="326"/>
                    <a:pt x="1396" y="326"/>
                  </a:cubicBezTo>
                  <a:cubicBezTo>
                    <a:pt x="1398" y="326"/>
                    <a:pt x="1398" y="326"/>
                    <a:pt x="1398" y="326"/>
                  </a:cubicBezTo>
                  <a:cubicBezTo>
                    <a:pt x="1399" y="327"/>
                    <a:pt x="1399" y="327"/>
                    <a:pt x="1399" y="327"/>
                  </a:cubicBezTo>
                  <a:lnTo>
                    <a:pt x="1399" y="334"/>
                  </a:lnTo>
                  <a:close/>
                  <a:moveTo>
                    <a:pt x="1399" y="225"/>
                  </a:moveTo>
                  <a:cubicBezTo>
                    <a:pt x="1398" y="224"/>
                    <a:pt x="1398" y="224"/>
                    <a:pt x="1398" y="224"/>
                  </a:cubicBezTo>
                  <a:cubicBezTo>
                    <a:pt x="1396" y="224"/>
                    <a:pt x="1396" y="224"/>
                    <a:pt x="1396" y="224"/>
                  </a:cubicBezTo>
                  <a:cubicBezTo>
                    <a:pt x="1396" y="216"/>
                    <a:pt x="1396" y="216"/>
                    <a:pt x="1396" y="216"/>
                  </a:cubicBezTo>
                  <a:cubicBezTo>
                    <a:pt x="1398" y="217"/>
                    <a:pt x="1398" y="217"/>
                    <a:pt x="1398" y="217"/>
                  </a:cubicBezTo>
                  <a:cubicBezTo>
                    <a:pt x="1399" y="217"/>
                    <a:pt x="1399" y="217"/>
                    <a:pt x="1399" y="217"/>
                  </a:cubicBezTo>
                  <a:lnTo>
                    <a:pt x="1399" y="225"/>
                  </a:lnTo>
                  <a:close/>
                  <a:moveTo>
                    <a:pt x="1417" y="147"/>
                  </a:moveTo>
                  <a:cubicBezTo>
                    <a:pt x="1418" y="148"/>
                    <a:pt x="1418" y="148"/>
                    <a:pt x="1418" y="148"/>
                  </a:cubicBezTo>
                  <a:cubicBezTo>
                    <a:pt x="1419" y="149"/>
                    <a:pt x="1419" y="149"/>
                    <a:pt x="1419" y="149"/>
                  </a:cubicBezTo>
                  <a:cubicBezTo>
                    <a:pt x="1419" y="156"/>
                    <a:pt x="1419" y="156"/>
                    <a:pt x="1419" y="156"/>
                  </a:cubicBezTo>
                  <a:cubicBezTo>
                    <a:pt x="1418" y="155"/>
                    <a:pt x="1418" y="155"/>
                    <a:pt x="1418" y="155"/>
                  </a:cubicBezTo>
                  <a:cubicBezTo>
                    <a:pt x="1417" y="154"/>
                    <a:pt x="1417" y="154"/>
                    <a:pt x="1417" y="154"/>
                  </a:cubicBezTo>
                  <a:lnTo>
                    <a:pt x="1417" y="147"/>
                  </a:lnTo>
                  <a:close/>
                  <a:moveTo>
                    <a:pt x="1417" y="170"/>
                  </a:moveTo>
                  <a:cubicBezTo>
                    <a:pt x="1418" y="171"/>
                    <a:pt x="1418" y="171"/>
                    <a:pt x="1418" y="171"/>
                  </a:cubicBezTo>
                  <a:cubicBezTo>
                    <a:pt x="1419" y="172"/>
                    <a:pt x="1419" y="172"/>
                    <a:pt x="1419" y="172"/>
                  </a:cubicBezTo>
                  <a:cubicBezTo>
                    <a:pt x="1419" y="179"/>
                    <a:pt x="1419" y="179"/>
                    <a:pt x="1419" y="179"/>
                  </a:cubicBezTo>
                  <a:cubicBezTo>
                    <a:pt x="1418" y="178"/>
                    <a:pt x="1418" y="178"/>
                    <a:pt x="1418" y="178"/>
                  </a:cubicBezTo>
                  <a:cubicBezTo>
                    <a:pt x="1417" y="178"/>
                    <a:pt x="1417" y="178"/>
                    <a:pt x="1417" y="178"/>
                  </a:cubicBezTo>
                  <a:lnTo>
                    <a:pt x="1417" y="170"/>
                  </a:lnTo>
                  <a:close/>
                  <a:moveTo>
                    <a:pt x="1417" y="205"/>
                  </a:moveTo>
                  <a:cubicBezTo>
                    <a:pt x="1418" y="206"/>
                    <a:pt x="1418" y="206"/>
                    <a:pt x="1418" y="206"/>
                  </a:cubicBezTo>
                  <a:cubicBezTo>
                    <a:pt x="1419" y="207"/>
                    <a:pt x="1419" y="207"/>
                    <a:pt x="1419" y="207"/>
                  </a:cubicBezTo>
                  <a:cubicBezTo>
                    <a:pt x="1419" y="214"/>
                    <a:pt x="1419" y="214"/>
                    <a:pt x="1419" y="214"/>
                  </a:cubicBezTo>
                  <a:cubicBezTo>
                    <a:pt x="1418" y="213"/>
                    <a:pt x="1418" y="213"/>
                    <a:pt x="1418" y="213"/>
                  </a:cubicBezTo>
                  <a:cubicBezTo>
                    <a:pt x="1417" y="212"/>
                    <a:pt x="1417" y="212"/>
                    <a:pt x="1417" y="212"/>
                  </a:cubicBezTo>
                  <a:lnTo>
                    <a:pt x="1417" y="205"/>
                  </a:lnTo>
                  <a:close/>
                  <a:moveTo>
                    <a:pt x="1413" y="179"/>
                  </a:moveTo>
                  <a:cubicBezTo>
                    <a:pt x="1414" y="180"/>
                    <a:pt x="1414" y="180"/>
                    <a:pt x="1414" y="180"/>
                  </a:cubicBezTo>
                  <a:cubicBezTo>
                    <a:pt x="1415" y="181"/>
                    <a:pt x="1415" y="181"/>
                    <a:pt x="1415" y="181"/>
                  </a:cubicBezTo>
                  <a:cubicBezTo>
                    <a:pt x="1415" y="188"/>
                    <a:pt x="1415" y="188"/>
                    <a:pt x="1415" y="188"/>
                  </a:cubicBezTo>
                  <a:cubicBezTo>
                    <a:pt x="1414" y="187"/>
                    <a:pt x="1414" y="187"/>
                    <a:pt x="1414" y="187"/>
                  </a:cubicBezTo>
                  <a:cubicBezTo>
                    <a:pt x="1413" y="186"/>
                    <a:pt x="1413" y="186"/>
                    <a:pt x="1413" y="186"/>
                  </a:cubicBezTo>
                  <a:lnTo>
                    <a:pt x="1413" y="179"/>
                  </a:lnTo>
                  <a:close/>
                  <a:moveTo>
                    <a:pt x="1409" y="153"/>
                  </a:moveTo>
                  <a:cubicBezTo>
                    <a:pt x="1410" y="153"/>
                    <a:pt x="1410" y="153"/>
                    <a:pt x="1410" y="153"/>
                  </a:cubicBezTo>
                  <a:cubicBezTo>
                    <a:pt x="1411" y="154"/>
                    <a:pt x="1411" y="154"/>
                    <a:pt x="1411" y="154"/>
                  </a:cubicBezTo>
                  <a:cubicBezTo>
                    <a:pt x="1411" y="162"/>
                    <a:pt x="1411" y="162"/>
                    <a:pt x="1411" y="162"/>
                  </a:cubicBezTo>
                  <a:cubicBezTo>
                    <a:pt x="1410" y="161"/>
                    <a:pt x="1410" y="161"/>
                    <a:pt x="1410" y="161"/>
                  </a:cubicBezTo>
                  <a:cubicBezTo>
                    <a:pt x="1409" y="160"/>
                    <a:pt x="1409" y="160"/>
                    <a:pt x="1409" y="160"/>
                  </a:cubicBezTo>
                  <a:lnTo>
                    <a:pt x="1409" y="153"/>
                  </a:lnTo>
                  <a:close/>
                  <a:moveTo>
                    <a:pt x="1409" y="188"/>
                  </a:moveTo>
                  <a:cubicBezTo>
                    <a:pt x="1410" y="189"/>
                    <a:pt x="1410" y="189"/>
                    <a:pt x="1410" y="189"/>
                  </a:cubicBezTo>
                  <a:cubicBezTo>
                    <a:pt x="1411" y="190"/>
                    <a:pt x="1411" y="190"/>
                    <a:pt x="1411" y="190"/>
                  </a:cubicBezTo>
                  <a:cubicBezTo>
                    <a:pt x="1411" y="197"/>
                    <a:pt x="1411" y="197"/>
                    <a:pt x="1411" y="197"/>
                  </a:cubicBezTo>
                  <a:cubicBezTo>
                    <a:pt x="1410" y="196"/>
                    <a:pt x="1410" y="196"/>
                    <a:pt x="1410" y="196"/>
                  </a:cubicBezTo>
                  <a:cubicBezTo>
                    <a:pt x="1409" y="195"/>
                    <a:pt x="1409" y="195"/>
                    <a:pt x="1409" y="195"/>
                  </a:cubicBezTo>
                  <a:lnTo>
                    <a:pt x="1409" y="188"/>
                  </a:lnTo>
                  <a:close/>
                  <a:moveTo>
                    <a:pt x="1403" y="420"/>
                  </a:moveTo>
                  <a:cubicBezTo>
                    <a:pt x="1402" y="420"/>
                    <a:pt x="1402" y="420"/>
                    <a:pt x="1402" y="420"/>
                  </a:cubicBezTo>
                  <a:cubicBezTo>
                    <a:pt x="1401" y="419"/>
                    <a:pt x="1401" y="419"/>
                    <a:pt x="1401" y="419"/>
                  </a:cubicBezTo>
                  <a:cubicBezTo>
                    <a:pt x="1401" y="412"/>
                    <a:pt x="1401" y="412"/>
                    <a:pt x="1401" y="412"/>
                  </a:cubicBezTo>
                  <a:cubicBezTo>
                    <a:pt x="1402" y="412"/>
                    <a:pt x="1402" y="412"/>
                    <a:pt x="1402" y="412"/>
                  </a:cubicBezTo>
                  <a:cubicBezTo>
                    <a:pt x="1403" y="412"/>
                    <a:pt x="1403" y="412"/>
                    <a:pt x="1403" y="412"/>
                  </a:cubicBezTo>
                  <a:lnTo>
                    <a:pt x="1403" y="420"/>
                  </a:lnTo>
                  <a:close/>
                  <a:moveTo>
                    <a:pt x="1403" y="360"/>
                  </a:moveTo>
                  <a:cubicBezTo>
                    <a:pt x="1402" y="359"/>
                    <a:pt x="1402" y="359"/>
                    <a:pt x="1402" y="359"/>
                  </a:cubicBezTo>
                  <a:cubicBezTo>
                    <a:pt x="1401" y="359"/>
                    <a:pt x="1401" y="359"/>
                    <a:pt x="1401" y="359"/>
                  </a:cubicBezTo>
                  <a:cubicBezTo>
                    <a:pt x="1401" y="352"/>
                    <a:pt x="1401" y="352"/>
                    <a:pt x="1401" y="352"/>
                  </a:cubicBezTo>
                  <a:cubicBezTo>
                    <a:pt x="1402" y="352"/>
                    <a:pt x="1402" y="352"/>
                    <a:pt x="1402" y="352"/>
                  </a:cubicBezTo>
                  <a:cubicBezTo>
                    <a:pt x="1403" y="352"/>
                    <a:pt x="1403" y="352"/>
                    <a:pt x="1403" y="352"/>
                  </a:cubicBezTo>
                  <a:lnTo>
                    <a:pt x="1403" y="360"/>
                  </a:lnTo>
                  <a:close/>
                  <a:moveTo>
                    <a:pt x="1403" y="348"/>
                  </a:moveTo>
                  <a:cubicBezTo>
                    <a:pt x="1402" y="347"/>
                    <a:pt x="1402" y="347"/>
                    <a:pt x="1402" y="347"/>
                  </a:cubicBezTo>
                  <a:cubicBezTo>
                    <a:pt x="1401" y="347"/>
                    <a:pt x="1401" y="347"/>
                    <a:pt x="1401" y="347"/>
                  </a:cubicBezTo>
                  <a:cubicBezTo>
                    <a:pt x="1401" y="339"/>
                    <a:pt x="1401" y="339"/>
                    <a:pt x="1401" y="339"/>
                  </a:cubicBezTo>
                  <a:cubicBezTo>
                    <a:pt x="1402" y="340"/>
                    <a:pt x="1402" y="340"/>
                    <a:pt x="1402" y="340"/>
                  </a:cubicBezTo>
                  <a:cubicBezTo>
                    <a:pt x="1403" y="340"/>
                    <a:pt x="1403" y="340"/>
                    <a:pt x="1403" y="340"/>
                  </a:cubicBezTo>
                  <a:lnTo>
                    <a:pt x="1403" y="348"/>
                  </a:lnTo>
                  <a:close/>
                  <a:moveTo>
                    <a:pt x="1403" y="300"/>
                  </a:moveTo>
                  <a:cubicBezTo>
                    <a:pt x="1402" y="299"/>
                    <a:pt x="1402" y="299"/>
                    <a:pt x="1402" y="299"/>
                  </a:cubicBezTo>
                  <a:cubicBezTo>
                    <a:pt x="1401" y="299"/>
                    <a:pt x="1401" y="299"/>
                    <a:pt x="1401" y="299"/>
                  </a:cubicBezTo>
                  <a:cubicBezTo>
                    <a:pt x="1401" y="291"/>
                    <a:pt x="1401" y="291"/>
                    <a:pt x="1401" y="291"/>
                  </a:cubicBezTo>
                  <a:cubicBezTo>
                    <a:pt x="1402" y="292"/>
                    <a:pt x="1402" y="292"/>
                    <a:pt x="1402" y="292"/>
                  </a:cubicBezTo>
                  <a:cubicBezTo>
                    <a:pt x="1403" y="292"/>
                    <a:pt x="1403" y="292"/>
                    <a:pt x="1403" y="292"/>
                  </a:cubicBezTo>
                  <a:lnTo>
                    <a:pt x="1403" y="300"/>
                  </a:lnTo>
                  <a:close/>
                  <a:moveTo>
                    <a:pt x="1403" y="215"/>
                  </a:moveTo>
                  <a:cubicBezTo>
                    <a:pt x="1402" y="215"/>
                    <a:pt x="1402" y="215"/>
                    <a:pt x="1402" y="215"/>
                  </a:cubicBezTo>
                  <a:cubicBezTo>
                    <a:pt x="1401" y="214"/>
                    <a:pt x="1401" y="214"/>
                    <a:pt x="1401" y="214"/>
                  </a:cubicBezTo>
                  <a:cubicBezTo>
                    <a:pt x="1401" y="206"/>
                    <a:pt x="1401" y="206"/>
                    <a:pt x="1401" y="206"/>
                  </a:cubicBezTo>
                  <a:cubicBezTo>
                    <a:pt x="1402" y="207"/>
                    <a:pt x="1402" y="207"/>
                    <a:pt x="1402" y="207"/>
                  </a:cubicBezTo>
                  <a:cubicBezTo>
                    <a:pt x="1403" y="208"/>
                    <a:pt x="1403" y="208"/>
                    <a:pt x="1403" y="208"/>
                  </a:cubicBezTo>
                  <a:lnTo>
                    <a:pt x="1403" y="215"/>
                  </a:lnTo>
                  <a:close/>
                  <a:moveTo>
                    <a:pt x="1403" y="203"/>
                  </a:moveTo>
                  <a:cubicBezTo>
                    <a:pt x="1402" y="203"/>
                    <a:pt x="1402" y="203"/>
                    <a:pt x="1402" y="203"/>
                  </a:cubicBezTo>
                  <a:cubicBezTo>
                    <a:pt x="1401" y="202"/>
                    <a:pt x="1401" y="202"/>
                    <a:pt x="1401" y="202"/>
                  </a:cubicBezTo>
                  <a:cubicBezTo>
                    <a:pt x="1401" y="194"/>
                    <a:pt x="1401" y="194"/>
                    <a:pt x="1401" y="194"/>
                  </a:cubicBezTo>
                  <a:cubicBezTo>
                    <a:pt x="1402" y="195"/>
                    <a:pt x="1402" y="195"/>
                    <a:pt x="1402" y="195"/>
                  </a:cubicBezTo>
                  <a:cubicBezTo>
                    <a:pt x="1403" y="196"/>
                    <a:pt x="1403" y="196"/>
                    <a:pt x="1403" y="196"/>
                  </a:cubicBezTo>
                  <a:lnTo>
                    <a:pt x="1403" y="203"/>
                  </a:lnTo>
                  <a:close/>
                  <a:moveTo>
                    <a:pt x="1403" y="179"/>
                  </a:moveTo>
                  <a:cubicBezTo>
                    <a:pt x="1402" y="179"/>
                    <a:pt x="1402" y="179"/>
                    <a:pt x="1402" y="179"/>
                  </a:cubicBezTo>
                  <a:cubicBezTo>
                    <a:pt x="1401" y="178"/>
                    <a:pt x="1401" y="178"/>
                    <a:pt x="1401" y="178"/>
                  </a:cubicBezTo>
                  <a:cubicBezTo>
                    <a:pt x="1401" y="170"/>
                    <a:pt x="1401" y="170"/>
                    <a:pt x="1401" y="170"/>
                  </a:cubicBezTo>
                  <a:cubicBezTo>
                    <a:pt x="1402" y="171"/>
                    <a:pt x="1402" y="171"/>
                    <a:pt x="1402" y="171"/>
                  </a:cubicBezTo>
                  <a:cubicBezTo>
                    <a:pt x="1403" y="172"/>
                    <a:pt x="1403" y="172"/>
                    <a:pt x="1403" y="172"/>
                  </a:cubicBezTo>
                  <a:lnTo>
                    <a:pt x="1403" y="179"/>
                  </a:lnTo>
                  <a:close/>
                  <a:moveTo>
                    <a:pt x="1403" y="155"/>
                  </a:moveTo>
                  <a:cubicBezTo>
                    <a:pt x="1402" y="155"/>
                    <a:pt x="1402" y="155"/>
                    <a:pt x="1402" y="155"/>
                  </a:cubicBezTo>
                  <a:cubicBezTo>
                    <a:pt x="1401" y="154"/>
                    <a:pt x="1401" y="154"/>
                    <a:pt x="1401" y="154"/>
                  </a:cubicBezTo>
                  <a:cubicBezTo>
                    <a:pt x="1401" y="146"/>
                    <a:pt x="1401" y="146"/>
                    <a:pt x="1401" y="146"/>
                  </a:cubicBezTo>
                  <a:cubicBezTo>
                    <a:pt x="1402" y="147"/>
                    <a:pt x="1402" y="147"/>
                    <a:pt x="1402" y="147"/>
                  </a:cubicBezTo>
                  <a:cubicBezTo>
                    <a:pt x="1403" y="148"/>
                    <a:pt x="1403" y="148"/>
                    <a:pt x="1403" y="148"/>
                  </a:cubicBezTo>
                  <a:lnTo>
                    <a:pt x="1403" y="155"/>
                  </a:lnTo>
                  <a:close/>
                  <a:moveTo>
                    <a:pt x="1407" y="230"/>
                  </a:moveTo>
                  <a:cubicBezTo>
                    <a:pt x="1406" y="229"/>
                    <a:pt x="1406" y="229"/>
                    <a:pt x="1406" y="229"/>
                  </a:cubicBezTo>
                  <a:cubicBezTo>
                    <a:pt x="1405" y="229"/>
                    <a:pt x="1405" y="229"/>
                    <a:pt x="1405" y="229"/>
                  </a:cubicBezTo>
                  <a:cubicBezTo>
                    <a:pt x="1405" y="221"/>
                    <a:pt x="1405" y="221"/>
                    <a:pt x="1405" y="221"/>
                  </a:cubicBezTo>
                  <a:cubicBezTo>
                    <a:pt x="1406" y="222"/>
                    <a:pt x="1406" y="222"/>
                    <a:pt x="1406" y="222"/>
                  </a:cubicBezTo>
                  <a:cubicBezTo>
                    <a:pt x="1407" y="223"/>
                    <a:pt x="1407" y="223"/>
                    <a:pt x="1407" y="223"/>
                  </a:cubicBezTo>
                  <a:lnTo>
                    <a:pt x="1407" y="230"/>
                  </a:lnTo>
                  <a:close/>
                  <a:moveTo>
                    <a:pt x="1512" y="317"/>
                  </a:moveTo>
                  <a:cubicBezTo>
                    <a:pt x="1510" y="318"/>
                    <a:pt x="1510" y="318"/>
                    <a:pt x="1510" y="318"/>
                  </a:cubicBezTo>
                  <a:cubicBezTo>
                    <a:pt x="1510" y="317"/>
                    <a:pt x="1510" y="317"/>
                    <a:pt x="1510" y="317"/>
                  </a:cubicBezTo>
                  <a:cubicBezTo>
                    <a:pt x="1505" y="318"/>
                    <a:pt x="1505" y="318"/>
                    <a:pt x="1505" y="318"/>
                  </a:cubicBezTo>
                  <a:cubicBezTo>
                    <a:pt x="1501" y="318"/>
                    <a:pt x="1501" y="318"/>
                    <a:pt x="1501" y="318"/>
                  </a:cubicBezTo>
                  <a:cubicBezTo>
                    <a:pt x="1501" y="323"/>
                    <a:pt x="1501" y="323"/>
                    <a:pt x="1501" y="323"/>
                  </a:cubicBezTo>
                  <a:cubicBezTo>
                    <a:pt x="1499" y="324"/>
                    <a:pt x="1499" y="324"/>
                    <a:pt x="1499" y="324"/>
                  </a:cubicBezTo>
                  <a:cubicBezTo>
                    <a:pt x="1499" y="318"/>
                    <a:pt x="1499" y="318"/>
                    <a:pt x="1499" y="318"/>
                  </a:cubicBezTo>
                  <a:cubicBezTo>
                    <a:pt x="1495" y="319"/>
                    <a:pt x="1495" y="319"/>
                    <a:pt x="1495" y="319"/>
                  </a:cubicBezTo>
                  <a:cubicBezTo>
                    <a:pt x="1490" y="320"/>
                    <a:pt x="1490" y="320"/>
                    <a:pt x="1490" y="320"/>
                  </a:cubicBezTo>
                  <a:cubicBezTo>
                    <a:pt x="1490" y="328"/>
                    <a:pt x="1490" y="328"/>
                    <a:pt x="1490" y="328"/>
                  </a:cubicBezTo>
                  <a:cubicBezTo>
                    <a:pt x="1494" y="327"/>
                    <a:pt x="1494" y="327"/>
                    <a:pt x="1494" y="327"/>
                  </a:cubicBezTo>
                  <a:cubicBezTo>
                    <a:pt x="1488" y="331"/>
                    <a:pt x="1488" y="331"/>
                    <a:pt x="1488" y="331"/>
                  </a:cubicBezTo>
                  <a:cubicBezTo>
                    <a:pt x="1488" y="330"/>
                    <a:pt x="1488" y="330"/>
                    <a:pt x="1488" y="330"/>
                  </a:cubicBezTo>
                  <a:cubicBezTo>
                    <a:pt x="1484" y="331"/>
                    <a:pt x="1484" y="331"/>
                    <a:pt x="1484" y="331"/>
                  </a:cubicBezTo>
                  <a:cubicBezTo>
                    <a:pt x="1480" y="331"/>
                    <a:pt x="1480" y="331"/>
                    <a:pt x="1480" y="331"/>
                  </a:cubicBezTo>
                  <a:cubicBezTo>
                    <a:pt x="1480" y="339"/>
                    <a:pt x="1480" y="339"/>
                    <a:pt x="1480" y="339"/>
                  </a:cubicBezTo>
                  <a:cubicBezTo>
                    <a:pt x="1483" y="339"/>
                    <a:pt x="1483" y="339"/>
                    <a:pt x="1483" y="339"/>
                  </a:cubicBezTo>
                  <a:cubicBezTo>
                    <a:pt x="1483" y="341"/>
                    <a:pt x="1483" y="341"/>
                    <a:pt x="1483" y="341"/>
                  </a:cubicBezTo>
                  <a:cubicBezTo>
                    <a:pt x="1480" y="341"/>
                    <a:pt x="1480" y="341"/>
                    <a:pt x="1480" y="341"/>
                  </a:cubicBezTo>
                  <a:cubicBezTo>
                    <a:pt x="1480" y="349"/>
                    <a:pt x="1480" y="349"/>
                    <a:pt x="1480" y="349"/>
                  </a:cubicBezTo>
                  <a:cubicBezTo>
                    <a:pt x="1483" y="349"/>
                    <a:pt x="1483" y="349"/>
                    <a:pt x="1483" y="349"/>
                  </a:cubicBezTo>
                  <a:cubicBezTo>
                    <a:pt x="1483" y="351"/>
                    <a:pt x="1483" y="351"/>
                    <a:pt x="1483" y="351"/>
                  </a:cubicBezTo>
                  <a:cubicBezTo>
                    <a:pt x="1480" y="351"/>
                    <a:pt x="1480" y="351"/>
                    <a:pt x="1480" y="351"/>
                  </a:cubicBezTo>
                  <a:cubicBezTo>
                    <a:pt x="1480" y="359"/>
                    <a:pt x="1480" y="359"/>
                    <a:pt x="1480" y="359"/>
                  </a:cubicBezTo>
                  <a:cubicBezTo>
                    <a:pt x="1483" y="359"/>
                    <a:pt x="1483" y="359"/>
                    <a:pt x="1483" y="359"/>
                  </a:cubicBezTo>
                  <a:cubicBezTo>
                    <a:pt x="1483" y="361"/>
                    <a:pt x="1483" y="361"/>
                    <a:pt x="1483" y="361"/>
                  </a:cubicBezTo>
                  <a:cubicBezTo>
                    <a:pt x="1480" y="361"/>
                    <a:pt x="1480" y="361"/>
                    <a:pt x="1480" y="361"/>
                  </a:cubicBezTo>
                  <a:cubicBezTo>
                    <a:pt x="1480" y="370"/>
                    <a:pt x="1480" y="370"/>
                    <a:pt x="1480" y="370"/>
                  </a:cubicBezTo>
                  <a:cubicBezTo>
                    <a:pt x="1483" y="369"/>
                    <a:pt x="1483" y="369"/>
                    <a:pt x="1483" y="369"/>
                  </a:cubicBezTo>
                  <a:cubicBezTo>
                    <a:pt x="1483" y="371"/>
                    <a:pt x="1483" y="371"/>
                    <a:pt x="1483" y="371"/>
                  </a:cubicBezTo>
                  <a:cubicBezTo>
                    <a:pt x="1480" y="371"/>
                    <a:pt x="1480" y="371"/>
                    <a:pt x="1480" y="371"/>
                  </a:cubicBezTo>
                  <a:cubicBezTo>
                    <a:pt x="1480" y="380"/>
                    <a:pt x="1480" y="380"/>
                    <a:pt x="1480" y="380"/>
                  </a:cubicBezTo>
                  <a:cubicBezTo>
                    <a:pt x="1483" y="379"/>
                    <a:pt x="1483" y="379"/>
                    <a:pt x="1483" y="379"/>
                  </a:cubicBezTo>
                  <a:cubicBezTo>
                    <a:pt x="1483" y="381"/>
                    <a:pt x="1483" y="381"/>
                    <a:pt x="1483" y="381"/>
                  </a:cubicBezTo>
                  <a:cubicBezTo>
                    <a:pt x="1480" y="382"/>
                    <a:pt x="1480" y="382"/>
                    <a:pt x="1480" y="382"/>
                  </a:cubicBezTo>
                  <a:cubicBezTo>
                    <a:pt x="1480" y="390"/>
                    <a:pt x="1480" y="390"/>
                    <a:pt x="1480" y="390"/>
                  </a:cubicBezTo>
                  <a:cubicBezTo>
                    <a:pt x="1483" y="390"/>
                    <a:pt x="1483" y="390"/>
                    <a:pt x="1483" y="390"/>
                  </a:cubicBezTo>
                  <a:cubicBezTo>
                    <a:pt x="1483" y="391"/>
                    <a:pt x="1483" y="391"/>
                    <a:pt x="1483" y="391"/>
                  </a:cubicBezTo>
                  <a:cubicBezTo>
                    <a:pt x="1480" y="392"/>
                    <a:pt x="1480" y="392"/>
                    <a:pt x="1480" y="392"/>
                  </a:cubicBezTo>
                  <a:cubicBezTo>
                    <a:pt x="1480" y="400"/>
                    <a:pt x="1480" y="400"/>
                    <a:pt x="1480" y="400"/>
                  </a:cubicBezTo>
                  <a:cubicBezTo>
                    <a:pt x="1483" y="400"/>
                    <a:pt x="1483" y="400"/>
                    <a:pt x="1483" y="400"/>
                  </a:cubicBezTo>
                  <a:cubicBezTo>
                    <a:pt x="1483" y="402"/>
                    <a:pt x="1483" y="402"/>
                    <a:pt x="1483" y="402"/>
                  </a:cubicBezTo>
                  <a:cubicBezTo>
                    <a:pt x="1480" y="402"/>
                    <a:pt x="1480" y="402"/>
                    <a:pt x="1480" y="402"/>
                  </a:cubicBezTo>
                  <a:cubicBezTo>
                    <a:pt x="1480" y="410"/>
                    <a:pt x="1480" y="410"/>
                    <a:pt x="1480" y="410"/>
                  </a:cubicBezTo>
                  <a:cubicBezTo>
                    <a:pt x="1483" y="410"/>
                    <a:pt x="1483" y="410"/>
                    <a:pt x="1483" y="410"/>
                  </a:cubicBezTo>
                  <a:cubicBezTo>
                    <a:pt x="1483" y="412"/>
                    <a:pt x="1483" y="412"/>
                    <a:pt x="1483" y="412"/>
                  </a:cubicBezTo>
                  <a:cubicBezTo>
                    <a:pt x="1480" y="412"/>
                    <a:pt x="1480" y="412"/>
                    <a:pt x="1480" y="412"/>
                  </a:cubicBezTo>
                  <a:cubicBezTo>
                    <a:pt x="1480" y="420"/>
                    <a:pt x="1480" y="420"/>
                    <a:pt x="1480" y="420"/>
                  </a:cubicBezTo>
                  <a:cubicBezTo>
                    <a:pt x="1483" y="420"/>
                    <a:pt x="1483" y="420"/>
                    <a:pt x="1483" y="420"/>
                  </a:cubicBezTo>
                  <a:cubicBezTo>
                    <a:pt x="1483" y="422"/>
                    <a:pt x="1483" y="422"/>
                    <a:pt x="1483" y="422"/>
                  </a:cubicBezTo>
                  <a:cubicBezTo>
                    <a:pt x="1480" y="422"/>
                    <a:pt x="1480" y="422"/>
                    <a:pt x="1480" y="422"/>
                  </a:cubicBezTo>
                  <a:cubicBezTo>
                    <a:pt x="1480" y="430"/>
                    <a:pt x="1480" y="430"/>
                    <a:pt x="1480" y="430"/>
                  </a:cubicBezTo>
                  <a:cubicBezTo>
                    <a:pt x="1483" y="430"/>
                    <a:pt x="1483" y="430"/>
                    <a:pt x="1483" y="430"/>
                  </a:cubicBezTo>
                  <a:cubicBezTo>
                    <a:pt x="1483" y="432"/>
                    <a:pt x="1483" y="432"/>
                    <a:pt x="1483" y="432"/>
                  </a:cubicBezTo>
                  <a:cubicBezTo>
                    <a:pt x="1480" y="432"/>
                    <a:pt x="1480" y="432"/>
                    <a:pt x="1480" y="432"/>
                  </a:cubicBezTo>
                  <a:cubicBezTo>
                    <a:pt x="1480" y="440"/>
                    <a:pt x="1480" y="440"/>
                    <a:pt x="1480" y="440"/>
                  </a:cubicBezTo>
                  <a:cubicBezTo>
                    <a:pt x="1483" y="440"/>
                    <a:pt x="1483" y="440"/>
                    <a:pt x="1483" y="440"/>
                  </a:cubicBezTo>
                  <a:cubicBezTo>
                    <a:pt x="1483" y="442"/>
                    <a:pt x="1483" y="442"/>
                    <a:pt x="1483" y="442"/>
                  </a:cubicBezTo>
                  <a:cubicBezTo>
                    <a:pt x="1480" y="442"/>
                    <a:pt x="1480" y="442"/>
                    <a:pt x="1480" y="442"/>
                  </a:cubicBezTo>
                  <a:cubicBezTo>
                    <a:pt x="1480" y="450"/>
                    <a:pt x="1480" y="450"/>
                    <a:pt x="1480" y="450"/>
                  </a:cubicBezTo>
                  <a:cubicBezTo>
                    <a:pt x="1483" y="450"/>
                    <a:pt x="1483" y="450"/>
                    <a:pt x="1483" y="450"/>
                  </a:cubicBezTo>
                  <a:cubicBezTo>
                    <a:pt x="1483" y="452"/>
                    <a:pt x="1483" y="452"/>
                    <a:pt x="1483" y="452"/>
                  </a:cubicBezTo>
                  <a:cubicBezTo>
                    <a:pt x="1480" y="452"/>
                    <a:pt x="1480" y="452"/>
                    <a:pt x="1480" y="452"/>
                  </a:cubicBezTo>
                  <a:cubicBezTo>
                    <a:pt x="1480" y="460"/>
                    <a:pt x="1480" y="460"/>
                    <a:pt x="1480" y="460"/>
                  </a:cubicBezTo>
                  <a:cubicBezTo>
                    <a:pt x="1483" y="460"/>
                    <a:pt x="1483" y="460"/>
                    <a:pt x="1483" y="460"/>
                  </a:cubicBezTo>
                  <a:cubicBezTo>
                    <a:pt x="1483" y="462"/>
                    <a:pt x="1483" y="462"/>
                    <a:pt x="1483" y="462"/>
                  </a:cubicBezTo>
                  <a:cubicBezTo>
                    <a:pt x="1480" y="462"/>
                    <a:pt x="1480" y="462"/>
                    <a:pt x="1480" y="462"/>
                  </a:cubicBezTo>
                  <a:cubicBezTo>
                    <a:pt x="1480" y="471"/>
                    <a:pt x="1480" y="471"/>
                    <a:pt x="1480" y="471"/>
                  </a:cubicBezTo>
                  <a:cubicBezTo>
                    <a:pt x="1483" y="471"/>
                    <a:pt x="1483" y="471"/>
                    <a:pt x="1483" y="471"/>
                  </a:cubicBezTo>
                  <a:cubicBezTo>
                    <a:pt x="1483" y="472"/>
                    <a:pt x="1483" y="472"/>
                    <a:pt x="1483" y="472"/>
                  </a:cubicBezTo>
                  <a:cubicBezTo>
                    <a:pt x="1473" y="472"/>
                    <a:pt x="1473" y="472"/>
                    <a:pt x="1473" y="472"/>
                  </a:cubicBezTo>
                  <a:cubicBezTo>
                    <a:pt x="1463" y="472"/>
                    <a:pt x="1463" y="472"/>
                    <a:pt x="1463" y="472"/>
                  </a:cubicBezTo>
                  <a:cubicBezTo>
                    <a:pt x="1453" y="472"/>
                    <a:pt x="1453" y="472"/>
                    <a:pt x="1453" y="472"/>
                  </a:cubicBezTo>
                  <a:cubicBezTo>
                    <a:pt x="1443" y="472"/>
                    <a:pt x="1443" y="472"/>
                    <a:pt x="1443" y="472"/>
                  </a:cubicBezTo>
                  <a:cubicBezTo>
                    <a:pt x="1433" y="472"/>
                    <a:pt x="1433" y="472"/>
                    <a:pt x="1433" y="472"/>
                  </a:cubicBezTo>
                  <a:cubicBezTo>
                    <a:pt x="1424" y="472"/>
                    <a:pt x="1424" y="472"/>
                    <a:pt x="1424" y="472"/>
                  </a:cubicBezTo>
                  <a:cubicBezTo>
                    <a:pt x="1418" y="472"/>
                    <a:pt x="1418" y="472"/>
                    <a:pt x="1418" y="472"/>
                  </a:cubicBezTo>
                  <a:cubicBezTo>
                    <a:pt x="1414" y="472"/>
                    <a:pt x="1414" y="472"/>
                    <a:pt x="1414" y="472"/>
                  </a:cubicBezTo>
                  <a:cubicBezTo>
                    <a:pt x="1410" y="472"/>
                    <a:pt x="1410" y="472"/>
                    <a:pt x="1410" y="472"/>
                  </a:cubicBezTo>
                  <a:cubicBezTo>
                    <a:pt x="1409" y="472"/>
                    <a:pt x="1409" y="472"/>
                    <a:pt x="1409" y="472"/>
                  </a:cubicBezTo>
                  <a:cubicBezTo>
                    <a:pt x="1409" y="243"/>
                    <a:pt x="1409" y="243"/>
                    <a:pt x="1409" y="243"/>
                  </a:cubicBezTo>
                  <a:cubicBezTo>
                    <a:pt x="1410" y="243"/>
                    <a:pt x="1410" y="243"/>
                    <a:pt x="1410" y="243"/>
                  </a:cubicBezTo>
                  <a:cubicBezTo>
                    <a:pt x="1410" y="243"/>
                    <a:pt x="1410" y="243"/>
                    <a:pt x="1410" y="243"/>
                  </a:cubicBezTo>
                  <a:cubicBezTo>
                    <a:pt x="1414" y="242"/>
                    <a:pt x="1414" y="242"/>
                    <a:pt x="1414" y="242"/>
                  </a:cubicBezTo>
                  <a:cubicBezTo>
                    <a:pt x="1418" y="241"/>
                    <a:pt x="1418" y="241"/>
                    <a:pt x="1418" y="241"/>
                  </a:cubicBezTo>
                  <a:cubicBezTo>
                    <a:pt x="1424" y="240"/>
                    <a:pt x="1424" y="240"/>
                    <a:pt x="1424" y="240"/>
                  </a:cubicBezTo>
                  <a:cubicBezTo>
                    <a:pt x="1433" y="238"/>
                    <a:pt x="1433" y="238"/>
                    <a:pt x="1433" y="238"/>
                  </a:cubicBezTo>
                  <a:cubicBezTo>
                    <a:pt x="1443" y="236"/>
                    <a:pt x="1443" y="236"/>
                    <a:pt x="1443" y="236"/>
                  </a:cubicBezTo>
                  <a:cubicBezTo>
                    <a:pt x="1453" y="234"/>
                    <a:pt x="1453" y="234"/>
                    <a:pt x="1453" y="234"/>
                  </a:cubicBezTo>
                  <a:cubicBezTo>
                    <a:pt x="1463" y="232"/>
                    <a:pt x="1463" y="232"/>
                    <a:pt x="1463" y="232"/>
                  </a:cubicBezTo>
                  <a:cubicBezTo>
                    <a:pt x="1473" y="230"/>
                    <a:pt x="1473" y="230"/>
                    <a:pt x="1473" y="230"/>
                  </a:cubicBezTo>
                  <a:cubicBezTo>
                    <a:pt x="1484" y="227"/>
                    <a:pt x="1484" y="227"/>
                    <a:pt x="1484" y="227"/>
                  </a:cubicBezTo>
                  <a:cubicBezTo>
                    <a:pt x="1495" y="225"/>
                    <a:pt x="1495" y="225"/>
                    <a:pt x="1495" y="225"/>
                  </a:cubicBezTo>
                  <a:cubicBezTo>
                    <a:pt x="1505" y="223"/>
                    <a:pt x="1505" y="223"/>
                    <a:pt x="1505" y="223"/>
                  </a:cubicBezTo>
                  <a:cubicBezTo>
                    <a:pt x="1512" y="221"/>
                    <a:pt x="1512" y="221"/>
                    <a:pt x="1512" y="221"/>
                  </a:cubicBezTo>
                  <a:lnTo>
                    <a:pt x="1512" y="317"/>
                  </a:lnTo>
                  <a:close/>
                  <a:moveTo>
                    <a:pt x="1545" y="428"/>
                  </a:moveTo>
                  <a:cubicBezTo>
                    <a:pt x="1541" y="428"/>
                    <a:pt x="1541" y="428"/>
                    <a:pt x="1541" y="428"/>
                  </a:cubicBezTo>
                  <a:cubicBezTo>
                    <a:pt x="1537" y="428"/>
                    <a:pt x="1537" y="428"/>
                    <a:pt x="1537" y="428"/>
                  </a:cubicBezTo>
                  <a:cubicBezTo>
                    <a:pt x="1537" y="415"/>
                    <a:pt x="1537" y="415"/>
                    <a:pt x="1537" y="415"/>
                  </a:cubicBezTo>
                  <a:cubicBezTo>
                    <a:pt x="1541" y="415"/>
                    <a:pt x="1541" y="415"/>
                    <a:pt x="1541" y="415"/>
                  </a:cubicBezTo>
                  <a:cubicBezTo>
                    <a:pt x="1545" y="415"/>
                    <a:pt x="1545" y="415"/>
                    <a:pt x="1545" y="415"/>
                  </a:cubicBezTo>
                  <a:lnTo>
                    <a:pt x="1545" y="428"/>
                  </a:lnTo>
                  <a:close/>
                  <a:moveTo>
                    <a:pt x="1545" y="386"/>
                  </a:moveTo>
                  <a:cubicBezTo>
                    <a:pt x="1541" y="386"/>
                    <a:pt x="1541" y="386"/>
                    <a:pt x="1541" y="386"/>
                  </a:cubicBezTo>
                  <a:cubicBezTo>
                    <a:pt x="1537" y="385"/>
                    <a:pt x="1537" y="385"/>
                    <a:pt x="1537" y="385"/>
                  </a:cubicBezTo>
                  <a:cubicBezTo>
                    <a:pt x="1537" y="372"/>
                    <a:pt x="1537" y="372"/>
                    <a:pt x="1537" y="372"/>
                  </a:cubicBezTo>
                  <a:cubicBezTo>
                    <a:pt x="1541" y="373"/>
                    <a:pt x="1541" y="373"/>
                    <a:pt x="1541" y="373"/>
                  </a:cubicBezTo>
                  <a:cubicBezTo>
                    <a:pt x="1545" y="373"/>
                    <a:pt x="1545" y="373"/>
                    <a:pt x="1545" y="373"/>
                  </a:cubicBezTo>
                  <a:lnTo>
                    <a:pt x="1545" y="386"/>
                  </a:lnTo>
                  <a:close/>
                  <a:moveTo>
                    <a:pt x="1545" y="344"/>
                  </a:moveTo>
                  <a:cubicBezTo>
                    <a:pt x="1541" y="343"/>
                    <a:pt x="1541" y="343"/>
                    <a:pt x="1541" y="343"/>
                  </a:cubicBezTo>
                  <a:cubicBezTo>
                    <a:pt x="1537" y="343"/>
                    <a:pt x="1537" y="343"/>
                    <a:pt x="1537" y="343"/>
                  </a:cubicBezTo>
                  <a:cubicBezTo>
                    <a:pt x="1537" y="330"/>
                    <a:pt x="1537" y="330"/>
                    <a:pt x="1537" y="330"/>
                  </a:cubicBezTo>
                  <a:cubicBezTo>
                    <a:pt x="1541" y="330"/>
                    <a:pt x="1541" y="330"/>
                    <a:pt x="1541" y="330"/>
                  </a:cubicBezTo>
                  <a:cubicBezTo>
                    <a:pt x="1545" y="331"/>
                    <a:pt x="1545" y="331"/>
                    <a:pt x="1545" y="331"/>
                  </a:cubicBezTo>
                  <a:lnTo>
                    <a:pt x="1545" y="344"/>
                  </a:lnTo>
                  <a:close/>
                  <a:moveTo>
                    <a:pt x="1558" y="470"/>
                  </a:moveTo>
                  <a:cubicBezTo>
                    <a:pt x="1554" y="470"/>
                    <a:pt x="1554" y="470"/>
                    <a:pt x="1554" y="470"/>
                  </a:cubicBezTo>
                  <a:cubicBezTo>
                    <a:pt x="1551" y="470"/>
                    <a:pt x="1551" y="470"/>
                    <a:pt x="1551" y="470"/>
                  </a:cubicBezTo>
                  <a:cubicBezTo>
                    <a:pt x="1551" y="457"/>
                    <a:pt x="1551" y="457"/>
                    <a:pt x="1551" y="457"/>
                  </a:cubicBezTo>
                  <a:cubicBezTo>
                    <a:pt x="1554" y="457"/>
                    <a:pt x="1554" y="457"/>
                    <a:pt x="1554" y="457"/>
                  </a:cubicBezTo>
                  <a:cubicBezTo>
                    <a:pt x="1558" y="457"/>
                    <a:pt x="1558" y="457"/>
                    <a:pt x="1558" y="457"/>
                  </a:cubicBezTo>
                  <a:lnTo>
                    <a:pt x="1558" y="470"/>
                  </a:lnTo>
                  <a:close/>
                  <a:moveTo>
                    <a:pt x="1558" y="450"/>
                  </a:moveTo>
                  <a:cubicBezTo>
                    <a:pt x="1554" y="450"/>
                    <a:pt x="1554" y="450"/>
                    <a:pt x="1554" y="450"/>
                  </a:cubicBezTo>
                  <a:cubicBezTo>
                    <a:pt x="1551" y="449"/>
                    <a:pt x="1551" y="449"/>
                    <a:pt x="1551" y="449"/>
                  </a:cubicBezTo>
                  <a:cubicBezTo>
                    <a:pt x="1551" y="436"/>
                    <a:pt x="1551" y="436"/>
                    <a:pt x="1551" y="436"/>
                  </a:cubicBezTo>
                  <a:cubicBezTo>
                    <a:pt x="1554" y="437"/>
                    <a:pt x="1554" y="437"/>
                    <a:pt x="1554" y="437"/>
                  </a:cubicBezTo>
                  <a:cubicBezTo>
                    <a:pt x="1558" y="437"/>
                    <a:pt x="1558" y="437"/>
                    <a:pt x="1558" y="437"/>
                  </a:cubicBezTo>
                  <a:lnTo>
                    <a:pt x="1558" y="450"/>
                  </a:lnTo>
                  <a:close/>
                  <a:moveTo>
                    <a:pt x="1558" y="367"/>
                  </a:moveTo>
                  <a:cubicBezTo>
                    <a:pt x="1554" y="366"/>
                    <a:pt x="1554" y="366"/>
                    <a:pt x="1554" y="366"/>
                  </a:cubicBezTo>
                  <a:cubicBezTo>
                    <a:pt x="1551" y="366"/>
                    <a:pt x="1551" y="366"/>
                    <a:pt x="1551" y="366"/>
                  </a:cubicBezTo>
                  <a:cubicBezTo>
                    <a:pt x="1551" y="353"/>
                    <a:pt x="1551" y="353"/>
                    <a:pt x="1551" y="353"/>
                  </a:cubicBezTo>
                  <a:cubicBezTo>
                    <a:pt x="1554" y="353"/>
                    <a:pt x="1554" y="353"/>
                    <a:pt x="1554" y="353"/>
                  </a:cubicBezTo>
                  <a:cubicBezTo>
                    <a:pt x="1558" y="354"/>
                    <a:pt x="1558" y="354"/>
                    <a:pt x="1558" y="354"/>
                  </a:cubicBezTo>
                  <a:lnTo>
                    <a:pt x="1558" y="367"/>
                  </a:lnTo>
                  <a:close/>
                  <a:moveTo>
                    <a:pt x="1558" y="346"/>
                  </a:moveTo>
                  <a:cubicBezTo>
                    <a:pt x="1554" y="346"/>
                    <a:pt x="1554" y="346"/>
                    <a:pt x="1554" y="346"/>
                  </a:cubicBezTo>
                  <a:cubicBezTo>
                    <a:pt x="1551" y="345"/>
                    <a:pt x="1551" y="345"/>
                    <a:pt x="1551" y="345"/>
                  </a:cubicBezTo>
                  <a:cubicBezTo>
                    <a:pt x="1551" y="332"/>
                    <a:pt x="1551" y="332"/>
                    <a:pt x="1551" y="332"/>
                  </a:cubicBezTo>
                  <a:cubicBezTo>
                    <a:pt x="1554" y="333"/>
                    <a:pt x="1554" y="333"/>
                    <a:pt x="1554" y="333"/>
                  </a:cubicBezTo>
                  <a:cubicBezTo>
                    <a:pt x="1558" y="333"/>
                    <a:pt x="1558" y="333"/>
                    <a:pt x="1558" y="333"/>
                  </a:cubicBezTo>
                  <a:lnTo>
                    <a:pt x="1558" y="346"/>
                  </a:lnTo>
                  <a:close/>
                  <a:moveTo>
                    <a:pt x="1571" y="430"/>
                  </a:moveTo>
                  <a:cubicBezTo>
                    <a:pt x="1567" y="429"/>
                    <a:pt x="1567" y="429"/>
                    <a:pt x="1567" y="429"/>
                  </a:cubicBezTo>
                  <a:cubicBezTo>
                    <a:pt x="1564" y="429"/>
                    <a:pt x="1564" y="429"/>
                    <a:pt x="1564" y="429"/>
                  </a:cubicBezTo>
                  <a:cubicBezTo>
                    <a:pt x="1564" y="416"/>
                    <a:pt x="1564" y="416"/>
                    <a:pt x="1564" y="416"/>
                  </a:cubicBezTo>
                  <a:cubicBezTo>
                    <a:pt x="1567" y="417"/>
                    <a:pt x="1567" y="417"/>
                    <a:pt x="1567" y="417"/>
                  </a:cubicBezTo>
                  <a:cubicBezTo>
                    <a:pt x="1571" y="417"/>
                    <a:pt x="1571" y="417"/>
                    <a:pt x="1571" y="417"/>
                  </a:cubicBezTo>
                  <a:lnTo>
                    <a:pt x="1571" y="430"/>
                  </a:lnTo>
                  <a:close/>
                  <a:moveTo>
                    <a:pt x="1571" y="409"/>
                  </a:moveTo>
                  <a:cubicBezTo>
                    <a:pt x="1567" y="409"/>
                    <a:pt x="1567" y="409"/>
                    <a:pt x="1567" y="409"/>
                  </a:cubicBezTo>
                  <a:cubicBezTo>
                    <a:pt x="1564" y="409"/>
                    <a:pt x="1564" y="409"/>
                    <a:pt x="1564" y="409"/>
                  </a:cubicBezTo>
                  <a:cubicBezTo>
                    <a:pt x="1564" y="396"/>
                    <a:pt x="1564" y="396"/>
                    <a:pt x="1564" y="396"/>
                  </a:cubicBezTo>
                  <a:cubicBezTo>
                    <a:pt x="1567" y="396"/>
                    <a:pt x="1567" y="396"/>
                    <a:pt x="1567" y="396"/>
                  </a:cubicBezTo>
                  <a:cubicBezTo>
                    <a:pt x="1571" y="397"/>
                    <a:pt x="1571" y="397"/>
                    <a:pt x="1571" y="397"/>
                  </a:cubicBezTo>
                  <a:lnTo>
                    <a:pt x="1571" y="409"/>
                  </a:lnTo>
                  <a:close/>
                  <a:moveTo>
                    <a:pt x="1583" y="470"/>
                  </a:moveTo>
                  <a:cubicBezTo>
                    <a:pt x="1579" y="470"/>
                    <a:pt x="1579" y="470"/>
                    <a:pt x="1579" y="470"/>
                  </a:cubicBezTo>
                  <a:cubicBezTo>
                    <a:pt x="1576" y="470"/>
                    <a:pt x="1576" y="470"/>
                    <a:pt x="1576" y="470"/>
                  </a:cubicBezTo>
                  <a:cubicBezTo>
                    <a:pt x="1576" y="458"/>
                    <a:pt x="1576" y="458"/>
                    <a:pt x="1576" y="458"/>
                  </a:cubicBezTo>
                  <a:cubicBezTo>
                    <a:pt x="1579" y="458"/>
                    <a:pt x="1579" y="458"/>
                    <a:pt x="1579" y="458"/>
                  </a:cubicBezTo>
                  <a:cubicBezTo>
                    <a:pt x="1583" y="458"/>
                    <a:pt x="1583" y="458"/>
                    <a:pt x="1583" y="458"/>
                  </a:cubicBezTo>
                  <a:lnTo>
                    <a:pt x="1583" y="470"/>
                  </a:lnTo>
                  <a:close/>
                  <a:moveTo>
                    <a:pt x="1583" y="430"/>
                  </a:moveTo>
                  <a:cubicBezTo>
                    <a:pt x="1579" y="430"/>
                    <a:pt x="1579" y="430"/>
                    <a:pt x="1579" y="430"/>
                  </a:cubicBezTo>
                  <a:cubicBezTo>
                    <a:pt x="1576" y="430"/>
                    <a:pt x="1576" y="430"/>
                    <a:pt x="1576" y="430"/>
                  </a:cubicBezTo>
                  <a:cubicBezTo>
                    <a:pt x="1576" y="417"/>
                    <a:pt x="1576" y="417"/>
                    <a:pt x="1576" y="417"/>
                  </a:cubicBezTo>
                  <a:cubicBezTo>
                    <a:pt x="1579" y="418"/>
                    <a:pt x="1579" y="418"/>
                    <a:pt x="1579" y="418"/>
                  </a:cubicBezTo>
                  <a:cubicBezTo>
                    <a:pt x="1583" y="418"/>
                    <a:pt x="1583" y="418"/>
                    <a:pt x="1583" y="418"/>
                  </a:cubicBezTo>
                  <a:lnTo>
                    <a:pt x="1583" y="430"/>
                  </a:lnTo>
                  <a:close/>
                  <a:moveTo>
                    <a:pt x="1583" y="390"/>
                  </a:moveTo>
                  <a:cubicBezTo>
                    <a:pt x="1579" y="390"/>
                    <a:pt x="1579" y="390"/>
                    <a:pt x="1579" y="390"/>
                  </a:cubicBezTo>
                  <a:cubicBezTo>
                    <a:pt x="1576" y="390"/>
                    <a:pt x="1576" y="390"/>
                    <a:pt x="1576" y="390"/>
                  </a:cubicBezTo>
                  <a:cubicBezTo>
                    <a:pt x="1576" y="377"/>
                    <a:pt x="1576" y="377"/>
                    <a:pt x="1576" y="377"/>
                  </a:cubicBezTo>
                  <a:cubicBezTo>
                    <a:pt x="1579" y="377"/>
                    <a:pt x="1579" y="377"/>
                    <a:pt x="1579" y="377"/>
                  </a:cubicBezTo>
                  <a:cubicBezTo>
                    <a:pt x="1583" y="378"/>
                    <a:pt x="1583" y="378"/>
                    <a:pt x="1583" y="378"/>
                  </a:cubicBezTo>
                  <a:lnTo>
                    <a:pt x="1583" y="390"/>
                  </a:lnTo>
                  <a:close/>
                  <a:moveTo>
                    <a:pt x="1595" y="372"/>
                  </a:moveTo>
                  <a:cubicBezTo>
                    <a:pt x="1591" y="372"/>
                    <a:pt x="1591" y="372"/>
                    <a:pt x="1591" y="372"/>
                  </a:cubicBezTo>
                  <a:cubicBezTo>
                    <a:pt x="1588" y="371"/>
                    <a:pt x="1588" y="371"/>
                    <a:pt x="1588" y="371"/>
                  </a:cubicBezTo>
                  <a:cubicBezTo>
                    <a:pt x="1588" y="359"/>
                    <a:pt x="1588" y="359"/>
                    <a:pt x="1588" y="359"/>
                  </a:cubicBezTo>
                  <a:cubicBezTo>
                    <a:pt x="1591" y="359"/>
                    <a:pt x="1591" y="359"/>
                    <a:pt x="1591" y="359"/>
                  </a:cubicBezTo>
                  <a:cubicBezTo>
                    <a:pt x="1595" y="360"/>
                    <a:pt x="1595" y="360"/>
                    <a:pt x="1595" y="360"/>
                  </a:cubicBezTo>
                  <a:lnTo>
                    <a:pt x="1595" y="372"/>
                  </a:lnTo>
                  <a:close/>
                  <a:moveTo>
                    <a:pt x="1595" y="352"/>
                  </a:moveTo>
                  <a:cubicBezTo>
                    <a:pt x="1591" y="352"/>
                    <a:pt x="1591" y="352"/>
                    <a:pt x="1591" y="352"/>
                  </a:cubicBezTo>
                  <a:cubicBezTo>
                    <a:pt x="1588" y="351"/>
                    <a:pt x="1588" y="351"/>
                    <a:pt x="1588" y="351"/>
                  </a:cubicBezTo>
                  <a:cubicBezTo>
                    <a:pt x="1588" y="339"/>
                    <a:pt x="1588" y="339"/>
                    <a:pt x="1588" y="339"/>
                  </a:cubicBezTo>
                  <a:cubicBezTo>
                    <a:pt x="1591" y="339"/>
                    <a:pt x="1591" y="339"/>
                    <a:pt x="1591" y="339"/>
                  </a:cubicBezTo>
                  <a:cubicBezTo>
                    <a:pt x="1595" y="340"/>
                    <a:pt x="1595" y="340"/>
                    <a:pt x="1595" y="340"/>
                  </a:cubicBezTo>
                  <a:lnTo>
                    <a:pt x="1595" y="352"/>
                  </a:lnTo>
                  <a:close/>
                  <a:moveTo>
                    <a:pt x="1606" y="451"/>
                  </a:moveTo>
                  <a:cubicBezTo>
                    <a:pt x="1603" y="451"/>
                    <a:pt x="1603" y="451"/>
                    <a:pt x="1603" y="451"/>
                  </a:cubicBezTo>
                  <a:cubicBezTo>
                    <a:pt x="1600" y="451"/>
                    <a:pt x="1600" y="451"/>
                    <a:pt x="1600" y="451"/>
                  </a:cubicBezTo>
                  <a:cubicBezTo>
                    <a:pt x="1600" y="439"/>
                    <a:pt x="1600" y="439"/>
                    <a:pt x="1600" y="439"/>
                  </a:cubicBezTo>
                  <a:cubicBezTo>
                    <a:pt x="1603" y="439"/>
                    <a:pt x="1603" y="439"/>
                    <a:pt x="1603" y="439"/>
                  </a:cubicBezTo>
                  <a:cubicBezTo>
                    <a:pt x="1606" y="439"/>
                    <a:pt x="1606" y="439"/>
                    <a:pt x="1606" y="439"/>
                  </a:cubicBezTo>
                  <a:lnTo>
                    <a:pt x="1606" y="451"/>
                  </a:lnTo>
                  <a:close/>
                  <a:moveTo>
                    <a:pt x="1606" y="432"/>
                  </a:moveTo>
                  <a:cubicBezTo>
                    <a:pt x="1603" y="431"/>
                    <a:pt x="1603" y="431"/>
                    <a:pt x="1603" y="431"/>
                  </a:cubicBezTo>
                  <a:cubicBezTo>
                    <a:pt x="1600" y="431"/>
                    <a:pt x="1600" y="431"/>
                    <a:pt x="1600" y="431"/>
                  </a:cubicBezTo>
                  <a:cubicBezTo>
                    <a:pt x="1600" y="419"/>
                    <a:pt x="1600" y="419"/>
                    <a:pt x="1600" y="419"/>
                  </a:cubicBezTo>
                  <a:cubicBezTo>
                    <a:pt x="1603" y="419"/>
                    <a:pt x="1603" y="419"/>
                    <a:pt x="1603" y="419"/>
                  </a:cubicBezTo>
                  <a:cubicBezTo>
                    <a:pt x="1606" y="420"/>
                    <a:pt x="1606" y="420"/>
                    <a:pt x="1606" y="420"/>
                  </a:cubicBezTo>
                  <a:lnTo>
                    <a:pt x="1606" y="432"/>
                  </a:lnTo>
                  <a:close/>
                  <a:moveTo>
                    <a:pt x="1606" y="412"/>
                  </a:moveTo>
                  <a:cubicBezTo>
                    <a:pt x="1603" y="412"/>
                    <a:pt x="1603" y="412"/>
                    <a:pt x="1603" y="412"/>
                  </a:cubicBezTo>
                  <a:cubicBezTo>
                    <a:pt x="1600" y="412"/>
                    <a:pt x="1600" y="412"/>
                    <a:pt x="1600" y="412"/>
                  </a:cubicBezTo>
                  <a:cubicBezTo>
                    <a:pt x="1600" y="400"/>
                    <a:pt x="1600" y="400"/>
                    <a:pt x="1600" y="400"/>
                  </a:cubicBezTo>
                  <a:cubicBezTo>
                    <a:pt x="1603" y="400"/>
                    <a:pt x="1603" y="400"/>
                    <a:pt x="1603" y="400"/>
                  </a:cubicBezTo>
                  <a:cubicBezTo>
                    <a:pt x="1606" y="400"/>
                    <a:pt x="1606" y="400"/>
                    <a:pt x="1606" y="400"/>
                  </a:cubicBezTo>
                  <a:lnTo>
                    <a:pt x="1606" y="412"/>
                  </a:lnTo>
                  <a:close/>
                  <a:moveTo>
                    <a:pt x="1606" y="374"/>
                  </a:moveTo>
                  <a:cubicBezTo>
                    <a:pt x="1603" y="373"/>
                    <a:pt x="1603" y="373"/>
                    <a:pt x="1603" y="373"/>
                  </a:cubicBezTo>
                  <a:cubicBezTo>
                    <a:pt x="1600" y="373"/>
                    <a:pt x="1600" y="373"/>
                    <a:pt x="1600" y="373"/>
                  </a:cubicBezTo>
                  <a:cubicBezTo>
                    <a:pt x="1600" y="361"/>
                    <a:pt x="1600" y="361"/>
                    <a:pt x="1600" y="361"/>
                  </a:cubicBezTo>
                  <a:cubicBezTo>
                    <a:pt x="1603" y="361"/>
                    <a:pt x="1603" y="361"/>
                    <a:pt x="1603" y="361"/>
                  </a:cubicBezTo>
                  <a:cubicBezTo>
                    <a:pt x="1606" y="362"/>
                    <a:pt x="1606" y="362"/>
                    <a:pt x="1606" y="362"/>
                  </a:cubicBezTo>
                  <a:lnTo>
                    <a:pt x="1606" y="374"/>
                  </a:lnTo>
                  <a:close/>
                  <a:moveTo>
                    <a:pt x="1617" y="451"/>
                  </a:moveTo>
                  <a:cubicBezTo>
                    <a:pt x="1614" y="451"/>
                    <a:pt x="1614" y="451"/>
                    <a:pt x="1614" y="451"/>
                  </a:cubicBezTo>
                  <a:cubicBezTo>
                    <a:pt x="1611" y="451"/>
                    <a:pt x="1611" y="451"/>
                    <a:pt x="1611" y="451"/>
                  </a:cubicBezTo>
                  <a:cubicBezTo>
                    <a:pt x="1611" y="439"/>
                    <a:pt x="1611" y="439"/>
                    <a:pt x="1611" y="439"/>
                  </a:cubicBezTo>
                  <a:cubicBezTo>
                    <a:pt x="1614" y="439"/>
                    <a:pt x="1614" y="439"/>
                    <a:pt x="1614" y="439"/>
                  </a:cubicBezTo>
                  <a:cubicBezTo>
                    <a:pt x="1617" y="439"/>
                    <a:pt x="1617" y="439"/>
                    <a:pt x="1617" y="439"/>
                  </a:cubicBezTo>
                  <a:lnTo>
                    <a:pt x="1617" y="451"/>
                  </a:lnTo>
                  <a:close/>
                  <a:moveTo>
                    <a:pt x="1617" y="394"/>
                  </a:moveTo>
                  <a:cubicBezTo>
                    <a:pt x="1614" y="394"/>
                    <a:pt x="1614" y="394"/>
                    <a:pt x="1614" y="394"/>
                  </a:cubicBezTo>
                  <a:cubicBezTo>
                    <a:pt x="1611" y="393"/>
                    <a:pt x="1611" y="393"/>
                    <a:pt x="1611" y="393"/>
                  </a:cubicBezTo>
                  <a:cubicBezTo>
                    <a:pt x="1611" y="382"/>
                    <a:pt x="1611" y="382"/>
                    <a:pt x="1611" y="382"/>
                  </a:cubicBezTo>
                  <a:cubicBezTo>
                    <a:pt x="1614" y="382"/>
                    <a:pt x="1614" y="382"/>
                    <a:pt x="1614" y="382"/>
                  </a:cubicBezTo>
                  <a:cubicBezTo>
                    <a:pt x="1617" y="382"/>
                    <a:pt x="1617" y="382"/>
                    <a:pt x="1617" y="382"/>
                  </a:cubicBezTo>
                  <a:lnTo>
                    <a:pt x="1617" y="394"/>
                  </a:lnTo>
                  <a:close/>
                  <a:moveTo>
                    <a:pt x="1617" y="356"/>
                  </a:moveTo>
                  <a:cubicBezTo>
                    <a:pt x="1614" y="356"/>
                    <a:pt x="1614" y="356"/>
                    <a:pt x="1614" y="356"/>
                  </a:cubicBezTo>
                  <a:cubicBezTo>
                    <a:pt x="1611" y="355"/>
                    <a:pt x="1611" y="355"/>
                    <a:pt x="1611" y="355"/>
                  </a:cubicBezTo>
                  <a:cubicBezTo>
                    <a:pt x="1611" y="343"/>
                    <a:pt x="1611" y="343"/>
                    <a:pt x="1611" y="343"/>
                  </a:cubicBezTo>
                  <a:cubicBezTo>
                    <a:pt x="1614" y="344"/>
                    <a:pt x="1614" y="344"/>
                    <a:pt x="1614" y="344"/>
                  </a:cubicBezTo>
                  <a:cubicBezTo>
                    <a:pt x="1617" y="344"/>
                    <a:pt x="1617" y="344"/>
                    <a:pt x="1617" y="344"/>
                  </a:cubicBezTo>
                  <a:lnTo>
                    <a:pt x="1617" y="356"/>
                  </a:lnTo>
                  <a:close/>
                  <a:moveTo>
                    <a:pt x="1628" y="433"/>
                  </a:moveTo>
                  <a:cubicBezTo>
                    <a:pt x="1625" y="433"/>
                    <a:pt x="1625" y="433"/>
                    <a:pt x="1625" y="433"/>
                  </a:cubicBezTo>
                  <a:cubicBezTo>
                    <a:pt x="1622" y="433"/>
                    <a:pt x="1622" y="433"/>
                    <a:pt x="1622" y="433"/>
                  </a:cubicBezTo>
                  <a:cubicBezTo>
                    <a:pt x="1622" y="421"/>
                    <a:pt x="1622" y="421"/>
                    <a:pt x="1622" y="421"/>
                  </a:cubicBezTo>
                  <a:cubicBezTo>
                    <a:pt x="1625" y="421"/>
                    <a:pt x="1625" y="421"/>
                    <a:pt x="1625" y="421"/>
                  </a:cubicBezTo>
                  <a:cubicBezTo>
                    <a:pt x="1628" y="421"/>
                    <a:pt x="1628" y="421"/>
                    <a:pt x="1628" y="421"/>
                  </a:cubicBezTo>
                  <a:lnTo>
                    <a:pt x="162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 name="Freeform 432">
              <a:extLst>
                <a:ext uri="{FF2B5EF4-FFF2-40B4-BE49-F238E27FC236}">
                  <a16:creationId xmlns:a16="http://schemas.microsoft.com/office/drawing/2014/main" id="{0E8C62DE-D540-40A0-8CC7-A488933635CA}"/>
                </a:ext>
              </a:extLst>
            </p:cNvPr>
            <p:cNvSpPr>
              <a:spLocks/>
            </p:cNvSpPr>
            <p:nvPr/>
          </p:nvSpPr>
          <p:spPr bwMode="auto">
            <a:xfrm>
              <a:off x="7197726" y="3327401"/>
              <a:ext cx="14288" cy="17463"/>
            </a:xfrm>
            <a:custGeom>
              <a:avLst/>
              <a:gdLst>
                <a:gd name="T0" fmla="*/ 0 w 9"/>
                <a:gd name="T1" fmla="*/ 2 h 11"/>
                <a:gd name="T2" fmla="*/ 0 w 9"/>
                <a:gd name="T3" fmla="*/ 11 h 11"/>
                <a:gd name="T4" fmla="*/ 4 w 9"/>
                <a:gd name="T5" fmla="*/ 10 h 11"/>
                <a:gd name="T6" fmla="*/ 9 w 9"/>
                <a:gd name="T7" fmla="*/ 8 h 11"/>
                <a:gd name="T8" fmla="*/ 9 w 9"/>
                <a:gd name="T9" fmla="*/ 0 h 11"/>
                <a:gd name="T10" fmla="*/ 4 w 9"/>
                <a:gd name="T11" fmla="*/ 1 h 11"/>
                <a:gd name="T12" fmla="*/ 0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2"/>
                  </a:moveTo>
                  <a:lnTo>
                    <a:pt x="0" y="11"/>
                  </a:lnTo>
                  <a:lnTo>
                    <a:pt x="4" y="10"/>
                  </a:lnTo>
                  <a:lnTo>
                    <a:pt x="9" y="8"/>
                  </a:lnTo>
                  <a:lnTo>
                    <a:pt x="9"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Freeform 433">
              <a:extLst>
                <a:ext uri="{FF2B5EF4-FFF2-40B4-BE49-F238E27FC236}">
                  <a16:creationId xmlns:a16="http://schemas.microsoft.com/office/drawing/2014/main" id="{A70556B1-730F-44BA-AFFE-8B9A456D457A}"/>
                </a:ext>
              </a:extLst>
            </p:cNvPr>
            <p:cNvSpPr>
              <a:spLocks/>
            </p:cNvSpPr>
            <p:nvPr/>
          </p:nvSpPr>
          <p:spPr bwMode="auto">
            <a:xfrm>
              <a:off x="7197726" y="3344863"/>
              <a:ext cx="14288" cy="15875"/>
            </a:xfrm>
            <a:custGeom>
              <a:avLst/>
              <a:gdLst>
                <a:gd name="T0" fmla="*/ 0 w 9"/>
                <a:gd name="T1" fmla="*/ 2 h 10"/>
                <a:gd name="T2" fmla="*/ 0 w 9"/>
                <a:gd name="T3" fmla="*/ 10 h 10"/>
                <a:gd name="T4" fmla="*/ 4 w 9"/>
                <a:gd name="T5" fmla="*/ 9 h 10"/>
                <a:gd name="T6" fmla="*/ 9 w 9"/>
                <a:gd name="T7" fmla="*/ 8 h 10"/>
                <a:gd name="T8" fmla="*/ 9 w 9"/>
                <a:gd name="T9" fmla="*/ 0 h 10"/>
                <a:gd name="T10" fmla="*/ 4 w 9"/>
                <a:gd name="T11" fmla="*/ 1 h 10"/>
                <a:gd name="T12" fmla="*/ 0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2"/>
                  </a:moveTo>
                  <a:lnTo>
                    <a:pt x="0" y="10"/>
                  </a:lnTo>
                  <a:lnTo>
                    <a:pt x="4" y="9"/>
                  </a:lnTo>
                  <a:lnTo>
                    <a:pt x="9" y="8"/>
                  </a:lnTo>
                  <a:lnTo>
                    <a:pt x="9"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 name="Freeform 434">
              <a:extLst>
                <a:ext uri="{FF2B5EF4-FFF2-40B4-BE49-F238E27FC236}">
                  <a16:creationId xmlns:a16="http://schemas.microsoft.com/office/drawing/2014/main" id="{89DE356B-CB0C-47E0-A8CC-51551A657E73}"/>
                </a:ext>
              </a:extLst>
            </p:cNvPr>
            <p:cNvSpPr>
              <a:spLocks/>
            </p:cNvSpPr>
            <p:nvPr/>
          </p:nvSpPr>
          <p:spPr bwMode="auto">
            <a:xfrm>
              <a:off x="7178676" y="3416301"/>
              <a:ext cx="14288" cy="17463"/>
            </a:xfrm>
            <a:custGeom>
              <a:avLst/>
              <a:gdLst>
                <a:gd name="T0" fmla="*/ 0 w 9"/>
                <a:gd name="T1" fmla="*/ 2 h 11"/>
                <a:gd name="T2" fmla="*/ 0 w 9"/>
                <a:gd name="T3" fmla="*/ 11 h 11"/>
                <a:gd name="T4" fmla="*/ 5 w 9"/>
                <a:gd name="T5" fmla="*/ 10 h 11"/>
                <a:gd name="T6" fmla="*/ 9 w 9"/>
                <a:gd name="T7" fmla="*/ 10 h 11"/>
                <a:gd name="T8" fmla="*/ 9 w 9"/>
                <a:gd name="T9" fmla="*/ 0 h 11"/>
                <a:gd name="T10" fmla="*/ 5 w 9"/>
                <a:gd name="T11" fmla="*/ 1 h 11"/>
                <a:gd name="T12" fmla="*/ 0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2"/>
                  </a:moveTo>
                  <a:lnTo>
                    <a:pt x="0" y="11"/>
                  </a:lnTo>
                  <a:lnTo>
                    <a:pt x="5" y="10"/>
                  </a:lnTo>
                  <a:lnTo>
                    <a:pt x="9" y="10"/>
                  </a:lnTo>
                  <a:lnTo>
                    <a:pt x="9" y="0"/>
                  </a:lnTo>
                  <a:lnTo>
                    <a:pt x="5"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 name="Freeform 435">
              <a:extLst>
                <a:ext uri="{FF2B5EF4-FFF2-40B4-BE49-F238E27FC236}">
                  <a16:creationId xmlns:a16="http://schemas.microsoft.com/office/drawing/2014/main" id="{FB828462-F2B3-45E4-A28A-096954C27107}"/>
                </a:ext>
              </a:extLst>
            </p:cNvPr>
            <p:cNvSpPr>
              <a:spLocks/>
            </p:cNvSpPr>
            <p:nvPr/>
          </p:nvSpPr>
          <p:spPr bwMode="auto">
            <a:xfrm>
              <a:off x="7178676" y="3468688"/>
              <a:ext cx="14288" cy="17463"/>
            </a:xfrm>
            <a:custGeom>
              <a:avLst/>
              <a:gdLst>
                <a:gd name="T0" fmla="*/ 0 w 9"/>
                <a:gd name="T1" fmla="*/ 1 h 11"/>
                <a:gd name="T2" fmla="*/ 0 w 9"/>
                <a:gd name="T3" fmla="*/ 11 h 11"/>
                <a:gd name="T4" fmla="*/ 5 w 9"/>
                <a:gd name="T5" fmla="*/ 10 h 11"/>
                <a:gd name="T6" fmla="*/ 9 w 9"/>
                <a:gd name="T7" fmla="*/ 10 h 11"/>
                <a:gd name="T8" fmla="*/ 9 w 9"/>
                <a:gd name="T9" fmla="*/ 0 h 11"/>
                <a:gd name="T10" fmla="*/ 5 w 9"/>
                <a:gd name="T11" fmla="*/ 1 h 11"/>
                <a:gd name="T12" fmla="*/ 0 w 9"/>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
                  </a:moveTo>
                  <a:lnTo>
                    <a:pt x="0" y="11"/>
                  </a:lnTo>
                  <a:lnTo>
                    <a:pt x="5" y="10"/>
                  </a:lnTo>
                  <a:lnTo>
                    <a:pt x="9" y="10"/>
                  </a:lnTo>
                  <a:lnTo>
                    <a:pt x="9" y="0"/>
                  </a:lnTo>
                  <a:lnTo>
                    <a:pt x="5"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Freeform 436">
              <a:extLst>
                <a:ext uri="{FF2B5EF4-FFF2-40B4-BE49-F238E27FC236}">
                  <a16:creationId xmlns:a16="http://schemas.microsoft.com/office/drawing/2014/main" id="{8E916AEB-19EF-4181-9E5E-7D735DD9157F}"/>
                </a:ext>
              </a:extLst>
            </p:cNvPr>
            <p:cNvSpPr>
              <a:spLocks/>
            </p:cNvSpPr>
            <p:nvPr/>
          </p:nvSpPr>
          <p:spPr bwMode="auto">
            <a:xfrm>
              <a:off x="7178676" y="3400426"/>
              <a:ext cx="14288" cy="15875"/>
            </a:xfrm>
            <a:custGeom>
              <a:avLst/>
              <a:gdLst>
                <a:gd name="T0" fmla="*/ 0 w 9"/>
                <a:gd name="T1" fmla="*/ 2 h 10"/>
                <a:gd name="T2" fmla="*/ 0 w 9"/>
                <a:gd name="T3" fmla="*/ 10 h 10"/>
                <a:gd name="T4" fmla="*/ 5 w 9"/>
                <a:gd name="T5" fmla="*/ 9 h 10"/>
                <a:gd name="T6" fmla="*/ 9 w 9"/>
                <a:gd name="T7" fmla="*/ 8 h 10"/>
                <a:gd name="T8" fmla="*/ 9 w 9"/>
                <a:gd name="T9" fmla="*/ 0 h 10"/>
                <a:gd name="T10" fmla="*/ 5 w 9"/>
                <a:gd name="T11" fmla="*/ 1 h 10"/>
                <a:gd name="T12" fmla="*/ 0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2"/>
                  </a:moveTo>
                  <a:lnTo>
                    <a:pt x="0" y="10"/>
                  </a:lnTo>
                  <a:lnTo>
                    <a:pt x="5" y="9"/>
                  </a:lnTo>
                  <a:lnTo>
                    <a:pt x="9" y="8"/>
                  </a:lnTo>
                  <a:lnTo>
                    <a:pt x="9" y="0"/>
                  </a:lnTo>
                  <a:lnTo>
                    <a:pt x="5"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 name="Freeform 437">
              <a:extLst>
                <a:ext uri="{FF2B5EF4-FFF2-40B4-BE49-F238E27FC236}">
                  <a16:creationId xmlns:a16="http://schemas.microsoft.com/office/drawing/2014/main" id="{58925C02-0729-4F05-86A5-8208B936CDEA}"/>
                </a:ext>
              </a:extLst>
            </p:cNvPr>
            <p:cNvSpPr>
              <a:spLocks/>
            </p:cNvSpPr>
            <p:nvPr/>
          </p:nvSpPr>
          <p:spPr bwMode="auto">
            <a:xfrm>
              <a:off x="7197726" y="3467101"/>
              <a:ext cx="14288" cy="15875"/>
            </a:xfrm>
            <a:custGeom>
              <a:avLst/>
              <a:gdLst>
                <a:gd name="T0" fmla="*/ 0 w 9"/>
                <a:gd name="T1" fmla="*/ 1 h 10"/>
                <a:gd name="T2" fmla="*/ 0 w 9"/>
                <a:gd name="T3" fmla="*/ 10 h 10"/>
                <a:gd name="T4" fmla="*/ 4 w 9"/>
                <a:gd name="T5" fmla="*/ 10 h 10"/>
                <a:gd name="T6" fmla="*/ 9 w 9"/>
                <a:gd name="T7" fmla="*/ 8 h 10"/>
                <a:gd name="T8" fmla="*/ 9 w 9"/>
                <a:gd name="T9" fmla="*/ 0 h 10"/>
                <a:gd name="T10" fmla="*/ 4 w 9"/>
                <a:gd name="T11" fmla="*/ 0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4" y="10"/>
                  </a:lnTo>
                  <a:lnTo>
                    <a:pt x="9" y="8"/>
                  </a:lnTo>
                  <a:lnTo>
                    <a:pt x="9"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 name="Freeform 438">
              <a:extLst>
                <a:ext uri="{FF2B5EF4-FFF2-40B4-BE49-F238E27FC236}">
                  <a16:creationId xmlns:a16="http://schemas.microsoft.com/office/drawing/2014/main" id="{3B17A4A6-170A-4AEE-BDF3-C9F706B99DE2}"/>
                </a:ext>
              </a:extLst>
            </p:cNvPr>
            <p:cNvSpPr>
              <a:spLocks/>
            </p:cNvSpPr>
            <p:nvPr/>
          </p:nvSpPr>
          <p:spPr bwMode="auto">
            <a:xfrm>
              <a:off x="7178676" y="3451226"/>
              <a:ext cx="14288" cy="15875"/>
            </a:xfrm>
            <a:custGeom>
              <a:avLst/>
              <a:gdLst>
                <a:gd name="T0" fmla="*/ 0 w 9"/>
                <a:gd name="T1" fmla="*/ 1 h 10"/>
                <a:gd name="T2" fmla="*/ 0 w 9"/>
                <a:gd name="T3" fmla="*/ 10 h 10"/>
                <a:gd name="T4" fmla="*/ 5 w 9"/>
                <a:gd name="T5" fmla="*/ 10 h 10"/>
                <a:gd name="T6" fmla="*/ 9 w 9"/>
                <a:gd name="T7" fmla="*/ 9 h 10"/>
                <a:gd name="T8" fmla="*/ 9 w 9"/>
                <a:gd name="T9" fmla="*/ 0 h 10"/>
                <a:gd name="T10" fmla="*/ 5 w 9"/>
                <a:gd name="T11" fmla="*/ 1 h 10"/>
                <a:gd name="T12" fmla="*/ 0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1"/>
                  </a:moveTo>
                  <a:lnTo>
                    <a:pt x="0" y="10"/>
                  </a:lnTo>
                  <a:lnTo>
                    <a:pt x="5" y="10"/>
                  </a:lnTo>
                  <a:lnTo>
                    <a:pt x="9" y="9"/>
                  </a:lnTo>
                  <a:lnTo>
                    <a:pt x="9" y="0"/>
                  </a:lnTo>
                  <a:lnTo>
                    <a:pt x="5"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Freeform 439">
              <a:extLst>
                <a:ext uri="{FF2B5EF4-FFF2-40B4-BE49-F238E27FC236}">
                  <a16:creationId xmlns:a16="http://schemas.microsoft.com/office/drawing/2014/main" id="{208EF10E-30A6-4E78-AA1D-A8A89B7CACFE}"/>
                </a:ext>
              </a:extLst>
            </p:cNvPr>
            <p:cNvSpPr>
              <a:spLocks/>
            </p:cNvSpPr>
            <p:nvPr/>
          </p:nvSpPr>
          <p:spPr bwMode="auto">
            <a:xfrm>
              <a:off x="7178676" y="3435351"/>
              <a:ext cx="14288" cy="14288"/>
            </a:xfrm>
            <a:custGeom>
              <a:avLst/>
              <a:gdLst>
                <a:gd name="T0" fmla="*/ 0 w 9"/>
                <a:gd name="T1" fmla="*/ 1 h 9"/>
                <a:gd name="T2" fmla="*/ 0 w 9"/>
                <a:gd name="T3" fmla="*/ 9 h 9"/>
                <a:gd name="T4" fmla="*/ 5 w 9"/>
                <a:gd name="T5" fmla="*/ 9 h 9"/>
                <a:gd name="T6" fmla="*/ 9 w 9"/>
                <a:gd name="T7" fmla="*/ 8 h 9"/>
                <a:gd name="T8" fmla="*/ 9 w 9"/>
                <a:gd name="T9" fmla="*/ 0 h 9"/>
                <a:gd name="T10" fmla="*/ 5 w 9"/>
                <a:gd name="T11" fmla="*/ 0 h 9"/>
                <a:gd name="T12" fmla="*/ 0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1"/>
                  </a:moveTo>
                  <a:lnTo>
                    <a:pt x="0" y="9"/>
                  </a:lnTo>
                  <a:lnTo>
                    <a:pt x="5" y="9"/>
                  </a:lnTo>
                  <a:lnTo>
                    <a:pt x="9" y="8"/>
                  </a:lnTo>
                  <a:lnTo>
                    <a:pt x="9" y="0"/>
                  </a:lnTo>
                  <a:lnTo>
                    <a:pt x="5"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7" name="Freeform 440">
              <a:extLst>
                <a:ext uri="{FF2B5EF4-FFF2-40B4-BE49-F238E27FC236}">
                  <a16:creationId xmlns:a16="http://schemas.microsoft.com/office/drawing/2014/main" id="{A87DA405-4F10-4061-8634-96545585607F}"/>
                </a:ext>
              </a:extLst>
            </p:cNvPr>
            <p:cNvSpPr>
              <a:spLocks/>
            </p:cNvSpPr>
            <p:nvPr/>
          </p:nvSpPr>
          <p:spPr bwMode="auto">
            <a:xfrm>
              <a:off x="7178676" y="3348038"/>
              <a:ext cx="14288" cy="15875"/>
            </a:xfrm>
            <a:custGeom>
              <a:avLst/>
              <a:gdLst>
                <a:gd name="T0" fmla="*/ 0 w 9"/>
                <a:gd name="T1" fmla="*/ 2 h 10"/>
                <a:gd name="T2" fmla="*/ 0 w 9"/>
                <a:gd name="T3" fmla="*/ 10 h 10"/>
                <a:gd name="T4" fmla="*/ 5 w 9"/>
                <a:gd name="T5" fmla="*/ 9 h 10"/>
                <a:gd name="T6" fmla="*/ 9 w 9"/>
                <a:gd name="T7" fmla="*/ 9 h 10"/>
                <a:gd name="T8" fmla="*/ 9 w 9"/>
                <a:gd name="T9" fmla="*/ 0 h 10"/>
                <a:gd name="T10" fmla="*/ 5 w 9"/>
                <a:gd name="T11" fmla="*/ 1 h 10"/>
                <a:gd name="T12" fmla="*/ 0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2"/>
                  </a:moveTo>
                  <a:lnTo>
                    <a:pt x="0" y="10"/>
                  </a:lnTo>
                  <a:lnTo>
                    <a:pt x="5" y="9"/>
                  </a:lnTo>
                  <a:lnTo>
                    <a:pt x="9" y="9"/>
                  </a:lnTo>
                  <a:lnTo>
                    <a:pt x="9" y="0"/>
                  </a:lnTo>
                  <a:lnTo>
                    <a:pt x="5"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8" name="Freeform 441">
              <a:extLst>
                <a:ext uri="{FF2B5EF4-FFF2-40B4-BE49-F238E27FC236}">
                  <a16:creationId xmlns:a16="http://schemas.microsoft.com/office/drawing/2014/main" id="{E6CC9266-B800-4EF2-A0D0-A99EB1716C5D}"/>
                </a:ext>
              </a:extLst>
            </p:cNvPr>
            <p:cNvSpPr>
              <a:spLocks/>
            </p:cNvSpPr>
            <p:nvPr/>
          </p:nvSpPr>
          <p:spPr bwMode="auto">
            <a:xfrm>
              <a:off x="7178676" y="3330576"/>
              <a:ext cx="14288" cy="17463"/>
            </a:xfrm>
            <a:custGeom>
              <a:avLst/>
              <a:gdLst>
                <a:gd name="T0" fmla="*/ 0 w 9"/>
                <a:gd name="T1" fmla="*/ 2 h 11"/>
                <a:gd name="T2" fmla="*/ 0 w 9"/>
                <a:gd name="T3" fmla="*/ 11 h 11"/>
                <a:gd name="T4" fmla="*/ 5 w 9"/>
                <a:gd name="T5" fmla="*/ 10 h 11"/>
                <a:gd name="T6" fmla="*/ 9 w 9"/>
                <a:gd name="T7" fmla="*/ 9 h 11"/>
                <a:gd name="T8" fmla="*/ 9 w 9"/>
                <a:gd name="T9" fmla="*/ 0 h 11"/>
                <a:gd name="T10" fmla="*/ 5 w 9"/>
                <a:gd name="T11" fmla="*/ 1 h 11"/>
                <a:gd name="T12" fmla="*/ 0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2"/>
                  </a:moveTo>
                  <a:lnTo>
                    <a:pt x="0" y="11"/>
                  </a:lnTo>
                  <a:lnTo>
                    <a:pt x="5" y="10"/>
                  </a:lnTo>
                  <a:lnTo>
                    <a:pt x="9" y="9"/>
                  </a:lnTo>
                  <a:lnTo>
                    <a:pt x="9" y="0"/>
                  </a:lnTo>
                  <a:lnTo>
                    <a:pt x="5"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Freeform 442">
              <a:extLst>
                <a:ext uri="{FF2B5EF4-FFF2-40B4-BE49-F238E27FC236}">
                  <a16:creationId xmlns:a16="http://schemas.microsoft.com/office/drawing/2014/main" id="{566353E8-2BEA-4A98-826B-D7F3987F315A}"/>
                </a:ext>
              </a:extLst>
            </p:cNvPr>
            <p:cNvSpPr>
              <a:spLocks/>
            </p:cNvSpPr>
            <p:nvPr/>
          </p:nvSpPr>
          <p:spPr bwMode="auto">
            <a:xfrm>
              <a:off x="7178676" y="3365501"/>
              <a:ext cx="14288" cy="17463"/>
            </a:xfrm>
            <a:custGeom>
              <a:avLst/>
              <a:gdLst>
                <a:gd name="T0" fmla="*/ 0 w 9"/>
                <a:gd name="T1" fmla="*/ 1 h 11"/>
                <a:gd name="T2" fmla="*/ 0 w 9"/>
                <a:gd name="T3" fmla="*/ 11 h 11"/>
                <a:gd name="T4" fmla="*/ 5 w 9"/>
                <a:gd name="T5" fmla="*/ 10 h 11"/>
                <a:gd name="T6" fmla="*/ 9 w 9"/>
                <a:gd name="T7" fmla="*/ 9 h 11"/>
                <a:gd name="T8" fmla="*/ 9 w 9"/>
                <a:gd name="T9" fmla="*/ 0 h 11"/>
                <a:gd name="T10" fmla="*/ 5 w 9"/>
                <a:gd name="T11" fmla="*/ 0 h 11"/>
                <a:gd name="T12" fmla="*/ 0 w 9"/>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
                  </a:moveTo>
                  <a:lnTo>
                    <a:pt x="0" y="11"/>
                  </a:lnTo>
                  <a:lnTo>
                    <a:pt x="5" y="10"/>
                  </a:lnTo>
                  <a:lnTo>
                    <a:pt x="9" y="9"/>
                  </a:lnTo>
                  <a:lnTo>
                    <a:pt x="9" y="0"/>
                  </a:lnTo>
                  <a:lnTo>
                    <a:pt x="5"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0" name="Freeform 443">
              <a:extLst>
                <a:ext uri="{FF2B5EF4-FFF2-40B4-BE49-F238E27FC236}">
                  <a16:creationId xmlns:a16="http://schemas.microsoft.com/office/drawing/2014/main" id="{7256D58A-452C-4D3B-812C-241825A9953E}"/>
                </a:ext>
              </a:extLst>
            </p:cNvPr>
            <p:cNvSpPr>
              <a:spLocks/>
            </p:cNvSpPr>
            <p:nvPr/>
          </p:nvSpPr>
          <p:spPr bwMode="auto">
            <a:xfrm>
              <a:off x="7178676" y="3382963"/>
              <a:ext cx="14288" cy="17463"/>
            </a:xfrm>
            <a:custGeom>
              <a:avLst/>
              <a:gdLst>
                <a:gd name="T0" fmla="*/ 0 w 9"/>
                <a:gd name="T1" fmla="*/ 1 h 11"/>
                <a:gd name="T2" fmla="*/ 0 w 9"/>
                <a:gd name="T3" fmla="*/ 11 h 11"/>
                <a:gd name="T4" fmla="*/ 5 w 9"/>
                <a:gd name="T5" fmla="*/ 10 h 11"/>
                <a:gd name="T6" fmla="*/ 9 w 9"/>
                <a:gd name="T7" fmla="*/ 8 h 11"/>
                <a:gd name="T8" fmla="*/ 9 w 9"/>
                <a:gd name="T9" fmla="*/ 0 h 11"/>
                <a:gd name="T10" fmla="*/ 5 w 9"/>
                <a:gd name="T11" fmla="*/ 1 h 11"/>
                <a:gd name="T12" fmla="*/ 0 w 9"/>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
                  </a:moveTo>
                  <a:lnTo>
                    <a:pt x="0" y="11"/>
                  </a:lnTo>
                  <a:lnTo>
                    <a:pt x="5" y="10"/>
                  </a:lnTo>
                  <a:lnTo>
                    <a:pt x="9" y="8"/>
                  </a:lnTo>
                  <a:lnTo>
                    <a:pt x="9" y="0"/>
                  </a:lnTo>
                  <a:lnTo>
                    <a:pt x="5"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1" name="Freeform 444">
              <a:extLst>
                <a:ext uri="{FF2B5EF4-FFF2-40B4-BE49-F238E27FC236}">
                  <a16:creationId xmlns:a16="http://schemas.microsoft.com/office/drawing/2014/main" id="{32EAE5E5-469A-4709-ACD0-DB01CEF72771}"/>
                </a:ext>
              </a:extLst>
            </p:cNvPr>
            <p:cNvSpPr>
              <a:spLocks/>
            </p:cNvSpPr>
            <p:nvPr/>
          </p:nvSpPr>
          <p:spPr bwMode="auto">
            <a:xfrm>
              <a:off x="7143751" y="3660776"/>
              <a:ext cx="15875" cy="14288"/>
            </a:xfrm>
            <a:custGeom>
              <a:avLst/>
              <a:gdLst>
                <a:gd name="T0" fmla="*/ 0 w 10"/>
                <a:gd name="T1" fmla="*/ 0 h 9"/>
                <a:gd name="T2" fmla="*/ 0 w 10"/>
                <a:gd name="T3" fmla="*/ 9 h 9"/>
                <a:gd name="T4" fmla="*/ 4 w 10"/>
                <a:gd name="T5" fmla="*/ 8 h 9"/>
                <a:gd name="T6" fmla="*/ 10 w 10"/>
                <a:gd name="T7" fmla="*/ 8 h 9"/>
                <a:gd name="T8" fmla="*/ 10 w 10"/>
                <a:gd name="T9" fmla="*/ 0 h 9"/>
                <a:gd name="T10" fmla="*/ 4 w 10"/>
                <a:gd name="T11" fmla="*/ 0 h 9"/>
                <a:gd name="T12" fmla="*/ 0 w 10"/>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0" y="0"/>
                  </a:moveTo>
                  <a:lnTo>
                    <a:pt x="0" y="9"/>
                  </a:lnTo>
                  <a:lnTo>
                    <a:pt x="4" y="8"/>
                  </a:lnTo>
                  <a:lnTo>
                    <a:pt x="10" y="8"/>
                  </a:lnTo>
                  <a:lnTo>
                    <a:pt x="10"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 name="Freeform 445">
              <a:extLst>
                <a:ext uri="{FF2B5EF4-FFF2-40B4-BE49-F238E27FC236}">
                  <a16:creationId xmlns:a16="http://schemas.microsoft.com/office/drawing/2014/main" id="{A9138A79-F133-4299-91CD-FDA161040307}"/>
                </a:ext>
              </a:extLst>
            </p:cNvPr>
            <p:cNvSpPr>
              <a:spLocks/>
            </p:cNvSpPr>
            <p:nvPr/>
          </p:nvSpPr>
          <p:spPr bwMode="auto">
            <a:xfrm>
              <a:off x="7127876" y="3511551"/>
              <a:ext cx="12700" cy="14288"/>
            </a:xfrm>
            <a:custGeom>
              <a:avLst/>
              <a:gdLst>
                <a:gd name="T0" fmla="*/ 0 w 8"/>
                <a:gd name="T1" fmla="*/ 1 h 9"/>
                <a:gd name="T2" fmla="*/ 0 w 8"/>
                <a:gd name="T3" fmla="*/ 9 h 9"/>
                <a:gd name="T4" fmla="*/ 4 w 8"/>
                <a:gd name="T5" fmla="*/ 8 h 9"/>
                <a:gd name="T6" fmla="*/ 8 w 8"/>
                <a:gd name="T7" fmla="*/ 8 h 9"/>
                <a:gd name="T8" fmla="*/ 8 w 8"/>
                <a:gd name="T9" fmla="*/ 0 h 9"/>
                <a:gd name="T10" fmla="*/ 4 w 8"/>
                <a:gd name="T11" fmla="*/ 0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8"/>
                  </a:lnTo>
                  <a:lnTo>
                    <a:pt x="8" y="8"/>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3" name="Freeform 446">
              <a:extLst>
                <a:ext uri="{FF2B5EF4-FFF2-40B4-BE49-F238E27FC236}">
                  <a16:creationId xmlns:a16="http://schemas.microsoft.com/office/drawing/2014/main" id="{FEBACBC8-1F06-4674-8CC2-5150D977F28E}"/>
                </a:ext>
              </a:extLst>
            </p:cNvPr>
            <p:cNvSpPr>
              <a:spLocks/>
            </p:cNvSpPr>
            <p:nvPr/>
          </p:nvSpPr>
          <p:spPr bwMode="auto">
            <a:xfrm>
              <a:off x="7127876" y="3544888"/>
              <a:ext cx="12700" cy="14288"/>
            </a:xfrm>
            <a:custGeom>
              <a:avLst/>
              <a:gdLst>
                <a:gd name="T0" fmla="*/ 0 w 8"/>
                <a:gd name="T1" fmla="*/ 0 h 9"/>
                <a:gd name="T2" fmla="*/ 0 w 8"/>
                <a:gd name="T3" fmla="*/ 9 h 9"/>
                <a:gd name="T4" fmla="*/ 4 w 8"/>
                <a:gd name="T5" fmla="*/ 8 h 9"/>
                <a:gd name="T6" fmla="*/ 8 w 8"/>
                <a:gd name="T7" fmla="*/ 8 h 9"/>
                <a:gd name="T8" fmla="*/ 8 w 8"/>
                <a:gd name="T9" fmla="*/ 0 h 9"/>
                <a:gd name="T10" fmla="*/ 4 w 8"/>
                <a:gd name="T11" fmla="*/ 0 h 9"/>
                <a:gd name="T12" fmla="*/ 0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0"/>
                  </a:moveTo>
                  <a:lnTo>
                    <a:pt x="0" y="9"/>
                  </a:lnTo>
                  <a:lnTo>
                    <a:pt x="4" y="8"/>
                  </a:lnTo>
                  <a:lnTo>
                    <a:pt x="8" y="8"/>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 name="Freeform 447">
              <a:extLst>
                <a:ext uri="{FF2B5EF4-FFF2-40B4-BE49-F238E27FC236}">
                  <a16:creationId xmlns:a16="http://schemas.microsoft.com/office/drawing/2014/main" id="{E48E3CFE-72A2-4ADE-ADBE-AB7DC36ED333}"/>
                </a:ext>
              </a:extLst>
            </p:cNvPr>
            <p:cNvSpPr>
              <a:spLocks/>
            </p:cNvSpPr>
            <p:nvPr/>
          </p:nvSpPr>
          <p:spPr bwMode="auto">
            <a:xfrm>
              <a:off x="7127876" y="3427413"/>
              <a:ext cx="12700" cy="14288"/>
            </a:xfrm>
            <a:custGeom>
              <a:avLst/>
              <a:gdLst>
                <a:gd name="T0" fmla="*/ 0 w 8"/>
                <a:gd name="T1" fmla="*/ 1 h 9"/>
                <a:gd name="T2" fmla="*/ 0 w 8"/>
                <a:gd name="T3" fmla="*/ 9 h 9"/>
                <a:gd name="T4" fmla="*/ 4 w 8"/>
                <a:gd name="T5" fmla="*/ 8 h 9"/>
                <a:gd name="T6" fmla="*/ 8 w 8"/>
                <a:gd name="T7" fmla="*/ 8 h 9"/>
                <a:gd name="T8" fmla="*/ 8 w 8"/>
                <a:gd name="T9" fmla="*/ 0 h 9"/>
                <a:gd name="T10" fmla="*/ 4 w 8"/>
                <a:gd name="T11" fmla="*/ 0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8"/>
                  </a:lnTo>
                  <a:lnTo>
                    <a:pt x="8" y="8"/>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Freeform 448">
              <a:extLst>
                <a:ext uri="{FF2B5EF4-FFF2-40B4-BE49-F238E27FC236}">
                  <a16:creationId xmlns:a16="http://schemas.microsoft.com/office/drawing/2014/main" id="{C0879196-0468-46C4-81B4-EA797540C66D}"/>
                </a:ext>
              </a:extLst>
            </p:cNvPr>
            <p:cNvSpPr>
              <a:spLocks/>
            </p:cNvSpPr>
            <p:nvPr/>
          </p:nvSpPr>
          <p:spPr bwMode="auto">
            <a:xfrm>
              <a:off x="7127876" y="3560763"/>
              <a:ext cx="12700" cy="14288"/>
            </a:xfrm>
            <a:custGeom>
              <a:avLst/>
              <a:gdLst>
                <a:gd name="T0" fmla="*/ 0 w 8"/>
                <a:gd name="T1" fmla="*/ 0 h 9"/>
                <a:gd name="T2" fmla="*/ 0 w 8"/>
                <a:gd name="T3" fmla="*/ 9 h 9"/>
                <a:gd name="T4" fmla="*/ 4 w 8"/>
                <a:gd name="T5" fmla="*/ 9 h 9"/>
                <a:gd name="T6" fmla="*/ 8 w 8"/>
                <a:gd name="T7" fmla="*/ 9 h 9"/>
                <a:gd name="T8" fmla="*/ 8 w 8"/>
                <a:gd name="T9" fmla="*/ 0 h 9"/>
                <a:gd name="T10" fmla="*/ 4 w 8"/>
                <a:gd name="T11" fmla="*/ 0 h 9"/>
                <a:gd name="T12" fmla="*/ 0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0"/>
                  </a:moveTo>
                  <a:lnTo>
                    <a:pt x="0" y="9"/>
                  </a:lnTo>
                  <a:lnTo>
                    <a:pt x="4" y="9"/>
                  </a:lnTo>
                  <a:lnTo>
                    <a:pt x="8" y="9"/>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6" name="Freeform 449">
              <a:extLst>
                <a:ext uri="{FF2B5EF4-FFF2-40B4-BE49-F238E27FC236}">
                  <a16:creationId xmlns:a16="http://schemas.microsoft.com/office/drawing/2014/main" id="{6044AAE0-3906-47F3-90BB-C252AB32B942}"/>
                </a:ext>
              </a:extLst>
            </p:cNvPr>
            <p:cNvSpPr>
              <a:spLocks/>
            </p:cNvSpPr>
            <p:nvPr/>
          </p:nvSpPr>
          <p:spPr bwMode="auto">
            <a:xfrm>
              <a:off x="7127876" y="3443288"/>
              <a:ext cx="12700" cy="15875"/>
            </a:xfrm>
            <a:custGeom>
              <a:avLst/>
              <a:gdLst>
                <a:gd name="T0" fmla="*/ 0 w 8"/>
                <a:gd name="T1" fmla="*/ 1 h 10"/>
                <a:gd name="T2" fmla="*/ 0 w 8"/>
                <a:gd name="T3" fmla="*/ 10 h 10"/>
                <a:gd name="T4" fmla="*/ 4 w 8"/>
                <a:gd name="T5" fmla="*/ 9 h 10"/>
                <a:gd name="T6" fmla="*/ 8 w 8"/>
                <a:gd name="T7" fmla="*/ 9 h 10"/>
                <a:gd name="T8" fmla="*/ 8 w 8"/>
                <a:gd name="T9" fmla="*/ 0 h 10"/>
                <a:gd name="T10" fmla="*/ 4 w 8"/>
                <a:gd name="T11" fmla="*/ 0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9"/>
                  </a:lnTo>
                  <a:lnTo>
                    <a:pt x="8" y="9"/>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7" name="Freeform 450">
              <a:extLst>
                <a:ext uri="{FF2B5EF4-FFF2-40B4-BE49-F238E27FC236}">
                  <a16:creationId xmlns:a16="http://schemas.microsoft.com/office/drawing/2014/main" id="{4DB5C182-FE53-4A27-AD55-50206EB86704}"/>
                </a:ext>
              </a:extLst>
            </p:cNvPr>
            <p:cNvSpPr>
              <a:spLocks/>
            </p:cNvSpPr>
            <p:nvPr/>
          </p:nvSpPr>
          <p:spPr bwMode="auto">
            <a:xfrm>
              <a:off x="7127876" y="3460751"/>
              <a:ext cx="12700" cy="14288"/>
            </a:xfrm>
            <a:custGeom>
              <a:avLst/>
              <a:gdLst>
                <a:gd name="T0" fmla="*/ 0 w 8"/>
                <a:gd name="T1" fmla="*/ 1 h 9"/>
                <a:gd name="T2" fmla="*/ 0 w 8"/>
                <a:gd name="T3" fmla="*/ 9 h 9"/>
                <a:gd name="T4" fmla="*/ 4 w 8"/>
                <a:gd name="T5" fmla="*/ 8 h 9"/>
                <a:gd name="T6" fmla="*/ 8 w 8"/>
                <a:gd name="T7" fmla="*/ 8 h 9"/>
                <a:gd name="T8" fmla="*/ 8 w 8"/>
                <a:gd name="T9" fmla="*/ 0 h 9"/>
                <a:gd name="T10" fmla="*/ 4 w 8"/>
                <a:gd name="T11" fmla="*/ 0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8"/>
                  </a:lnTo>
                  <a:lnTo>
                    <a:pt x="8" y="8"/>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Freeform 451">
              <a:extLst>
                <a:ext uri="{FF2B5EF4-FFF2-40B4-BE49-F238E27FC236}">
                  <a16:creationId xmlns:a16="http://schemas.microsoft.com/office/drawing/2014/main" id="{2F0E63F9-AFBC-4F7C-9642-C539957DB352}"/>
                </a:ext>
              </a:extLst>
            </p:cNvPr>
            <p:cNvSpPr>
              <a:spLocks/>
            </p:cNvSpPr>
            <p:nvPr/>
          </p:nvSpPr>
          <p:spPr bwMode="auto">
            <a:xfrm>
              <a:off x="7127876" y="3578226"/>
              <a:ext cx="12700" cy="12700"/>
            </a:xfrm>
            <a:custGeom>
              <a:avLst/>
              <a:gdLst>
                <a:gd name="T0" fmla="*/ 0 w 8"/>
                <a:gd name="T1" fmla="*/ 0 h 8"/>
                <a:gd name="T2" fmla="*/ 0 w 8"/>
                <a:gd name="T3" fmla="*/ 8 h 8"/>
                <a:gd name="T4" fmla="*/ 4 w 8"/>
                <a:gd name="T5" fmla="*/ 8 h 8"/>
                <a:gd name="T6" fmla="*/ 8 w 8"/>
                <a:gd name="T7" fmla="*/ 8 h 8"/>
                <a:gd name="T8" fmla="*/ 8 w 8"/>
                <a:gd name="T9" fmla="*/ 0 h 8"/>
                <a:gd name="T10" fmla="*/ 4 w 8"/>
                <a:gd name="T11" fmla="*/ 0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lnTo>
                    <a:pt x="0" y="8"/>
                  </a:lnTo>
                  <a:lnTo>
                    <a:pt x="4" y="8"/>
                  </a:lnTo>
                  <a:lnTo>
                    <a:pt x="8" y="8"/>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9" name="Freeform 452">
              <a:extLst>
                <a:ext uri="{FF2B5EF4-FFF2-40B4-BE49-F238E27FC236}">
                  <a16:creationId xmlns:a16="http://schemas.microsoft.com/office/drawing/2014/main" id="{EA7E211E-9751-4B93-B412-4F5C493DA89E}"/>
                </a:ext>
              </a:extLst>
            </p:cNvPr>
            <p:cNvSpPr>
              <a:spLocks/>
            </p:cNvSpPr>
            <p:nvPr/>
          </p:nvSpPr>
          <p:spPr bwMode="auto">
            <a:xfrm>
              <a:off x="7127876" y="3476626"/>
              <a:ext cx="12700" cy="15875"/>
            </a:xfrm>
            <a:custGeom>
              <a:avLst/>
              <a:gdLst>
                <a:gd name="T0" fmla="*/ 0 w 8"/>
                <a:gd name="T1" fmla="*/ 1 h 10"/>
                <a:gd name="T2" fmla="*/ 0 w 8"/>
                <a:gd name="T3" fmla="*/ 10 h 10"/>
                <a:gd name="T4" fmla="*/ 4 w 8"/>
                <a:gd name="T5" fmla="*/ 9 h 10"/>
                <a:gd name="T6" fmla="*/ 8 w 8"/>
                <a:gd name="T7" fmla="*/ 9 h 10"/>
                <a:gd name="T8" fmla="*/ 8 w 8"/>
                <a:gd name="T9" fmla="*/ 0 h 10"/>
                <a:gd name="T10" fmla="*/ 4 w 8"/>
                <a:gd name="T11" fmla="*/ 0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9"/>
                  </a:lnTo>
                  <a:lnTo>
                    <a:pt x="8" y="9"/>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0" name="Freeform 453">
              <a:extLst>
                <a:ext uri="{FF2B5EF4-FFF2-40B4-BE49-F238E27FC236}">
                  <a16:creationId xmlns:a16="http://schemas.microsoft.com/office/drawing/2014/main" id="{AEBFA9B3-708B-46B5-ADFE-7D58D7180021}"/>
                </a:ext>
              </a:extLst>
            </p:cNvPr>
            <p:cNvSpPr>
              <a:spLocks/>
            </p:cNvSpPr>
            <p:nvPr/>
          </p:nvSpPr>
          <p:spPr bwMode="auto">
            <a:xfrm>
              <a:off x="7127876" y="3494088"/>
              <a:ext cx="12700" cy="14288"/>
            </a:xfrm>
            <a:custGeom>
              <a:avLst/>
              <a:gdLst>
                <a:gd name="T0" fmla="*/ 0 w 8"/>
                <a:gd name="T1" fmla="*/ 1 h 9"/>
                <a:gd name="T2" fmla="*/ 0 w 8"/>
                <a:gd name="T3" fmla="*/ 9 h 9"/>
                <a:gd name="T4" fmla="*/ 4 w 8"/>
                <a:gd name="T5" fmla="*/ 8 h 9"/>
                <a:gd name="T6" fmla="*/ 8 w 8"/>
                <a:gd name="T7" fmla="*/ 8 h 9"/>
                <a:gd name="T8" fmla="*/ 8 w 8"/>
                <a:gd name="T9" fmla="*/ 0 h 9"/>
                <a:gd name="T10" fmla="*/ 4 w 8"/>
                <a:gd name="T11" fmla="*/ 0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8"/>
                  </a:lnTo>
                  <a:lnTo>
                    <a:pt x="8" y="8"/>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Freeform 454">
              <a:extLst>
                <a:ext uri="{FF2B5EF4-FFF2-40B4-BE49-F238E27FC236}">
                  <a16:creationId xmlns:a16="http://schemas.microsoft.com/office/drawing/2014/main" id="{5C4ECB42-1A95-4830-B365-AF800FFA1749}"/>
                </a:ext>
              </a:extLst>
            </p:cNvPr>
            <p:cNvSpPr>
              <a:spLocks/>
            </p:cNvSpPr>
            <p:nvPr/>
          </p:nvSpPr>
          <p:spPr bwMode="auto">
            <a:xfrm>
              <a:off x="7127876" y="3527426"/>
              <a:ext cx="12700" cy="15875"/>
            </a:xfrm>
            <a:custGeom>
              <a:avLst/>
              <a:gdLst>
                <a:gd name="T0" fmla="*/ 0 w 8"/>
                <a:gd name="T1" fmla="*/ 1 h 10"/>
                <a:gd name="T2" fmla="*/ 0 w 8"/>
                <a:gd name="T3" fmla="*/ 10 h 10"/>
                <a:gd name="T4" fmla="*/ 4 w 8"/>
                <a:gd name="T5" fmla="*/ 9 h 10"/>
                <a:gd name="T6" fmla="*/ 8 w 8"/>
                <a:gd name="T7" fmla="*/ 9 h 10"/>
                <a:gd name="T8" fmla="*/ 8 w 8"/>
                <a:gd name="T9" fmla="*/ 0 h 10"/>
                <a:gd name="T10" fmla="*/ 4 w 8"/>
                <a:gd name="T11" fmla="*/ 0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9"/>
                  </a:lnTo>
                  <a:lnTo>
                    <a:pt x="8" y="9"/>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2" name="Freeform 455">
              <a:extLst>
                <a:ext uri="{FF2B5EF4-FFF2-40B4-BE49-F238E27FC236}">
                  <a16:creationId xmlns:a16="http://schemas.microsoft.com/office/drawing/2014/main" id="{F72368C1-24EF-4E80-B402-7D0C4327DF77}"/>
                </a:ext>
              </a:extLst>
            </p:cNvPr>
            <p:cNvSpPr>
              <a:spLocks/>
            </p:cNvSpPr>
            <p:nvPr/>
          </p:nvSpPr>
          <p:spPr bwMode="auto">
            <a:xfrm>
              <a:off x="7127876" y="3711576"/>
              <a:ext cx="12700" cy="14288"/>
            </a:xfrm>
            <a:custGeom>
              <a:avLst/>
              <a:gdLst>
                <a:gd name="T0" fmla="*/ 0 w 8"/>
                <a:gd name="T1" fmla="*/ 1 h 9"/>
                <a:gd name="T2" fmla="*/ 0 w 8"/>
                <a:gd name="T3" fmla="*/ 9 h 9"/>
                <a:gd name="T4" fmla="*/ 4 w 8"/>
                <a:gd name="T5" fmla="*/ 9 h 9"/>
                <a:gd name="T6" fmla="*/ 8 w 8"/>
                <a:gd name="T7" fmla="*/ 9 h 9"/>
                <a:gd name="T8" fmla="*/ 8 w 8"/>
                <a:gd name="T9" fmla="*/ 0 h 9"/>
                <a:gd name="T10" fmla="*/ 4 w 8"/>
                <a:gd name="T11" fmla="*/ 1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9"/>
                  </a:lnTo>
                  <a:lnTo>
                    <a:pt x="8" y="9"/>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3" name="Freeform 456">
              <a:extLst>
                <a:ext uri="{FF2B5EF4-FFF2-40B4-BE49-F238E27FC236}">
                  <a16:creationId xmlns:a16="http://schemas.microsoft.com/office/drawing/2014/main" id="{7132169D-53FD-44B3-A49E-C848391D2893}"/>
                </a:ext>
              </a:extLst>
            </p:cNvPr>
            <p:cNvSpPr>
              <a:spLocks/>
            </p:cNvSpPr>
            <p:nvPr/>
          </p:nvSpPr>
          <p:spPr bwMode="auto">
            <a:xfrm>
              <a:off x="7127876" y="3694113"/>
              <a:ext cx="12700" cy="15875"/>
            </a:xfrm>
            <a:custGeom>
              <a:avLst/>
              <a:gdLst>
                <a:gd name="T0" fmla="*/ 0 w 8"/>
                <a:gd name="T1" fmla="*/ 1 h 10"/>
                <a:gd name="T2" fmla="*/ 0 w 8"/>
                <a:gd name="T3" fmla="*/ 10 h 10"/>
                <a:gd name="T4" fmla="*/ 4 w 8"/>
                <a:gd name="T5" fmla="*/ 10 h 10"/>
                <a:gd name="T6" fmla="*/ 8 w 8"/>
                <a:gd name="T7" fmla="*/ 10 h 10"/>
                <a:gd name="T8" fmla="*/ 8 w 8"/>
                <a:gd name="T9" fmla="*/ 0 h 10"/>
                <a:gd name="T10" fmla="*/ 4 w 8"/>
                <a:gd name="T11" fmla="*/ 1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10"/>
                  </a:lnTo>
                  <a:lnTo>
                    <a:pt x="8" y="10"/>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Freeform 457">
              <a:extLst>
                <a:ext uri="{FF2B5EF4-FFF2-40B4-BE49-F238E27FC236}">
                  <a16:creationId xmlns:a16="http://schemas.microsoft.com/office/drawing/2014/main" id="{844D1710-2757-499B-9FC7-4B52A26F4A84}"/>
                </a:ext>
              </a:extLst>
            </p:cNvPr>
            <p:cNvSpPr>
              <a:spLocks/>
            </p:cNvSpPr>
            <p:nvPr/>
          </p:nvSpPr>
          <p:spPr bwMode="auto">
            <a:xfrm>
              <a:off x="7127876" y="3727451"/>
              <a:ext cx="12700" cy="15875"/>
            </a:xfrm>
            <a:custGeom>
              <a:avLst/>
              <a:gdLst>
                <a:gd name="T0" fmla="*/ 0 w 8"/>
                <a:gd name="T1" fmla="*/ 1 h 10"/>
                <a:gd name="T2" fmla="*/ 0 w 8"/>
                <a:gd name="T3" fmla="*/ 10 h 10"/>
                <a:gd name="T4" fmla="*/ 4 w 8"/>
                <a:gd name="T5" fmla="*/ 10 h 10"/>
                <a:gd name="T6" fmla="*/ 8 w 8"/>
                <a:gd name="T7" fmla="*/ 10 h 10"/>
                <a:gd name="T8" fmla="*/ 8 w 8"/>
                <a:gd name="T9" fmla="*/ 0 h 10"/>
                <a:gd name="T10" fmla="*/ 4 w 8"/>
                <a:gd name="T11" fmla="*/ 1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10"/>
                  </a:lnTo>
                  <a:lnTo>
                    <a:pt x="8" y="10"/>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5" name="Freeform 458">
              <a:extLst>
                <a:ext uri="{FF2B5EF4-FFF2-40B4-BE49-F238E27FC236}">
                  <a16:creationId xmlns:a16="http://schemas.microsoft.com/office/drawing/2014/main" id="{8B37A1BE-6440-4BC7-89AB-C2E5F5DBF230}"/>
                </a:ext>
              </a:extLst>
            </p:cNvPr>
            <p:cNvSpPr>
              <a:spLocks/>
            </p:cNvSpPr>
            <p:nvPr/>
          </p:nvSpPr>
          <p:spPr bwMode="auto">
            <a:xfrm>
              <a:off x="7127876" y="3679826"/>
              <a:ext cx="12700" cy="12700"/>
            </a:xfrm>
            <a:custGeom>
              <a:avLst/>
              <a:gdLst>
                <a:gd name="T0" fmla="*/ 0 w 8"/>
                <a:gd name="T1" fmla="*/ 0 h 8"/>
                <a:gd name="T2" fmla="*/ 0 w 8"/>
                <a:gd name="T3" fmla="*/ 8 h 8"/>
                <a:gd name="T4" fmla="*/ 4 w 8"/>
                <a:gd name="T5" fmla="*/ 8 h 8"/>
                <a:gd name="T6" fmla="*/ 8 w 8"/>
                <a:gd name="T7" fmla="*/ 8 h 8"/>
                <a:gd name="T8" fmla="*/ 8 w 8"/>
                <a:gd name="T9" fmla="*/ 0 h 8"/>
                <a:gd name="T10" fmla="*/ 4 w 8"/>
                <a:gd name="T11" fmla="*/ 0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lnTo>
                    <a:pt x="0" y="8"/>
                  </a:lnTo>
                  <a:lnTo>
                    <a:pt x="4" y="8"/>
                  </a:lnTo>
                  <a:lnTo>
                    <a:pt x="8" y="8"/>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 name="Freeform 459">
              <a:extLst>
                <a:ext uri="{FF2B5EF4-FFF2-40B4-BE49-F238E27FC236}">
                  <a16:creationId xmlns:a16="http://schemas.microsoft.com/office/drawing/2014/main" id="{9FA69E4D-133B-4D56-B2E4-FACA62DE79D0}"/>
                </a:ext>
              </a:extLst>
            </p:cNvPr>
            <p:cNvSpPr>
              <a:spLocks/>
            </p:cNvSpPr>
            <p:nvPr/>
          </p:nvSpPr>
          <p:spPr bwMode="auto">
            <a:xfrm>
              <a:off x="7127876" y="3629026"/>
              <a:ext cx="12700" cy="12700"/>
            </a:xfrm>
            <a:custGeom>
              <a:avLst/>
              <a:gdLst>
                <a:gd name="T0" fmla="*/ 0 w 8"/>
                <a:gd name="T1" fmla="*/ 0 h 8"/>
                <a:gd name="T2" fmla="*/ 0 w 8"/>
                <a:gd name="T3" fmla="*/ 8 h 8"/>
                <a:gd name="T4" fmla="*/ 4 w 8"/>
                <a:gd name="T5" fmla="*/ 8 h 8"/>
                <a:gd name="T6" fmla="*/ 8 w 8"/>
                <a:gd name="T7" fmla="*/ 8 h 8"/>
                <a:gd name="T8" fmla="*/ 8 w 8"/>
                <a:gd name="T9" fmla="*/ 0 h 8"/>
                <a:gd name="T10" fmla="*/ 4 w 8"/>
                <a:gd name="T11" fmla="*/ 0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lnTo>
                    <a:pt x="0" y="8"/>
                  </a:lnTo>
                  <a:lnTo>
                    <a:pt x="4" y="8"/>
                  </a:lnTo>
                  <a:lnTo>
                    <a:pt x="8" y="8"/>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Freeform 460">
              <a:extLst>
                <a:ext uri="{FF2B5EF4-FFF2-40B4-BE49-F238E27FC236}">
                  <a16:creationId xmlns:a16="http://schemas.microsoft.com/office/drawing/2014/main" id="{A1722337-5984-4983-B1BE-A24324D979D7}"/>
                </a:ext>
              </a:extLst>
            </p:cNvPr>
            <p:cNvSpPr>
              <a:spLocks/>
            </p:cNvSpPr>
            <p:nvPr/>
          </p:nvSpPr>
          <p:spPr bwMode="auto">
            <a:xfrm>
              <a:off x="7143751" y="3506788"/>
              <a:ext cx="15875" cy="15875"/>
            </a:xfrm>
            <a:custGeom>
              <a:avLst/>
              <a:gdLst>
                <a:gd name="T0" fmla="*/ 0 w 10"/>
                <a:gd name="T1" fmla="*/ 1 h 10"/>
                <a:gd name="T2" fmla="*/ 0 w 10"/>
                <a:gd name="T3" fmla="*/ 10 h 10"/>
                <a:gd name="T4" fmla="*/ 4 w 10"/>
                <a:gd name="T5" fmla="*/ 10 h 10"/>
                <a:gd name="T6" fmla="*/ 10 w 10"/>
                <a:gd name="T7" fmla="*/ 10 h 10"/>
                <a:gd name="T8" fmla="*/ 10 w 10"/>
                <a:gd name="T9" fmla="*/ 0 h 10"/>
                <a:gd name="T10" fmla="*/ 4 w 10"/>
                <a:gd name="T11" fmla="*/ 1 h 10"/>
                <a:gd name="T12" fmla="*/ 0 w 1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1"/>
                  </a:moveTo>
                  <a:lnTo>
                    <a:pt x="0" y="10"/>
                  </a:lnTo>
                  <a:lnTo>
                    <a:pt x="4" y="10"/>
                  </a:lnTo>
                  <a:lnTo>
                    <a:pt x="10" y="10"/>
                  </a:lnTo>
                  <a:lnTo>
                    <a:pt x="10"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 name="Freeform 461">
              <a:extLst>
                <a:ext uri="{FF2B5EF4-FFF2-40B4-BE49-F238E27FC236}">
                  <a16:creationId xmlns:a16="http://schemas.microsoft.com/office/drawing/2014/main" id="{1355CDB9-6220-4CE7-9F91-3A9692024453}"/>
                </a:ext>
              </a:extLst>
            </p:cNvPr>
            <p:cNvSpPr>
              <a:spLocks/>
            </p:cNvSpPr>
            <p:nvPr/>
          </p:nvSpPr>
          <p:spPr bwMode="auto">
            <a:xfrm>
              <a:off x="7127876" y="3595688"/>
              <a:ext cx="12700" cy="12700"/>
            </a:xfrm>
            <a:custGeom>
              <a:avLst/>
              <a:gdLst>
                <a:gd name="T0" fmla="*/ 0 w 8"/>
                <a:gd name="T1" fmla="*/ 0 h 8"/>
                <a:gd name="T2" fmla="*/ 0 w 8"/>
                <a:gd name="T3" fmla="*/ 8 h 8"/>
                <a:gd name="T4" fmla="*/ 4 w 8"/>
                <a:gd name="T5" fmla="*/ 8 h 8"/>
                <a:gd name="T6" fmla="*/ 8 w 8"/>
                <a:gd name="T7" fmla="*/ 8 h 8"/>
                <a:gd name="T8" fmla="*/ 8 w 8"/>
                <a:gd name="T9" fmla="*/ 0 h 8"/>
                <a:gd name="T10" fmla="*/ 4 w 8"/>
                <a:gd name="T11" fmla="*/ 0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lnTo>
                    <a:pt x="0" y="8"/>
                  </a:lnTo>
                  <a:lnTo>
                    <a:pt x="4" y="8"/>
                  </a:lnTo>
                  <a:lnTo>
                    <a:pt x="8" y="8"/>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 name="Freeform 462">
              <a:extLst>
                <a:ext uri="{FF2B5EF4-FFF2-40B4-BE49-F238E27FC236}">
                  <a16:creationId xmlns:a16="http://schemas.microsoft.com/office/drawing/2014/main" id="{34888CE4-7D1F-45EB-8DD8-8CF61F474318}"/>
                </a:ext>
              </a:extLst>
            </p:cNvPr>
            <p:cNvSpPr>
              <a:spLocks/>
            </p:cNvSpPr>
            <p:nvPr/>
          </p:nvSpPr>
          <p:spPr bwMode="auto">
            <a:xfrm>
              <a:off x="7127876" y="3662363"/>
              <a:ext cx="12700" cy="12700"/>
            </a:xfrm>
            <a:custGeom>
              <a:avLst/>
              <a:gdLst>
                <a:gd name="T0" fmla="*/ 0 w 8"/>
                <a:gd name="T1" fmla="*/ 0 h 8"/>
                <a:gd name="T2" fmla="*/ 0 w 8"/>
                <a:gd name="T3" fmla="*/ 8 h 8"/>
                <a:gd name="T4" fmla="*/ 4 w 8"/>
                <a:gd name="T5" fmla="*/ 8 h 8"/>
                <a:gd name="T6" fmla="*/ 8 w 8"/>
                <a:gd name="T7" fmla="*/ 8 h 8"/>
                <a:gd name="T8" fmla="*/ 8 w 8"/>
                <a:gd name="T9" fmla="*/ 0 h 8"/>
                <a:gd name="T10" fmla="*/ 4 w 8"/>
                <a:gd name="T11" fmla="*/ 0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lnTo>
                    <a:pt x="0" y="8"/>
                  </a:lnTo>
                  <a:lnTo>
                    <a:pt x="4" y="8"/>
                  </a:lnTo>
                  <a:lnTo>
                    <a:pt x="8" y="8"/>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Freeform 463">
              <a:extLst>
                <a:ext uri="{FF2B5EF4-FFF2-40B4-BE49-F238E27FC236}">
                  <a16:creationId xmlns:a16="http://schemas.microsoft.com/office/drawing/2014/main" id="{36906DB1-F5D2-46BB-893B-6F790249590B}"/>
                </a:ext>
              </a:extLst>
            </p:cNvPr>
            <p:cNvSpPr>
              <a:spLocks/>
            </p:cNvSpPr>
            <p:nvPr/>
          </p:nvSpPr>
          <p:spPr bwMode="auto">
            <a:xfrm>
              <a:off x="7127876" y="3644901"/>
              <a:ext cx="12700" cy="14288"/>
            </a:xfrm>
            <a:custGeom>
              <a:avLst/>
              <a:gdLst>
                <a:gd name="T0" fmla="*/ 0 w 8"/>
                <a:gd name="T1" fmla="*/ 0 h 9"/>
                <a:gd name="T2" fmla="*/ 0 w 8"/>
                <a:gd name="T3" fmla="*/ 9 h 9"/>
                <a:gd name="T4" fmla="*/ 4 w 8"/>
                <a:gd name="T5" fmla="*/ 9 h 9"/>
                <a:gd name="T6" fmla="*/ 8 w 8"/>
                <a:gd name="T7" fmla="*/ 9 h 9"/>
                <a:gd name="T8" fmla="*/ 8 w 8"/>
                <a:gd name="T9" fmla="*/ 0 h 9"/>
                <a:gd name="T10" fmla="*/ 4 w 8"/>
                <a:gd name="T11" fmla="*/ 0 h 9"/>
                <a:gd name="T12" fmla="*/ 0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0"/>
                  </a:moveTo>
                  <a:lnTo>
                    <a:pt x="0" y="9"/>
                  </a:lnTo>
                  <a:lnTo>
                    <a:pt x="4" y="9"/>
                  </a:lnTo>
                  <a:lnTo>
                    <a:pt x="8" y="9"/>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 name="Freeform 464">
              <a:extLst>
                <a:ext uri="{FF2B5EF4-FFF2-40B4-BE49-F238E27FC236}">
                  <a16:creationId xmlns:a16="http://schemas.microsoft.com/office/drawing/2014/main" id="{309F5D63-A3E4-492A-8402-229576BF2D8D}"/>
                </a:ext>
              </a:extLst>
            </p:cNvPr>
            <p:cNvSpPr>
              <a:spLocks/>
            </p:cNvSpPr>
            <p:nvPr/>
          </p:nvSpPr>
          <p:spPr bwMode="auto">
            <a:xfrm>
              <a:off x="7127876" y="3611563"/>
              <a:ext cx="12700" cy="14288"/>
            </a:xfrm>
            <a:custGeom>
              <a:avLst/>
              <a:gdLst>
                <a:gd name="T0" fmla="*/ 0 w 8"/>
                <a:gd name="T1" fmla="*/ 0 h 9"/>
                <a:gd name="T2" fmla="*/ 0 w 8"/>
                <a:gd name="T3" fmla="*/ 9 h 9"/>
                <a:gd name="T4" fmla="*/ 4 w 8"/>
                <a:gd name="T5" fmla="*/ 9 h 9"/>
                <a:gd name="T6" fmla="*/ 8 w 8"/>
                <a:gd name="T7" fmla="*/ 9 h 9"/>
                <a:gd name="T8" fmla="*/ 8 w 8"/>
                <a:gd name="T9" fmla="*/ 0 h 9"/>
                <a:gd name="T10" fmla="*/ 4 w 8"/>
                <a:gd name="T11" fmla="*/ 0 h 9"/>
                <a:gd name="T12" fmla="*/ 0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0"/>
                  </a:moveTo>
                  <a:lnTo>
                    <a:pt x="0" y="9"/>
                  </a:lnTo>
                  <a:lnTo>
                    <a:pt x="4" y="9"/>
                  </a:lnTo>
                  <a:lnTo>
                    <a:pt x="8" y="9"/>
                  </a:lnTo>
                  <a:lnTo>
                    <a:pt x="8"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 name="Freeform 465">
              <a:extLst>
                <a:ext uri="{FF2B5EF4-FFF2-40B4-BE49-F238E27FC236}">
                  <a16:creationId xmlns:a16="http://schemas.microsoft.com/office/drawing/2014/main" id="{2F0955BA-0D6F-46EB-80BD-B0E7EB0C5D66}"/>
                </a:ext>
              </a:extLst>
            </p:cNvPr>
            <p:cNvSpPr>
              <a:spLocks/>
            </p:cNvSpPr>
            <p:nvPr/>
          </p:nvSpPr>
          <p:spPr bwMode="auto">
            <a:xfrm>
              <a:off x="7143751" y="3627438"/>
              <a:ext cx="15875" cy="14288"/>
            </a:xfrm>
            <a:custGeom>
              <a:avLst/>
              <a:gdLst>
                <a:gd name="T0" fmla="*/ 0 w 10"/>
                <a:gd name="T1" fmla="*/ 0 h 9"/>
                <a:gd name="T2" fmla="*/ 0 w 10"/>
                <a:gd name="T3" fmla="*/ 9 h 9"/>
                <a:gd name="T4" fmla="*/ 4 w 10"/>
                <a:gd name="T5" fmla="*/ 8 h 9"/>
                <a:gd name="T6" fmla="*/ 10 w 10"/>
                <a:gd name="T7" fmla="*/ 8 h 9"/>
                <a:gd name="T8" fmla="*/ 10 w 10"/>
                <a:gd name="T9" fmla="*/ 0 h 9"/>
                <a:gd name="T10" fmla="*/ 4 w 10"/>
                <a:gd name="T11" fmla="*/ 0 h 9"/>
                <a:gd name="T12" fmla="*/ 0 w 10"/>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0" y="0"/>
                  </a:moveTo>
                  <a:lnTo>
                    <a:pt x="0" y="9"/>
                  </a:lnTo>
                  <a:lnTo>
                    <a:pt x="4" y="8"/>
                  </a:lnTo>
                  <a:lnTo>
                    <a:pt x="10" y="8"/>
                  </a:lnTo>
                  <a:lnTo>
                    <a:pt x="10"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Freeform 466">
              <a:extLst>
                <a:ext uri="{FF2B5EF4-FFF2-40B4-BE49-F238E27FC236}">
                  <a16:creationId xmlns:a16="http://schemas.microsoft.com/office/drawing/2014/main" id="{B629B78D-276F-46B3-90AF-D93E867265B3}"/>
                </a:ext>
              </a:extLst>
            </p:cNvPr>
            <p:cNvSpPr>
              <a:spLocks/>
            </p:cNvSpPr>
            <p:nvPr/>
          </p:nvSpPr>
          <p:spPr bwMode="auto">
            <a:xfrm>
              <a:off x="7143751" y="3609976"/>
              <a:ext cx="15875" cy="15875"/>
            </a:xfrm>
            <a:custGeom>
              <a:avLst/>
              <a:gdLst>
                <a:gd name="T0" fmla="*/ 0 w 10"/>
                <a:gd name="T1" fmla="*/ 0 h 10"/>
                <a:gd name="T2" fmla="*/ 0 w 10"/>
                <a:gd name="T3" fmla="*/ 10 h 10"/>
                <a:gd name="T4" fmla="*/ 4 w 10"/>
                <a:gd name="T5" fmla="*/ 9 h 10"/>
                <a:gd name="T6" fmla="*/ 10 w 10"/>
                <a:gd name="T7" fmla="*/ 9 h 10"/>
                <a:gd name="T8" fmla="*/ 10 w 10"/>
                <a:gd name="T9" fmla="*/ 0 h 10"/>
                <a:gd name="T10" fmla="*/ 4 w 10"/>
                <a:gd name="T11" fmla="*/ 0 h 10"/>
                <a:gd name="T12" fmla="*/ 0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0"/>
                  </a:moveTo>
                  <a:lnTo>
                    <a:pt x="0" y="10"/>
                  </a:lnTo>
                  <a:lnTo>
                    <a:pt x="4" y="9"/>
                  </a:lnTo>
                  <a:lnTo>
                    <a:pt x="10" y="9"/>
                  </a:lnTo>
                  <a:lnTo>
                    <a:pt x="10"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 name="Freeform 467">
              <a:extLst>
                <a:ext uri="{FF2B5EF4-FFF2-40B4-BE49-F238E27FC236}">
                  <a16:creationId xmlns:a16="http://schemas.microsoft.com/office/drawing/2014/main" id="{9CFA296F-7245-4579-B471-82D1ACC6B7CD}"/>
                </a:ext>
              </a:extLst>
            </p:cNvPr>
            <p:cNvSpPr>
              <a:spLocks/>
            </p:cNvSpPr>
            <p:nvPr/>
          </p:nvSpPr>
          <p:spPr bwMode="auto">
            <a:xfrm>
              <a:off x="7143751" y="3592513"/>
              <a:ext cx="15875" cy="15875"/>
            </a:xfrm>
            <a:custGeom>
              <a:avLst/>
              <a:gdLst>
                <a:gd name="T0" fmla="*/ 0 w 10"/>
                <a:gd name="T1" fmla="*/ 0 h 10"/>
                <a:gd name="T2" fmla="*/ 0 w 10"/>
                <a:gd name="T3" fmla="*/ 10 h 10"/>
                <a:gd name="T4" fmla="*/ 4 w 10"/>
                <a:gd name="T5" fmla="*/ 9 h 10"/>
                <a:gd name="T6" fmla="*/ 10 w 10"/>
                <a:gd name="T7" fmla="*/ 9 h 10"/>
                <a:gd name="T8" fmla="*/ 10 w 10"/>
                <a:gd name="T9" fmla="*/ 0 h 10"/>
                <a:gd name="T10" fmla="*/ 4 w 10"/>
                <a:gd name="T11" fmla="*/ 0 h 10"/>
                <a:gd name="T12" fmla="*/ 0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0"/>
                  </a:moveTo>
                  <a:lnTo>
                    <a:pt x="0" y="10"/>
                  </a:lnTo>
                  <a:lnTo>
                    <a:pt x="4" y="9"/>
                  </a:lnTo>
                  <a:lnTo>
                    <a:pt x="10" y="9"/>
                  </a:lnTo>
                  <a:lnTo>
                    <a:pt x="10"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 name="Freeform 468">
              <a:extLst>
                <a:ext uri="{FF2B5EF4-FFF2-40B4-BE49-F238E27FC236}">
                  <a16:creationId xmlns:a16="http://schemas.microsoft.com/office/drawing/2014/main" id="{ED81F33F-1CFE-4B7E-AA20-B8EFBBD39714}"/>
                </a:ext>
              </a:extLst>
            </p:cNvPr>
            <p:cNvSpPr>
              <a:spLocks/>
            </p:cNvSpPr>
            <p:nvPr/>
          </p:nvSpPr>
          <p:spPr bwMode="auto">
            <a:xfrm>
              <a:off x="7110413" y="3346451"/>
              <a:ext cx="14288" cy="15875"/>
            </a:xfrm>
            <a:custGeom>
              <a:avLst/>
              <a:gdLst>
                <a:gd name="T0" fmla="*/ 0 w 9"/>
                <a:gd name="T1" fmla="*/ 2 h 10"/>
                <a:gd name="T2" fmla="*/ 0 w 9"/>
                <a:gd name="T3" fmla="*/ 10 h 10"/>
                <a:gd name="T4" fmla="*/ 4 w 9"/>
                <a:gd name="T5" fmla="*/ 9 h 10"/>
                <a:gd name="T6" fmla="*/ 9 w 9"/>
                <a:gd name="T7" fmla="*/ 8 h 10"/>
                <a:gd name="T8" fmla="*/ 9 w 9"/>
                <a:gd name="T9" fmla="*/ 0 h 10"/>
                <a:gd name="T10" fmla="*/ 4 w 9"/>
                <a:gd name="T11" fmla="*/ 1 h 10"/>
                <a:gd name="T12" fmla="*/ 0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2"/>
                  </a:moveTo>
                  <a:lnTo>
                    <a:pt x="0" y="10"/>
                  </a:lnTo>
                  <a:lnTo>
                    <a:pt x="4" y="9"/>
                  </a:lnTo>
                  <a:lnTo>
                    <a:pt x="9" y="8"/>
                  </a:lnTo>
                  <a:lnTo>
                    <a:pt x="9"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Freeform 469">
              <a:extLst>
                <a:ext uri="{FF2B5EF4-FFF2-40B4-BE49-F238E27FC236}">
                  <a16:creationId xmlns:a16="http://schemas.microsoft.com/office/drawing/2014/main" id="{93EA3E46-08E5-4F2F-ACB0-C1AF3EA2DB4F}"/>
                </a:ext>
              </a:extLst>
            </p:cNvPr>
            <p:cNvSpPr>
              <a:spLocks/>
            </p:cNvSpPr>
            <p:nvPr/>
          </p:nvSpPr>
          <p:spPr bwMode="auto">
            <a:xfrm>
              <a:off x="7143751" y="3643313"/>
              <a:ext cx="15875" cy="15875"/>
            </a:xfrm>
            <a:custGeom>
              <a:avLst/>
              <a:gdLst>
                <a:gd name="T0" fmla="*/ 0 w 10"/>
                <a:gd name="T1" fmla="*/ 0 h 10"/>
                <a:gd name="T2" fmla="*/ 0 w 10"/>
                <a:gd name="T3" fmla="*/ 10 h 10"/>
                <a:gd name="T4" fmla="*/ 4 w 10"/>
                <a:gd name="T5" fmla="*/ 9 h 10"/>
                <a:gd name="T6" fmla="*/ 10 w 10"/>
                <a:gd name="T7" fmla="*/ 9 h 10"/>
                <a:gd name="T8" fmla="*/ 10 w 10"/>
                <a:gd name="T9" fmla="*/ 0 h 10"/>
                <a:gd name="T10" fmla="*/ 4 w 10"/>
                <a:gd name="T11" fmla="*/ 0 h 10"/>
                <a:gd name="T12" fmla="*/ 0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0"/>
                  </a:moveTo>
                  <a:lnTo>
                    <a:pt x="0" y="10"/>
                  </a:lnTo>
                  <a:lnTo>
                    <a:pt x="4" y="9"/>
                  </a:lnTo>
                  <a:lnTo>
                    <a:pt x="10" y="9"/>
                  </a:lnTo>
                  <a:lnTo>
                    <a:pt x="10"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7" name="Freeform 470">
              <a:extLst>
                <a:ext uri="{FF2B5EF4-FFF2-40B4-BE49-F238E27FC236}">
                  <a16:creationId xmlns:a16="http://schemas.microsoft.com/office/drawing/2014/main" id="{F4C8F492-3CBD-4D38-8C90-1A219E6D6494}"/>
                </a:ext>
              </a:extLst>
            </p:cNvPr>
            <p:cNvSpPr>
              <a:spLocks/>
            </p:cNvSpPr>
            <p:nvPr/>
          </p:nvSpPr>
          <p:spPr bwMode="auto">
            <a:xfrm>
              <a:off x="7143751" y="3524251"/>
              <a:ext cx="15875" cy="15875"/>
            </a:xfrm>
            <a:custGeom>
              <a:avLst/>
              <a:gdLst>
                <a:gd name="T0" fmla="*/ 0 w 10"/>
                <a:gd name="T1" fmla="*/ 1 h 10"/>
                <a:gd name="T2" fmla="*/ 0 w 10"/>
                <a:gd name="T3" fmla="*/ 10 h 10"/>
                <a:gd name="T4" fmla="*/ 4 w 10"/>
                <a:gd name="T5" fmla="*/ 10 h 10"/>
                <a:gd name="T6" fmla="*/ 10 w 10"/>
                <a:gd name="T7" fmla="*/ 10 h 10"/>
                <a:gd name="T8" fmla="*/ 10 w 10"/>
                <a:gd name="T9" fmla="*/ 0 h 10"/>
                <a:gd name="T10" fmla="*/ 4 w 10"/>
                <a:gd name="T11" fmla="*/ 1 h 10"/>
                <a:gd name="T12" fmla="*/ 0 w 1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1"/>
                  </a:moveTo>
                  <a:lnTo>
                    <a:pt x="0" y="10"/>
                  </a:lnTo>
                  <a:lnTo>
                    <a:pt x="4" y="10"/>
                  </a:lnTo>
                  <a:lnTo>
                    <a:pt x="10" y="10"/>
                  </a:lnTo>
                  <a:lnTo>
                    <a:pt x="10"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Freeform 471">
              <a:extLst>
                <a:ext uri="{FF2B5EF4-FFF2-40B4-BE49-F238E27FC236}">
                  <a16:creationId xmlns:a16="http://schemas.microsoft.com/office/drawing/2014/main" id="{6B5F47C0-7DC8-44E1-A821-0FAF7B5C290C}"/>
                </a:ext>
              </a:extLst>
            </p:cNvPr>
            <p:cNvSpPr>
              <a:spLocks/>
            </p:cNvSpPr>
            <p:nvPr/>
          </p:nvSpPr>
          <p:spPr bwMode="auto">
            <a:xfrm>
              <a:off x="7143751" y="3543301"/>
              <a:ext cx="15875" cy="14288"/>
            </a:xfrm>
            <a:custGeom>
              <a:avLst/>
              <a:gdLst>
                <a:gd name="T0" fmla="*/ 0 w 10"/>
                <a:gd name="T1" fmla="*/ 0 h 9"/>
                <a:gd name="T2" fmla="*/ 0 w 10"/>
                <a:gd name="T3" fmla="*/ 9 h 9"/>
                <a:gd name="T4" fmla="*/ 4 w 10"/>
                <a:gd name="T5" fmla="*/ 8 h 9"/>
                <a:gd name="T6" fmla="*/ 10 w 10"/>
                <a:gd name="T7" fmla="*/ 8 h 9"/>
                <a:gd name="T8" fmla="*/ 10 w 10"/>
                <a:gd name="T9" fmla="*/ 0 h 9"/>
                <a:gd name="T10" fmla="*/ 4 w 10"/>
                <a:gd name="T11" fmla="*/ 0 h 9"/>
                <a:gd name="T12" fmla="*/ 0 w 10"/>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0" y="0"/>
                  </a:moveTo>
                  <a:lnTo>
                    <a:pt x="0" y="9"/>
                  </a:lnTo>
                  <a:lnTo>
                    <a:pt x="4" y="8"/>
                  </a:lnTo>
                  <a:lnTo>
                    <a:pt x="10" y="8"/>
                  </a:lnTo>
                  <a:lnTo>
                    <a:pt x="10"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9" name="Freeform 472">
              <a:extLst>
                <a:ext uri="{FF2B5EF4-FFF2-40B4-BE49-F238E27FC236}">
                  <a16:creationId xmlns:a16="http://schemas.microsoft.com/office/drawing/2014/main" id="{F714CF4C-66D1-4873-8376-A43FB4A93FDD}"/>
                </a:ext>
              </a:extLst>
            </p:cNvPr>
            <p:cNvSpPr>
              <a:spLocks/>
            </p:cNvSpPr>
            <p:nvPr/>
          </p:nvSpPr>
          <p:spPr bwMode="auto">
            <a:xfrm>
              <a:off x="7143751" y="3559176"/>
              <a:ext cx="15875" cy="15875"/>
            </a:xfrm>
            <a:custGeom>
              <a:avLst/>
              <a:gdLst>
                <a:gd name="T0" fmla="*/ 0 w 10"/>
                <a:gd name="T1" fmla="*/ 0 h 10"/>
                <a:gd name="T2" fmla="*/ 0 w 10"/>
                <a:gd name="T3" fmla="*/ 10 h 10"/>
                <a:gd name="T4" fmla="*/ 4 w 10"/>
                <a:gd name="T5" fmla="*/ 9 h 10"/>
                <a:gd name="T6" fmla="*/ 10 w 10"/>
                <a:gd name="T7" fmla="*/ 9 h 10"/>
                <a:gd name="T8" fmla="*/ 10 w 10"/>
                <a:gd name="T9" fmla="*/ 0 h 10"/>
                <a:gd name="T10" fmla="*/ 4 w 10"/>
                <a:gd name="T11" fmla="*/ 0 h 10"/>
                <a:gd name="T12" fmla="*/ 0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0"/>
                  </a:moveTo>
                  <a:lnTo>
                    <a:pt x="0" y="10"/>
                  </a:lnTo>
                  <a:lnTo>
                    <a:pt x="4" y="9"/>
                  </a:lnTo>
                  <a:lnTo>
                    <a:pt x="10" y="9"/>
                  </a:lnTo>
                  <a:lnTo>
                    <a:pt x="10"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0" name="Freeform 473">
              <a:extLst>
                <a:ext uri="{FF2B5EF4-FFF2-40B4-BE49-F238E27FC236}">
                  <a16:creationId xmlns:a16="http://schemas.microsoft.com/office/drawing/2014/main" id="{9549CD58-3F3C-4BCD-A5BC-1E0723210150}"/>
                </a:ext>
              </a:extLst>
            </p:cNvPr>
            <p:cNvSpPr>
              <a:spLocks/>
            </p:cNvSpPr>
            <p:nvPr/>
          </p:nvSpPr>
          <p:spPr bwMode="auto">
            <a:xfrm>
              <a:off x="7143751" y="3576638"/>
              <a:ext cx="15875" cy="12700"/>
            </a:xfrm>
            <a:custGeom>
              <a:avLst/>
              <a:gdLst>
                <a:gd name="T0" fmla="*/ 0 w 10"/>
                <a:gd name="T1" fmla="*/ 0 h 8"/>
                <a:gd name="T2" fmla="*/ 0 w 10"/>
                <a:gd name="T3" fmla="*/ 8 h 8"/>
                <a:gd name="T4" fmla="*/ 4 w 10"/>
                <a:gd name="T5" fmla="*/ 8 h 8"/>
                <a:gd name="T6" fmla="*/ 10 w 10"/>
                <a:gd name="T7" fmla="*/ 8 h 8"/>
                <a:gd name="T8" fmla="*/ 10 w 10"/>
                <a:gd name="T9" fmla="*/ 0 h 8"/>
                <a:gd name="T10" fmla="*/ 4 w 10"/>
                <a:gd name="T11" fmla="*/ 0 h 8"/>
                <a:gd name="T12" fmla="*/ 0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0" y="0"/>
                  </a:moveTo>
                  <a:lnTo>
                    <a:pt x="0" y="8"/>
                  </a:lnTo>
                  <a:lnTo>
                    <a:pt x="4" y="8"/>
                  </a:lnTo>
                  <a:lnTo>
                    <a:pt x="10" y="8"/>
                  </a:lnTo>
                  <a:lnTo>
                    <a:pt x="10"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 name="Freeform 474">
              <a:extLst>
                <a:ext uri="{FF2B5EF4-FFF2-40B4-BE49-F238E27FC236}">
                  <a16:creationId xmlns:a16="http://schemas.microsoft.com/office/drawing/2014/main" id="{78B7127A-1BC3-4018-9EAE-B1B227E264B4}"/>
                </a:ext>
              </a:extLst>
            </p:cNvPr>
            <p:cNvSpPr>
              <a:spLocks/>
            </p:cNvSpPr>
            <p:nvPr/>
          </p:nvSpPr>
          <p:spPr bwMode="auto">
            <a:xfrm>
              <a:off x="7127876" y="3343276"/>
              <a:ext cx="12700" cy="15875"/>
            </a:xfrm>
            <a:custGeom>
              <a:avLst/>
              <a:gdLst>
                <a:gd name="T0" fmla="*/ 0 w 8"/>
                <a:gd name="T1" fmla="*/ 2 h 10"/>
                <a:gd name="T2" fmla="*/ 0 w 8"/>
                <a:gd name="T3" fmla="*/ 10 h 10"/>
                <a:gd name="T4" fmla="*/ 4 w 8"/>
                <a:gd name="T5" fmla="*/ 9 h 10"/>
                <a:gd name="T6" fmla="*/ 8 w 8"/>
                <a:gd name="T7" fmla="*/ 8 h 10"/>
                <a:gd name="T8" fmla="*/ 8 w 8"/>
                <a:gd name="T9" fmla="*/ 0 h 10"/>
                <a:gd name="T10" fmla="*/ 4 w 8"/>
                <a:gd name="T11" fmla="*/ 1 h 10"/>
                <a:gd name="T12" fmla="*/ 0 w 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2"/>
                  </a:moveTo>
                  <a:lnTo>
                    <a:pt x="0" y="10"/>
                  </a:lnTo>
                  <a:lnTo>
                    <a:pt x="4" y="9"/>
                  </a:lnTo>
                  <a:lnTo>
                    <a:pt x="8" y="8"/>
                  </a:lnTo>
                  <a:lnTo>
                    <a:pt x="8" y="0"/>
                  </a:lnTo>
                  <a:lnTo>
                    <a:pt x="4"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 name="Freeform 475">
              <a:extLst>
                <a:ext uri="{FF2B5EF4-FFF2-40B4-BE49-F238E27FC236}">
                  <a16:creationId xmlns:a16="http://schemas.microsoft.com/office/drawing/2014/main" id="{D3CE4085-22FB-4149-971F-8867F4B4C1A1}"/>
                </a:ext>
              </a:extLst>
            </p:cNvPr>
            <p:cNvSpPr>
              <a:spLocks/>
            </p:cNvSpPr>
            <p:nvPr/>
          </p:nvSpPr>
          <p:spPr bwMode="auto">
            <a:xfrm>
              <a:off x="7127876" y="3376613"/>
              <a:ext cx="12700" cy="14288"/>
            </a:xfrm>
            <a:custGeom>
              <a:avLst/>
              <a:gdLst>
                <a:gd name="T0" fmla="*/ 0 w 8"/>
                <a:gd name="T1" fmla="*/ 1 h 9"/>
                <a:gd name="T2" fmla="*/ 0 w 8"/>
                <a:gd name="T3" fmla="*/ 9 h 9"/>
                <a:gd name="T4" fmla="*/ 4 w 8"/>
                <a:gd name="T5" fmla="*/ 9 h 9"/>
                <a:gd name="T6" fmla="*/ 8 w 8"/>
                <a:gd name="T7" fmla="*/ 8 h 9"/>
                <a:gd name="T8" fmla="*/ 8 w 8"/>
                <a:gd name="T9" fmla="*/ 0 h 9"/>
                <a:gd name="T10" fmla="*/ 4 w 8"/>
                <a:gd name="T11" fmla="*/ 1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9"/>
                  </a:lnTo>
                  <a:lnTo>
                    <a:pt x="8" y="8"/>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3" name="Freeform 476">
              <a:extLst>
                <a:ext uri="{FF2B5EF4-FFF2-40B4-BE49-F238E27FC236}">
                  <a16:creationId xmlns:a16="http://schemas.microsoft.com/office/drawing/2014/main" id="{F0D44D6B-376A-4649-9078-0701F36054CA}"/>
                </a:ext>
              </a:extLst>
            </p:cNvPr>
            <p:cNvSpPr>
              <a:spLocks/>
            </p:cNvSpPr>
            <p:nvPr/>
          </p:nvSpPr>
          <p:spPr bwMode="auto">
            <a:xfrm>
              <a:off x="7143751" y="3676651"/>
              <a:ext cx="15875" cy="15875"/>
            </a:xfrm>
            <a:custGeom>
              <a:avLst/>
              <a:gdLst>
                <a:gd name="T0" fmla="*/ 0 w 10"/>
                <a:gd name="T1" fmla="*/ 0 h 10"/>
                <a:gd name="T2" fmla="*/ 0 w 10"/>
                <a:gd name="T3" fmla="*/ 10 h 10"/>
                <a:gd name="T4" fmla="*/ 4 w 10"/>
                <a:gd name="T5" fmla="*/ 9 h 10"/>
                <a:gd name="T6" fmla="*/ 10 w 10"/>
                <a:gd name="T7" fmla="*/ 9 h 10"/>
                <a:gd name="T8" fmla="*/ 10 w 10"/>
                <a:gd name="T9" fmla="*/ 0 h 10"/>
                <a:gd name="T10" fmla="*/ 4 w 10"/>
                <a:gd name="T11" fmla="*/ 0 h 10"/>
                <a:gd name="T12" fmla="*/ 0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0"/>
                  </a:moveTo>
                  <a:lnTo>
                    <a:pt x="0" y="10"/>
                  </a:lnTo>
                  <a:lnTo>
                    <a:pt x="4" y="9"/>
                  </a:lnTo>
                  <a:lnTo>
                    <a:pt x="10" y="9"/>
                  </a:lnTo>
                  <a:lnTo>
                    <a:pt x="10"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 name="Freeform 477">
              <a:extLst>
                <a:ext uri="{FF2B5EF4-FFF2-40B4-BE49-F238E27FC236}">
                  <a16:creationId xmlns:a16="http://schemas.microsoft.com/office/drawing/2014/main" id="{D228228B-83CB-458A-B92F-8DBB745C025E}"/>
                </a:ext>
              </a:extLst>
            </p:cNvPr>
            <p:cNvSpPr>
              <a:spLocks/>
            </p:cNvSpPr>
            <p:nvPr/>
          </p:nvSpPr>
          <p:spPr bwMode="auto">
            <a:xfrm>
              <a:off x="7127876" y="3409951"/>
              <a:ext cx="12700" cy="14288"/>
            </a:xfrm>
            <a:custGeom>
              <a:avLst/>
              <a:gdLst>
                <a:gd name="T0" fmla="*/ 0 w 8"/>
                <a:gd name="T1" fmla="*/ 1 h 9"/>
                <a:gd name="T2" fmla="*/ 0 w 8"/>
                <a:gd name="T3" fmla="*/ 9 h 9"/>
                <a:gd name="T4" fmla="*/ 4 w 8"/>
                <a:gd name="T5" fmla="*/ 8 h 9"/>
                <a:gd name="T6" fmla="*/ 8 w 8"/>
                <a:gd name="T7" fmla="*/ 8 h 9"/>
                <a:gd name="T8" fmla="*/ 8 w 8"/>
                <a:gd name="T9" fmla="*/ 0 h 9"/>
                <a:gd name="T10" fmla="*/ 4 w 8"/>
                <a:gd name="T11" fmla="*/ 0 h 9"/>
                <a:gd name="T12" fmla="*/ 0 w 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1"/>
                  </a:moveTo>
                  <a:lnTo>
                    <a:pt x="0" y="9"/>
                  </a:lnTo>
                  <a:lnTo>
                    <a:pt x="4" y="8"/>
                  </a:lnTo>
                  <a:lnTo>
                    <a:pt x="8" y="8"/>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5" name="Freeform 478">
              <a:extLst>
                <a:ext uri="{FF2B5EF4-FFF2-40B4-BE49-F238E27FC236}">
                  <a16:creationId xmlns:a16="http://schemas.microsoft.com/office/drawing/2014/main" id="{A7D23A14-EE08-4C40-883B-0D1219A16836}"/>
                </a:ext>
              </a:extLst>
            </p:cNvPr>
            <p:cNvSpPr>
              <a:spLocks/>
            </p:cNvSpPr>
            <p:nvPr/>
          </p:nvSpPr>
          <p:spPr bwMode="auto">
            <a:xfrm>
              <a:off x="7127876" y="3392488"/>
              <a:ext cx="12700" cy="15875"/>
            </a:xfrm>
            <a:custGeom>
              <a:avLst/>
              <a:gdLst>
                <a:gd name="T0" fmla="*/ 0 w 8"/>
                <a:gd name="T1" fmla="*/ 1 h 10"/>
                <a:gd name="T2" fmla="*/ 0 w 8"/>
                <a:gd name="T3" fmla="*/ 10 h 10"/>
                <a:gd name="T4" fmla="*/ 4 w 8"/>
                <a:gd name="T5" fmla="*/ 10 h 10"/>
                <a:gd name="T6" fmla="*/ 8 w 8"/>
                <a:gd name="T7" fmla="*/ 9 h 10"/>
                <a:gd name="T8" fmla="*/ 8 w 8"/>
                <a:gd name="T9" fmla="*/ 0 h 10"/>
                <a:gd name="T10" fmla="*/ 4 w 8"/>
                <a:gd name="T11" fmla="*/ 0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10"/>
                  </a:lnTo>
                  <a:lnTo>
                    <a:pt x="8" y="9"/>
                  </a:lnTo>
                  <a:lnTo>
                    <a:pt x="8"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6" name="Freeform 479">
              <a:extLst>
                <a:ext uri="{FF2B5EF4-FFF2-40B4-BE49-F238E27FC236}">
                  <a16:creationId xmlns:a16="http://schemas.microsoft.com/office/drawing/2014/main" id="{7D3E8A4F-BC20-4EB7-AE24-292086A5A889}"/>
                </a:ext>
              </a:extLst>
            </p:cNvPr>
            <p:cNvSpPr>
              <a:spLocks/>
            </p:cNvSpPr>
            <p:nvPr/>
          </p:nvSpPr>
          <p:spPr bwMode="auto">
            <a:xfrm>
              <a:off x="7127876" y="3359151"/>
              <a:ext cx="12700" cy="15875"/>
            </a:xfrm>
            <a:custGeom>
              <a:avLst/>
              <a:gdLst>
                <a:gd name="T0" fmla="*/ 0 w 8"/>
                <a:gd name="T1" fmla="*/ 1 h 10"/>
                <a:gd name="T2" fmla="*/ 0 w 8"/>
                <a:gd name="T3" fmla="*/ 10 h 10"/>
                <a:gd name="T4" fmla="*/ 4 w 8"/>
                <a:gd name="T5" fmla="*/ 10 h 10"/>
                <a:gd name="T6" fmla="*/ 8 w 8"/>
                <a:gd name="T7" fmla="*/ 9 h 10"/>
                <a:gd name="T8" fmla="*/ 8 w 8"/>
                <a:gd name="T9" fmla="*/ 0 h 10"/>
                <a:gd name="T10" fmla="*/ 4 w 8"/>
                <a:gd name="T11" fmla="*/ 1 h 10"/>
                <a:gd name="T12" fmla="*/ 0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
                  </a:moveTo>
                  <a:lnTo>
                    <a:pt x="0" y="10"/>
                  </a:lnTo>
                  <a:lnTo>
                    <a:pt x="4" y="10"/>
                  </a:lnTo>
                  <a:lnTo>
                    <a:pt x="8" y="9"/>
                  </a:lnTo>
                  <a:lnTo>
                    <a:pt x="8"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7" name="Freeform 480">
              <a:extLst>
                <a:ext uri="{FF2B5EF4-FFF2-40B4-BE49-F238E27FC236}">
                  <a16:creationId xmlns:a16="http://schemas.microsoft.com/office/drawing/2014/main" id="{C6280191-9C97-4080-8735-8970013797B8}"/>
                </a:ext>
              </a:extLst>
            </p:cNvPr>
            <p:cNvSpPr>
              <a:spLocks/>
            </p:cNvSpPr>
            <p:nvPr/>
          </p:nvSpPr>
          <p:spPr bwMode="auto">
            <a:xfrm>
              <a:off x="7143751" y="3727451"/>
              <a:ext cx="15875" cy="15875"/>
            </a:xfrm>
            <a:custGeom>
              <a:avLst/>
              <a:gdLst>
                <a:gd name="T0" fmla="*/ 0 w 10"/>
                <a:gd name="T1" fmla="*/ 0 h 10"/>
                <a:gd name="T2" fmla="*/ 0 w 10"/>
                <a:gd name="T3" fmla="*/ 10 h 10"/>
                <a:gd name="T4" fmla="*/ 4 w 10"/>
                <a:gd name="T5" fmla="*/ 10 h 10"/>
                <a:gd name="T6" fmla="*/ 10 w 10"/>
                <a:gd name="T7" fmla="*/ 10 h 10"/>
                <a:gd name="T8" fmla="*/ 10 w 10"/>
                <a:gd name="T9" fmla="*/ 0 h 10"/>
                <a:gd name="T10" fmla="*/ 4 w 10"/>
                <a:gd name="T11" fmla="*/ 0 h 10"/>
                <a:gd name="T12" fmla="*/ 0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0"/>
                  </a:moveTo>
                  <a:lnTo>
                    <a:pt x="0" y="10"/>
                  </a:lnTo>
                  <a:lnTo>
                    <a:pt x="4" y="10"/>
                  </a:lnTo>
                  <a:lnTo>
                    <a:pt x="10" y="10"/>
                  </a:lnTo>
                  <a:lnTo>
                    <a:pt x="10"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8" name="Freeform 481">
              <a:extLst>
                <a:ext uri="{FF2B5EF4-FFF2-40B4-BE49-F238E27FC236}">
                  <a16:creationId xmlns:a16="http://schemas.microsoft.com/office/drawing/2014/main" id="{8ADBD078-E814-450C-98EF-390BF5E54C87}"/>
                </a:ext>
              </a:extLst>
            </p:cNvPr>
            <p:cNvSpPr>
              <a:spLocks/>
            </p:cNvSpPr>
            <p:nvPr/>
          </p:nvSpPr>
          <p:spPr bwMode="auto">
            <a:xfrm>
              <a:off x="7143751" y="3694113"/>
              <a:ext cx="15875" cy="15875"/>
            </a:xfrm>
            <a:custGeom>
              <a:avLst/>
              <a:gdLst>
                <a:gd name="T0" fmla="*/ 0 w 10"/>
                <a:gd name="T1" fmla="*/ 0 h 10"/>
                <a:gd name="T2" fmla="*/ 0 w 10"/>
                <a:gd name="T3" fmla="*/ 10 h 10"/>
                <a:gd name="T4" fmla="*/ 4 w 10"/>
                <a:gd name="T5" fmla="*/ 9 h 10"/>
                <a:gd name="T6" fmla="*/ 10 w 10"/>
                <a:gd name="T7" fmla="*/ 9 h 10"/>
                <a:gd name="T8" fmla="*/ 10 w 10"/>
                <a:gd name="T9" fmla="*/ 0 h 10"/>
                <a:gd name="T10" fmla="*/ 4 w 10"/>
                <a:gd name="T11" fmla="*/ 0 h 10"/>
                <a:gd name="T12" fmla="*/ 0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0"/>
                  </a:moveTo>
                  <a:lnTo>
                    <a:pt x="0" y="10"/>
                  </a:lnTo>
                  <a:lnTo>
                    <a:pt x="4" y="9"/>
                  </a:lnTo>
                  <a:lnTo>
                    <a:pt x="10" y="9"/>
                  </a:lnTo>
                  <a:lnTo>
                    <a:pt x="10"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9" name="Freeform 482">
              <a:extLst>
                <a:ext uri="{FF2B5EF4-FFF2-40B4-BE49-F238E27FC236}">
                  <a16:creationId xmlns:a16="http://schemas.microsoft.com/office/drawing/2014/main" id="{5C610833-8A69-4E27-B6C8-8AAE7C58C616}"/>
                </a:ext>
              </a:extLst>
            </p:cNvPr>
            <p:cNvSpPr>
              <a:spLocks/>
            </p:cNvSpPr>
            <p:nvPr/>
          </p:nvSpPr>
          <p:spPr bwMode="auto">
            <a:xfrm>
              <a:off x="7143751" y="3711576"/>
              <a:ext cx="15875" cy="14288"/>
            </a:xfrm>
            <a:custGeom>
              <a:avLst/>
              <a:gdLst>
                <a:gd name="T0" fmla="*/ 0 w 10"/>
                <a:gd name="T1" fmla="*/ 0 h 9"/>
                <a:gd name="T2" fmla="*/ 0 w 10"/>
                <a:gd name="T3" fmla="*/ 9 h 9"/>
                <a:gd name="T4" fmla="*/ 4 w 10"/>
                <a:gd name="T5" fmla="*/ 9 h 9"/>
                <a:gd name="T6" fmla="*/ 10 w 10"/>
                <a:gd name="T7" fmla="*/ 8 h 9"/>
                <a:gd name="T8" fmla="*/ 10 w 10"/>
                <a:gd name="T9" fmla="*/ 0 h 9"/>
                <a:gd name="T10" fmla="*/ 4 w 10"/>
                <a:gd name="T11" fmla="*/ 0 h 9"/>
                <a:gd name="T12" fmla="*/ 0 w 10"/>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0" y="0"/>
                  </a:moveTo>
                  <a:lnTo>
                    <a:pt x="0" y="9"/>
                  </a:lnTo>
                  <a:lnTo>
                    <a:pt x="4" y="9"/>
                  </a:lnTo>
                  <a:lnTo>
                    <a:pt x="10" y="8"/>
                  </a:lnTo>
                  <a:lnTo>
                    <a:pt x="10"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0" name="Freeform 483">
              <a:extLst>
                <a:ext uri="{FF2B5EF4-FFF2-40B4-BE49-F238E27FC236}">
                  <a16:creationId xmlns:a16="http://schemas.microsoft.com/office/drawing/2014/main" id="{250A516D-106E-4048-A96F-E71BE84E21A3}"/>
                </a:ext>
              </a:extLst>
            </p:cNvPr>
            <p:cNvSpPr>
              <a:spLocks/>
            </p:cNvSpPr>
            <p:nvPr/>
          </p:nvSpPr>
          <p:spPr bwMode="auto">
            <a:xfrm>
              <a:off x="7077076" y="3663951"/>
              <a:ext cx="14288" cy="12700"/>
            </a:xfrm>
            <a:custGeom>
              <a:avLst/>
              <a:gdLst>
                <a:gd name="T0" fmla="*/ 0 w 9"/>
                <a:gd name="T1" fmla="*/ 0 h 8"/>
                <a:gd name="T2" fmla="*/ 0 w 9"/>
                <a:gd name="T3" fmla="*/ 8 h 8"/>
                <a:gd name="T4" fmla="*/ 5 w 9"/>
                <a:gd name="T5" fmla="*/ 8 h 8"/>
                <a:gd name="T6" fmla="*/ 9 w 9"/>
                <a:gd name="T7" fmla="*/ 8 h 8"/>
                <a:gd name="T8" fmla="*/ 9 w 9"/>
                <a:gd name="T9" fmla="*/ 0 h 8"/>
                <a:gd name="T10" fmla="*/ 5 w 9"/>
                <a:gd name="T11" fmla="*/ 0 h 8"/>
                <a:gd name="T12" fmla="*/ 0 w 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0"/>
                  </a:moveTo>
                  <a:lnTo>
                    <a:pt x="0" y="8"/>
                  </a:lnTo>
                  <a:lnTo>
                    <a:pt x="5" y="8"/>
                  </a:lnTo>
                  <a:lnTo>
                    <a:pt x="9" y="8"/>
                  </a:lnTo>
                  <a:lnTo>
                    <a:pt x="9" y="0"/>
                  </a:lnTo>
                  <a:lnTo>
                    <a:pt x="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1" name="Freeform 484">
              <a:extLst>
                <a:ext uri="{FF2B5EF4-FFF2-40B4-BE49-F238E27FC236}">
                  <a16:creationId xmlns:a16="http://schemas.microsoft.com/office/drawing/2014/main" id="{C1558B4C-04EC-42CA-BDBD-416B7134F35F}"/>
                </a:ext>
              </a:extLst>
            </p:cNvPr>
            <p:cNvSpPr>
              <a:spLocks/>
            </p:cNvSpPr>
            <p:nvPr/>
          </p:nvSpPr>
          <p:spPr bwMode="auto">
            <a:xfrm>
              <a:off x="6854826" y="3427413"/>
              <a:ext cx="6350" cy="12700"/>
            </a:xfrm>
            <a:custGeom>
              <a:avLst/>
              <a:gdLst>
                <a:gd name="T0" fmla="*/ 4 w 4"/>
                <a:gd name="T1" fmla="*/ 8 h 8"/>
                <a:gd name="T2" fmla="*/ 4 w 4"/>
                <a:gd name="T3" fmla="*/ 1 h 8"/>
                <a:gd name="T4" fmla="*/ 2 w 4"/>
                <a:gd name="T5" fmla="*/ 0 h 8"/>
                <a:gd name="T6" fmla="*/ 0 w 4"/>
                <a:gd name="T7" fmla="*/ 0 h 8"/>
                <a:gd name="T8" fmla="*/ 0 w 4"/>
                <a:gd name="T9" fmla="*/ 7 h 8"/>
                <a:gd name="T10" fmla="*/ 2 w 4"/>
                <a:gd name="T11" fmla="*/ 7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1"/>
                  </a:lnTo>
                  <a:lnTo>
                    <a:pt x="2" y="0"/>
                  </a:lnTo>
                  <a:lnTo>
                    <a:pt x="0" y="0"/>
                  </a:lnTo>
                  <a:lnTo>
                    <a:pt x="0" y="7"/>
                  </a:lnTo>
                  <a:lnTo>
                    <a:pt x="2" y="7"/>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2" name="Freeform 485">
              <a:extLst>
                <a:ext uri="{FF2B5EF4-FFF2-40B4-BE49-F238E27FC236}">
                  <a16:creationId xmlns:a16="http://schemas.microsoft.com/office/drawing/2014/main" id="{D9C4B782-2142-421D-931A-B60F45ECB942}"/>
                </a:ext>
              </a:extLst>
            </p:cNvPr>
            <p:cNvSpPr>
              <a:spLocks/>
            </p:cNvSpPr>
            <p:nvPr/>
          </p:nvSpPr>
          <p:spPr bwMode="auto">
            <a:xfrm>
              <a:off x="6854826" y="3413126"/>
              <a:ext cx="6350" cy="14288"/>
            </a:xfrm>
            <a:custGeom>
              <a:avLst/>
              <a:gdLst>
                <a:gd name="T0" fmla="*/ 4 w 4"/>
                <a:gd name="T1" fmla="*/ 9 h 9"/>
                <a:gd name="T2" fmla="*/ 4 w 4"/>
                <a:gd name="T3" fmla="*/ 1 h 9"/>
                <a:gd name="T4" fmla="*/ 2 w 4"/>
                <a:gd name="T5" fmla="*/ 1 h 9"/>
                <a:gd name="T6" fmla="*/ 0 w 4"/>
                <a:gd name="T7" fmla="*/ 0 h 9"/>
                <a:gd name="T8" fmla="*/ 0 w 4"/>
                <a:gd name="T9" fmla="*/ 7 h 9"/>
                <a:gd name="T10" fmla="*/ 2 w 4"/>
                <a:gd name="T11" fmla="*/ 9 h 9"/>
                <a:gd name="T12" fmla="*/ 4 w 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9"/>
                  </a:moveTo>
                  <a:lnTo>
                    <a:pt x="4" y="1"/>
                  </a:lnTo>
                  <a:lnTo>
                    <a:pt x="2" y="1"/>
                  </a:lnTo>
                  <a:lnTo>
                    <a:pt x="0" y="0"/>
                  </a:lnTo>
                  <a:lnTo>
                    <a:pt x="0" y="7"/>
                  </a:lnTo>
                  <a:lnTo>
                    <a:pt x="2" y="9"/>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3" name="Freeform 486">
              <a:extLst>
                <a:ext uri="{FF2B5EF4-FFF2-40B4-BE49-F238E27FC236}">
                  <a16:creationId xmlns:a16="http://schemas.microsoft.com/office/drawing/2014/main" id="{9EDC6D9D-A7DC-4254-AF54-BE10C60DE9CD}"/>
                </a:ext>
              </a:extLst>
            </p:cNvPr>
            <p:cNvSpPr>
              <a:spLocks/>
            </p:cNvSpPr>
            <p:nvPr/>
          </p:nvSpPr>
          <p:spPr bwMode="auto">
            <a:xfrm>
              <a:off x="6854826" y="3400426"/>
              <a:ext cx="6350" cy="12700"/>
            </a:xfrm>
            <a:custGeom>
              <a:avLst/>
              <a:gdLst>
                <a:gd name="T0" fmla="*/ 4 w 4"/>
                <a:gd name="T1" fmla="*/ 8 h 8"/>
                <a:gd name="T2" fmla="*/ 4 w 4"/>
                <a:gd name="T3" fmla="*/ 1 h 8"/>
                <a:gd name="T4" fmla="*/ 2 w 4"/>
                <a:gd name="T5" fmla="*/ 1 h 8"/>
                <a:gd name="T6" fmla="*/ 0 w 4"/>
                <a:gd name="T7" fmla="*/ 0 h 8"/>
                <a:gd name="T8" fmla="*/ 0 w 4"/>
                <a:gd name="T9" fmla="*/ 7 h 8"/>
                <a:gd name="T10" fmla="*/ 2 w 4"/>
                <a:gd name="T11" fmla="*/ 8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1"/>
                  </a:lnTo>
                  <a:lnTo>
                    <a:pt x="2" y="1"/>
                  </a:lnTo>
                  <a:lnTo>
                    <a:pt x="0" y="0"/>
                  </a:lnTo>
                  <a:lnTo>
                    <a:pt x="0" y="7"/>
                  </a:lnTo>
                  <a:lnTo>
                    <a:pt x="2" y="8"/>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4" name="Freeform 487">
              <a:extLst>
                <a:ext uri="{FF2B5EF4-FFF2-40B4-BE49-F238E27FC236}">
                  <a16:creationId xmlns:a16="http://schemas.microsoft.com/office/drawing/2014/main" id="{2D584B17-E2AF-4DFE-BBAC-7BE5A85252C2}"/>
                </a:ext>
              </a:extLst>
            </p:cNvPr>
            <p:cNvSpPr>
              <a:spLocks/>
            </p:cNvSpPr>
            <p:nvPr/>
          </p:nvSpPr>
          <p:spPr bwMode="auto">
            <a:xfrm>
              <a:off x="6854826" y="3375026"/>
              <a:ext cx="6350" cy="11113"/>
            </a:xfrm>
            <a:custGeom>
              <a:avLst/>
              <a:gdLst>
                <a:gd name="T0" fmla="*/ 4 w 4"/>
                <a:gd name="T1" fmla="*/ 7 h 7"/>
                <a:gd name="T2" fmla="*/ 4 w 4"/>
                <a:gd name="T3" fmla="*/ 0 h 7"/>
                <a:gd name="T4" fmla="*/ 2 w 4"/>
                <a:gd name="T5" fmla="*/ 0 h 7"/>
                <a:gd name="T6" fmla="*/ 0 w 4"/>
                <a:gd name="T7" fmla="*/ 0 h 7"/>
                <a:gd name="T8" fmla="*/ 0 w 4"/>
                <a:gd name="T9" fmla="*/ 7 h 7"/>
                <a:gd name="T10" fmla="*/ 2 w 4"/>
                <a:gd name="T11" fmla="*/ 7 h 7"/>
                <a:gd name="T12" fmla="*/ 4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4" y="7"/>
                  </a:moveTo>
                  <a:lnTo>
                    <a:pt x="4" y="0"/>
                  </a:lnTo>
                  <a:lnTo>
                    <a:pt x="2" y="0"/>
                  </a:lnTo>
                  <a:lnTo>
                    <a:pt x="0" y="0"/>
                  </a:lnTo>
                  <a:lnTo>
                    <a:pt x="0" y="7"/>
                  </a:lnTo>
                  <a:lnTo>
                    <a:pt x="2"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5" name="Freeform 488">
              <a:extLst>
                <a:ext uri="{FF2B5EF4-FFF2-40B4-BE49-F238E27FC236}">
                  <a16:creationId xmlns:a16="http://schemas.microsoft.com/office/drawing/2014/main" id="{BCBA326F-22BA-46A1-AE9C-AD2AE04B0157}"/>
                </a:ext>
              </a:extLst>
            </p:cNvPr>
            <p:cNvSpPr>
              <a:spLocks/>
            </p:cNvSpPr>
            <p:nvPr/>
          </p:nvSpPr>
          <p:spPr bwMode="auto">
            <a:xfrm>
              <a:off x="6854826" y="3387726"/>
              <a:ext cx="6350" cy="12700"/>
            </a:xfrm>
            <a:custGeom>
              <a:avLst/>
              <a:gdLst>
                <a:gd name="T0" fmla="*/ 4 w 4"/>
                <a:gd name="T1" fmla="*/ 8 h 8"/>
                <a:gd name="T2" fmla="*/ 4 w 4"/>
                <a:gd name="T3" fmla="*/ 0 h 8"/>
                <a:gd name="T4" fmla="*/ 2 w 4"/>
                <a:gd name="T5" fmla="*/ 0 h 8"/>
                <a:gd name="T6" fmla="*/ 0 w 4"/>
                <a:gd name="T7" fmla="*/ 0 h 8"/>
                <a:gd name="T8" fmla="*/ 0 w 4"/>
                <a:gd name="T9" fmla="*/ 8 h 8"/>
                <a:gd name="T10" fmla="*/ 2 w 4"/>
                <a:gd name="T11" fmla="*/ 8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0"/>
                  </a:lnTo>
                  <a:lnTo>
                    <a:pt x="2" y="0"/>
                  </a:lnTo>
                  <a:lnTo>
                    <a:pt x="0" y="0"/>
                  </a:lnTo>
                  <a:lnTo>
                    <a:pt x="0" y="8"/>
                  </a:lnTo>
                  <a:lnTo>
                    <a:pt x="2" y="8"/>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6" name="Freeform 489">
              <a:extLst>
                <a:ext uri="{FF2B5EF4-FFF2-40B4-BE49-F238E27FC236}">
                  <a16:creationId xmlns:a16="http://schemas.microsoft.com/office/drawing/2014/main" id="{1C427395-3B58-48A1-AC8D-EEEC298A9BE0}"/>
                </a:ext>
              </a:extLst>
            </p:cNvPr>
            <p:cNvSpPr>
              <a:spLocks/>
            </p:cNvSpPr>
            <p:nvPr/>
          </p:nvSpPr>
          <p:spPr bwMode="auto">
            <a:xfrm>
              <a:off x="6854826" y="3467101"/>
              <a:ext cx="6350" cy="11113"/>
            </a:xfrm>
            <a:custGeom>
              <a:avLst/>
              <a:gdLst>
                <a:gd name="T0" fmla="*/ 4 w 4"/>
                <a:gd name="T1" fmla="*/ 7 h 7"/>
                <a:gd name="T2" fmla="*/ 4 w 4"/>
                <a:gd name="T3" fmla="*/ 0 h 7"/>
                <a:gd name="T4" fmla="*/ 2 w 4"/>
                <a:gd name="T5" fmla="*/ 0 h 7"/>
                <a:gd name="T6" fmla="*/ 0 w 4"/>
                <a:gd name="T7" fmla="*/ 0 h 7"/>
                <a:gd name="T8" fmla="*/ 0 w 4"/>
                <a:gd name="T9" fmla="*/ 7 h 7"/>
                <a:gd name="T10" fmla="*/ 2 w 4"/>
                <a:gd name="T11" fmla="*/ 7 h 7"/>
                <a:gd name="T12" fmla="*/ 4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4" y="7"/>
                  </a:moveTo>
                  <a:lnTo>
                    <a:pt x="4" y="0"/>
                  </a:lnTo>
                  <a:lnTo>
                    <a:pt x="2" y="0"/>
                  </a:lnTo>
                  <a:lnTo>
                    <a:pt x="0" y="0"/>
                  </a:lnTo>
                  <a:lnTo>
                    <a:pt x="0" y="7"/>
                  </a:lnTo>
                  <a:lnTo>
                    <a:pt x="2"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7" name="Freeform 490">
              <a:extLst>
                <a:ext uri="{FF2B5EF4-FFF2-40B4-BE49-F238E27FC236}">
                  <a16:creationId xmlns:a16="http://schemas.microsoft.com/office/drawing/2014/main" id="{2F4235E8-048D-4AB4-9EEE-13B0F73037E5}"/>
                </a:ext>
              </a:extLst>
            </p:cNvPr>
            <p:cNvSpPr>
              <a:spLocks/>
            </p:cNvSpPr>
            <p:nvPr/>
          </p:nvSpPr>
          <p:spPr bwMode="auto">
            <a:xfrm>
              <a:off x="6854826" y="3494088"/>
              <a:ext cx="6350" cy="11113"/>
            </a:xfrm>
            <a:custGeom>
              <a:avLst/>
              <a:gdLst>
                <a:gd name="T0" fmla="*/ 4 w 4"/>
                <a:gd name="T1" fmla="*/ 7 h 7"/>
                <a:gd name="T2" fmla="*/ 4 w 4"/>
                <a:gd name="T3" fmla="*/ 0 h 7"/>
                <a:gd name="T4" fmla="*/ 2 w 4"/>
                <a:gd name="T5" fmla="*/ 0 h 7"/>
                <a:gd name="T6" fmla="*/ 0 w 4"/>
                <a:gd name="T7" fmla="*/ 0 h 7"/>
                <a:gd name="T8" fmla="*/ 0 w 4"/>
                <a:gd name="T9" fmla="*/ 7 h 7"/>
                <a:gd name="T10" fmla="*/ 2 w 4"/>
                <a:gd name="T11" fmla="*/ 7 h 7"/>
                <a:gd name="T12" fmla="*/ 4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4" y="7"/>
                  </a:moveTo>
                  <a:lnTo>
                    <a:pt x="4" y="0"/>
                  </a:lnTo>
                  <a:lnTo>
                    <a:pt x="2" y="0"/>
                  </a:lnTo>
                  <a:lnTo>
                    <a:pt x="0" y="0"/>
                  </a:lnTo>
                  <a:lnTo>
                    <a:pt x="0" y="7"/>
                  </a:lnTo>
                  <a:lnTo>
                    <a:pt x="2"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8" name="Freeform 491">
              <a:extLst>
                <a:ext uri="{FF2B5EF4-FFF2-40B4-BE49-F238E27FC236}">
                  <a16:creationId xmlns:a16="http://schemas.microsoft.com/office/drawing/2014/main" id="{0D9DCB14-94F2-4081-ADFE-D8A5CB6BC080}"/>
                </a:ext>
              </a:extLst>
            </p:cNvPr>
            <p:cNvSpPr>
              <a:spLocks/>
            </p:cNvSpPr>
            <p:nvPr/>
          </p:nvSpPr>
          <p:spPr bwMode="auto">
            <a:xfrm>
              <a:off x="6854826" y="3440113"/>
              <a:ext cx="6350" cy="12700"/>
            </a:xfrm>
            <a:custGeom>
              <a:avLst/>
              <a:gdLst>
                <a:gd name="T0" fmla="*/ 4 w 4"/>
                <a:gd name="T1" fmla="*/ 8 h 8"/>
                <a:gd name="T2" fmla="*/ 4 w 4"/>
                <a:gd name="T3" fmla="*/ 1 h 8"/>
                <a:gd name="T4" fmla="*/ 2 w 4"/>
                <a:gd name="T5" fmla="*/ 0 h 8"/>
                <a:gd name="T6" fmla="*/ 0 w 4"/>
                <a:gd name="T7" fmla="*/ 0 h 8"/>
                <a:gd name="T8" fmla="*/ 0 w 4"/>
                <a:gd name="T9" fmla="*/ 7 h 8"/>
                <a:gd name="T10" fmla="*/ 2 w 4"/>
                <a:gd name="T11" fmla="*/ 7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1"/>
                  </a:lnTo>
                  <a:lnTo>
                    <a:pt x="2" y="0"/>
                  </a:lnTo>
                  <a:lnTo>
                    <a:pt x="0" y="0"/>
                  </a:lnTo>
                  <a:lnTo>
                    <a:pt x="0" y="7"/>
                  </a:lnTo>
                  <a:lnTo>
                    <a:pt x="2" y="7"/>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9" name="Freeform 492">
              <a:extLst>
                <a:ext uri="{FF2B5EF4-FFF2-40B4-BE49-F238E27FC236}">
                  <a16:creationId xmlns:a16="http://schemas.microsoft.com/office/drawing/2014/main" id="{FAAA405F-9C97-4D93-A047-30249681720B}"/>
                </a:ext>
              </a:extLst>
            </p:cNvPr>
            <p:cNvSpPr>
              <a:spLocks/>
            </p:cNvSpPr>
            <p:nvPr/>
          </p:nvSpPr>
          <p:spPr bwMode="auto">
            <a:xfrm>
              <a:off x="6854826" y="3452813"/>
              <a:ext cx="6350" cy="12700"/>
            </a:xfrm>
            <a:custGeom>
              <a:avLst/>
              <a:gdLst>
                <a:gd name="T0" fmla="*/ 4 w 4"/>
                <a:gd name="T1" fmla="*/ 8 h 8"/>
                <a:gd name="T2" fmla="*/ 4 w 4"/>
                <a:gd name="T3" fmla="*/ 0 h 8"/>
                <a:gd name="T4" fmla="*/ 2 w 4"/>
                <a:gd name="T5" fmla="*/ 0 h 8"/>
                <a:gd name="T6" fmla="*/ 0 w 4"/>
                <a:gd name="T7" fmla="*/ 0 h 8"/>
                <a:gd name="T8" fmla="*/ 0 w 4"/>
                <a:gd name="T9" fmla="*/ 8 h 8"/>
                <a:gd name="T10" fmla="*/ 2 w 4"/>
                <a:gd name="T11" fmla="*/ 8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0"/>
                  </a:lnTo>
                  <a:lnTo>
                    <a:pt x="2" y="0"/>
                  </a:lnTo>
                  <a:lnTo>
                    <a:pt x="0" y="0"/>
                  </a:lnTo>
                  <a:lnTo>
                    <a:pt x="0" y="8"/>
                  </a:lnTo>
                  <a:lnTo>
                    <a:pt x="2" y="8"/>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0" name="Freeform 493">
              <a:extLst>
                <a:ext uri="{FF2B5EF4-FFF2-40B4-BE49-F238E27FC236}">
                  <a16:creationId xmlns:a16="http://schemas.microsoft.com/office/drawing/2014/main" id="{97643D99-4C1B-4CF3-9403-5E904BEBD007}"/>
                </a:ext>
              </a:extLst>
            </p:cNvPr>
            <p:cNvSpPr>
              <a:spLocks/>
            </p:cNvSpPr>
            <p:nvPr/>
          </p:nvSpPr>
          <p:spPr bwMode="auto">
            <a:xfrm>
              <a:off x="6854826" y="3479801"/>
              <a:ext cx="6350" cy="12700"/>
            </a:xfrm>
            <a:custGeom>
              <a:avLst/>
              <a:gdLst>
                <a:gd name="T0" fmla="*/ 4 w 4"/>
                <a:gd name="T1" fmla="*/ 8 h 8"/>
                <a:gd name="T2" fmla="*/ 4 w 4"/>
                <a:gd name="T3" fmla="*/ 0 h 8"/>
                <a:gd name="T4" fmla="*/ 2 w 4"/>
                <a:gd name="T5" fmla="*/ 0 h 8"/>
                <a:gd name="T6" fmla="*/ 0 w 4"/>
                <a:gd name="T7" fmla="*/ 0 h 8"/>
                <a:gd name="T8" fmla="*/ 0 w 4"/>
                <a:gd name="T9" fmla="*/ 8 h 8"/>
                <a:gd name="T10" fmla="*/ 2 w 4"/>
                <a:gd name="T11" fmla="*/ 8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0"/>
                  </a:lnTo>
                  <a:lnTo>
                    <a:pt x="2" y="0"/>
                  </a:lnTo>
                  <a:lnTo>
                    <a:pt x="0" y="0"/>
                  </a:lnTo>
                  <a:lnTo>
                    <a:pt x="0" y="8"/>
                  </a:lnTo>
                  <a:lnTo>
                    <a:pt x="2" y="8"/>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1" name="Freeform 494">
              <a:extLst>
                <a:ext uri="{FF2B5EF4-FFF2-40B4-BE49-F238E27FC236}">
                  <a16:creationId xmlns:a16="http://schemas.microsoft.com/office/drawing/2014/main" id="{ABFCF7E2-B4C4-4AEE-BC2A-BB39CA82D3AE}"/>
                </a:ext>
              </a:extLst>
            </p:cNvPr>
            <p:cNvSpPr>
              <a:spLocks/>
            </p:cNvSpPr>
            <p:nvPr/>
          </p:nvSpPr>
          <p:spPr bwMode="auto">
            <a:xfrm>
              <a:off x="6840538" y="3546476"/>
              <a:ext cx="4763" cy="11113"/>
            </a:xfrm>
            <a:custGeom>
              <a:avLst/>
              <a:gdLst>
                <a:gd name="T0" fmla="*/ 0 w 3"/>
                <a:gd name="T1" fmla="*/ 0 h 7"/>
                <a:gd name="T2" fmla="*/ 0 w 3"/>
                <a:gd name="T3" fmla="*/ 7 h 7"/>
                <a:gd name="T4" fmla="*/ 1 w 3"/>
                <a:gd name="T5" fmla="*/ 7 h 7"/>
                <a:gd name="T6" fmla="*/ 3 w 3"/>
                <a:gd name="T7" fmla="*/ 7 h 7"/>
                <a:gd name="T8" fmla="*/ 3 w 3"/>
                <a:gd name="T9" fmla="*/ 0 h 7"/>
                <a:gd name="T10" fmla="*/ 1 w 3"/>
                <a:gd name="T11" fmla="*/ 0 h 7"/>
                <a:gd name="T12" fmla="*/ 0 w 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0" y="0"/>
                  </a:moveTo>
                  <a:lnTo>
                    <a:pt x="0" y="7"/>
                  </a:lnTo>
                  <a:lnTo>
                    <a:pt x="1" y="7"/>
                  </a:lnTo>
                  <a:lnTo>
                    <a:pt x="3" y="7"/>
                  </a:lnTo>
                  <a:lnTo>
                    <a:pt x="3"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2" name="Freeform 495">
              <a:extLst>
                <a:ext uri="{FF2B5EF4-FFF2-40B4-BE49-F238E27FC236}">
                  <a16:creationId xmlns:a16="http://schemas.microsoft.com/office/drawing/2014/main" id="{3046534C-B9F5-4092-A360-B4970FD82332}"/>
                </a:ext>
              </a:extLst>
            </p:cNvPr>
            <p:cNvSpPr>
              <a:spLocks/>
            </p:cNvSpPr>
            <p:nvPr/>
          </p:nvSpPr>
          <p:spPr bwMode="auto">
            <a:xfrm>
              <a:off x="6840538" y="3559176"/>
              <a:ext cx="4763" cy="12700"/>
            </a:xfrm>
            <a:custGeom>
              <a:avLst/>
              <a:gdLst>
                <a:gd name="T0" fmla="*/ 0 w 3"/>
                <a:gd name="T1" fmla="*/ 0 h 8"/>
                <a:gd name="T2" fmla="*/ 0 w 3"/>
                <a:gd name="T3" fmla="*/ 8 h 8"/>
                <a:gd name="T4" fmla="*/ 1 w 3"/>
                <a:gd name="T5" fmla="*/ 8 h 8"/>
                <a:gd name="T6" fmla="*/ 3 w 3"/>
                <a:gd name="T7" fmla="*/ 8 h 8"/>
                <a:gd name="T8" fmla="*/ 3 w 3"/>
                <a:gd name="T9" fmla="*/ 0 h 8"/>
                <a:gd name="T10" fmla="*/ 1 w 3"/>
                <a:gd name="T11" fmla="*/ 0 h 8"/>
                <a:gd name="T12" fmla="*/ 0 w 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0" y="0"/>
                  </a:moveTo>
                  <a:lnTo>
                    <a:pt x="0" y="8"/>
                  </a:lnTo>
                  <a:lnTo>
                    <a:pt x="1" y="8"/>
                  </a:lnTo>
                  <a:lnTo>
                    <a:pt x="3" y="8"/>
                  </a:lnTo>
                  <a:lnTo>
                    <a:pt x="3"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3" name="Freeform 496">
              <a:extLst>
                <a:ext uri="{FF2B5EF4-FFF2-40B4-BE49-F238E27FC236}">
                  <a16:creationId xmlns:a16="http://schemas.microsoft.com/office/drawing/2014/main" id="{3631CB6D-A88C-41A1-BCF8-EF862FE6E387}"/>
                </a:ext>
              </a:extLst>
            </p:cNvPr>
            <p:cNvSpPr>
              <a:spLocks/>
            </p:cNvSpPr>
            <p:nvPr/>
          </p:nvSpPr>
          <p:spPr bwMode="auto">
            <a:xfrm>
              <a:off x="6854826" y="3360738"/>
              <a:ext cx="6350" cy="12700"/>
            </a:xfrm>
            <a:custGeom>
              <a:avLst/>
              <a:gdLst>
                <a:gd name="T0" fmla="*/ 4 w 4"/>
                <a:gd name="T1" fmla="*/ 8 h 8"/>
                <a:gd name="T2" fmla="*/ 4 w 4"/>
                <a:gd name="T3" fmla="*/ 0 h 8"/>
                <a:gd name="T4" fmla="*/ 2 w 4"/>
                <a:gd name="T5" fmla="*/ 0 h 8"/>
                <a:gd name="T6" fmla="*/ 0 w 4"/>
                <a:gd name="T7" fmla="*/ 0 h 8"/>
                <a:gd name="T8" fmla="*/ 0 w 4"/>
                <a:gd name="T9" fmla="*/ 8 h 8"/>
                <a:gd name="T10" fmla="*/ 2 w 4"/>
                <a:gd name="T11" fmla="*/ 8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0"/>
                  </a:lnTo>
                  <a:lnTo>
                    <a:pt x="2" y="0"/>
                  </a:lnTo>
                  <a:lnTo>
                    <a:pt x="0" y="0"/>
                  </a:lnTo>
                  <a:lnTo>
                    <a:pt x="0" y="8"/>
                  </a:lnTo>
                  <a:lnTo>
                    <a:pt x="2" y="8"/>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4" name="Freeform 497">
              <a:extLst>
                <a:ext uri="{FF2B5EF4-FFF2-40B4-BE49-F238E27FC236}">
                  <a16:creationId xmlns:a16="http://schemas.microsoft.com/office/drawing/2014/main" id="{1B5D7D16-D264-4B4A-B899-1F2F0A5A4A3D}"/>
                </a:ext>
              </a:extLst>
            </p:cNvPr>
            <p:cNvSpPr>
              <a:spLocks/>
            </p:cNvSpPr>
            <p:nvPr/>
          </p:nvSpPr>
          <p:spPr bwMode="auto">
            <a:xfrm>
              <a:off x="6840538" y="3584576"/>
              <a:ext cx="4763" cy="14288"/>
            </a:xfrm>
            <a:custGeom>
              <a:avLst/>
              <a:gdLst>
                <a:gd name="T0" fmla="*/ 0 w 3"/>
                <a:gd name="T1" fmla="*/ 0 h 9"/>
                <a:gd name="T2" fmla="*/ 0 w 3"/>
                <a:gd name="T3" fmla="*/ 9 h 9"/>
                <a:gd name="T4" fmla="*/ 1 w 3"/>
                <a:gd name="T5" fmla="*/ 9 h 9"/>
                <a:gd name="T6" fmla="*/ 3 w 3"/>
                <a:gd name="T7" fmla="*/ 9 h 9"/>
                <a:gd name="T8" fmla="*/ 3 w 3"/>
                <a:gd name="T9" fmla="*/ 1 h 9"/>
                <a:gd name="T10" fmla="*/ 1 w 3"/>
                <a:gd name="T11" fmla="*/ 1 h 9"/>
                <a:gd name="T12" fmla="*/ 0 w 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 h="9">
                  <a:moveTo>
                    <a:pt x="0" y="0"/>
                  </a:moveTo>
                  <a:lnTo>
                    <a:pt x="0" y="9"/>
                  </a:lnTo>
                  <a:lnTo>
                    <a:pt x="1" y="9"/>
                  </a:lnTo>
                  <a:lnTo>
                    <a:pt x="3" y="9"/>
                  </a:lnTo>
                  <a:lnTo>
                    <a:pt x="3" y="1"/>
                  </a:lnTo>
                  <a:lnTo>
                    <a:pt x="1"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5" name="Freeform 498">
              <a:extLst>
                <a:ext uri="{FF2B5EF4-FFF2-40B4-BE49-F238E27FC236}">
                  <a16:creationId xmlns:a16="http://schemas.microsoft.com/office/drawing/2014/main" id="{3B8820AB-60E7-42C9-96E9-90B726D4BED6}"/>
                </a:ext>
              </a:extLst>
            </p:cNvPr>
            <p:cNvSpPr>
              <a:spLocks/>
            </p:cNvSpPr>
            <p:nvPr/>
          </p:nvSpPr>
          <p:spPr bwMode="auto">
            <a:xfrm>
              <a:off x="6840538" y="3571876"/>
              <a:ext cx="4763" cy="12700"/>
            </a:xfrm>
            <a:custGeom>
              <a:avLst/>
              <a:gdLst>
                <a:gd name="T0" fmla="*/ 0 w 3"/>
                <a:gd name="T1" fmla="*/ 0 h 8"/>
                <a:gd name="T2" fmla="*/ 0 w 3"/>
                <a:gd name="T3" fmla="*/ 8 h 8"/>
                <a:gd name="T4" fmla="*/ 1 w 3"/>
                <a:gd name="T5" fmla="*/ 8 h 8"/>
                <a:gd name="T6" fmla="*/ 3 w 3"/>
                <a:gd name="T7" fmla="*/ 8 h 8"/>
                <a:gd name="T8" fmla="*/ 3 w 3"/>
                <a:gd name="T9" fmla="*/ 1 h 8"/>
                <a:gd name="T10" fmla="*/ 1 w 3"/>
                <a:gd name="T11" fmla="*/ 1 h 8"/>
                <a:gd name="T12" fmla="*/ 0 w 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0" y="0"/>
                  </a:moveTo>
                  <a:lnTo>
                    <a:pt x="0" y="8"/>
                  </a:lnTo>
                  <a:lnTo>
                    <a:pt x="1" y="8"/>
                  </a:lnTo>
                  <a:lnTo>
                    <a:pt x="3" y="8"/>
                  </a:lnTo>
                  <a:lnTo>
                    <a:pt x="3" y="1"/>
                  </a:lnTo>
                  <a:lnTo>
                    <a:pt x="1"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6" name="Freeform 499">
              <a:extLst>
                <a:ext uri="{FF2B5EF4-FFF2-40B4-BE49-F238E27FC236}">
                  <a16:creationId xmlns:a16="http://schemas.microsoft.com/office/drawing/2014/main" id="{DFF16EF0-918E-4A2D-977F-EB2B189BF1DA}"/>
                </a:ext>
              </a:extLst>
            </p:cNvPr>
            <p:cNvSpPr>
              <a:spLocks/>
            </p:cNvSpPr>
            <p:nvPr/>
          </p:nvSpPr>
          <p:spPr bwMode="auto">
            <a:xfrm>
              <a:off x="6840538" y="3492501"/>
              <a:ext cx="4763" cy="11113"/>
            </a:xfrm>
            <a:custGeom>
              <a:avLst/>
              <a:gdLst>
                <a:gd name="T0" fmla="*/ 1 w 3"/>
                <a:gd name="T1" fmla="*/ 0 h 7"/>
                <a:gd name="T2" fmla="*/ 0 w 3"/>
                <a:gd name="T3" fmla="*/ 0 h 7"/>
                <a:gd name="T4" fmla="*/ 0 w 3"/>
                <a:gd name="T5" fmla="*/ 7 h 7"/>
                <a:gd name="T6" fmla="*/ 1 w 3"/>
                <a:gd name="T7" fmla="*/ 7 h 7"/>
                <a:gd name="T8" fmla="*/ 3 w 3"/>
                <a:gd name="T9" fmla="*/ 7 h 7"/>
                <a:gd name="T10" fmla="*/ 3 w 3"/>
                <a:gd name="T11" fmla="*/ 0 h 7"/>
                <a:gd name="T12" fmla="*/ 1 w 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1" y="0"/>
                  </a:moveTo>
                  <a:lnTo>
                    <a:pt x="0" y="0"/>
                  </a:lnTo>
                  <a:lnTo>
                    <a:pt x="0" y="7"/>
                  </a:lnTo>
                  <a:lnTo>
                    <a:pt x="1" y="7"/>
                  </a:lnTo>
                  <a:lnTo>
                    <a:pt x="3" y="7"/>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7" name="Freeform 500">
              <a:extLst>
                <a:ext uri="{FF2B5EF4-FFF2-40B4-BE49-F238E27FC236}">
                  <a16:creationId xmlns:a16="http://schemas.microsoft.com/office/drawing/2014/main" id="{08FA3DE0-B011-459F-AA92-A9609A4F7602}"/>
                </a:ext>
              </a:extLst>
            </p:cNvPr>
            <p:cNvSpPr>
              <a:spLocks/>
            </p:cNvSpPr>
            <p:nvPr/>
          </p:nvSpPr>
          <p:spPr bwMode="auto">
            <a:xfrm>
              <a:off x="6840538" y="3532188"/>
              <a:ext cx="4763" cy="12700"/>
            </a:xfrm>
            <a:custGeom>
              <a:avLst/>
              <a:gdLst>
                <a:gd name="T0" fmla="*/ 0 w 3"/>
                <a:gd name="T1" fmla="*/ 0 h 8"/>
                <a:gd name="T2" fmla="*/ 0 w 3"/>
                <a:gd name="T3" fmla="*/ 8 h 8"/>
                <a:gd name="T4" fmla="*/ 1 w 3"/>
                <a:gd name="T5" fmla="*/ 8 h 8"/>
                <a:gd name="T6" fmla="*/ 3 w 3"/>
                <a:gd name="T7" fmla="*/ 8 h 8"/>
                <a:gd name="T8" fmla="*/ 3 w 3"/>
                <a:gd name="T9" fmla="*/ 0 h 8"/>
                <a:gd name="T10" fmla="*/ 1 w 3"/>
                <a:gd name="T11" fmla="*/ 0 h 8"/>
                <a:gd name="T12" fmla="*/ 0 w 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0" y="0"/>
                  </a:moveTo>
                  <a:lnTo>
                    <a:pt x="0" y="8"/>
                  </a:lnTo>
                  <a:lnTo>
                    <a:pt x="1" y="8"/>
                  </a:lnTo>
                  <a:lnTo>
                    <a:pt x="3" y="8"/>
                  </a:lnTo>
                  <a:lnTo>
                    <a:pt x="3"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8" name="Freeform 501">
              <a:extLst>
                <a:ext uri="{FF2B5EF4-FFF2-40B4-BE49-F238E27FC236}">
                  <a16:creationId xmlns:a16="http://schemas.microsoft.com/office/drawing/2014/main" id="{0DE3A839-2DCA-48E0-A0A3-3134BA89BB12}"/>
                </a:ext>
              </a:extLst>
            </p:cNvPr>
            <p:cNvSpPr>
              <a:spLocks/>
            </p:cNvSpPr>
            <p:nvPr/>
          </p:nvSpPr>
          <p:spPr bwMode="auto">
            <a:xfrm>
              <a:off x="6840538" y="3505201"/>
              <a:ext cx="4763" cy="12700"/>
            </a:xfrm>
            <a:custGeom>
              <a:avLst/>
              <a:gdLst>
                <a:gd name="T0" fmla="*/ 0 w 3"/>
                <a:gd name="T1" fmla="*/ 0 h 8"/>
                <a:gd name="T2" fmla="*/ 0 w 3"/>
                <a:gd name="T3" fmla="*/ 8 h 8"/>
                <a:gd name="T4" fmla="*/ 1 w 3"/>
                <a:gd name="T5" fmla="*/ 8 h 8"/>
                <a:gd name="T6" fmla="*/ 3 w 3"/>
                <a:gd name="T7" fmla="*/ 8 h 8"/>
                <a:gd name="T8" fmla="*/ 3 w 3"/>
                <a:gd name="T9" fmla="*/ 0 h 8"/>
                <a:gd name="T10" fmla="*/ 1 w 3"/>
                <a:gd name="T11" fmla="*/ 0 h 8"/>
                <a:gd name="T12" fmla="*/ 0 w 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0" y="0"/>
                  </a:moveTo>
                  <a:lnTo>
                    <a:pt x="0" y="8"/>
                  </a:lnTo>
                  <a:lnTo>
                    <a:pt x="1" y="8"/>
                  </a:lnTo>
                  <a:lnTo>
                    <a:pt x="3" y="8"/>
                  </a:lnTo>
                  <a:lnTo>
                    <a:pt x="3"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9" name="Freeform 502">
              <a:extLst>
                <a:ext uri="{FF2B5EF4-FFF2-40B4-BE49-F238E27FC236}">
                  <a16:creationId xmlns:a16="http://schemas.microsoft.com/office/drawing/2014/main" id="{2BFBE9E4-C9DF-4A82-8009-A66D94F28C57}"/>
                </a:ext>
              </a:extLst>
            </p:cNvPr>
            <p:cNvSpPr>
              <a:spLocks/>
            </p:cNvSpPr>
            <p:nvPr/>
          </p:nvSpPr>
          <p:spPr bwMode="auto">
            <a:xfrm>
              <a:off x="6840538" y="3519488"/>
              <a:ext cx="4763" cy="11113"/>
            </a:xfrm>
            <a:custGeom>
              <a:avLst/>
              <a:gdLst>
                <a:gd name="T0" fmla="*/ 0 w 3"/>
                <a:gd name="T1" fmla="*/ 0 h 7"/>
                <a:gd name="T2" fmla="*/ 0 w 3"/>
                <a:gd name="T3" fmla="*/ 7 h 7"/>
                <a:gd name="T4" fmla="*/ 1 w 3"/>
                <a:gd name="T5" fmla="*/ 7 h 7"/>
                <a:gd name="T6" fmla="*/ 3 w 3"/>
                <a:gd name="T7" fmla="*/ 7 h 7"/>
                <a:gd name="T8" fmla="*/ 3 w 3"/>
                <a:gd name="T9" fmla="*/ 0 h 7"/>
                <a:gd name="T10" fmla="*/ 1 w 3"/>
                <a:gd name="T11" fmla="*/ 0 h 7"/>
                <a:gd name="T12" fmla="*/ 0 w 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0" y="0"/>
                  </a:moveTo>
                  <a:lnTo>
                    <a:pt x="0" y="7"/>
                  </a:lnTo>
                  <a:lnTo>
                    <a:pt x="1" y="7"/>
                  </a:lnTo>
                  <a:lnTo>
                    <a:pt x="3" y="7"/>
                  </a:lnTo>
                  <a:lnTo>
                    <a:pt x="3"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0" name="Freeform 503">
              <a:extLst>
                <a:ext uri="{FF2B5EF4-FFF2-40B4-BE49-F238E27FC236}">
                  <a16:creationId xmlns:a16="http://schemas.microsoft.com/office/drawing/2014/main" id="{EF2920F2-7641-44BD-9CC0-70C27A1D88F5}"/>
                </a:ext>
              </a:extLst>
            </p:cNvPr>
            <p:cNvSpPr>
              <a:spLocks/>
            </p:cNvSpPr>
            <p:nvPr/>
          </p:nvSpPr>
          <p:spPr bwMode="auto">
            <a:xfrm>
              <a:off x="6846888" y="3400426"/>
              <a:ext cx="4763" cy="11113"/>
            </a:xfrm>
            <a:custGeom>
              <a:avLst/>
              <a:gdLst>
                <a:gd name="T0" fmla="*/ 3 w 3"/>
                <a:gd name="T1" fmla="*/ 7 h 7"/>
                <a:gd name="T2" fmla="*/ 3 w 3"/>
                <a:gd name="T3" fmla="*/ 0 h 7"/>
                <a:gd name="T4" fmla="*/ 2 w 3"/>
                <a:gd name="T5" fmla="*/ 0 h 7"/>
                <a:gd name="T6" fmla="*/ 0 w 3"/>
                <a:gd name="T7" fmla="*/ 0 h 7"/>
                <a:gd name="T8" fmla="*/ 0 w 3"/>
                <a:gd name="T9" fmla="*/ 7 h 7"/>
                <a:gd name="T10" fmla="*/ 2 w 3"/>
                <a:gd name="T11" fmla="*/ 7 h 7"/>
                <a:gd name="T12" fmla="*/ 3 w 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7"/>
                  </a:moveTo>
                  <a:lnTo>
                    <a:pt x="3" y="0"/>
                  </a:lnTo>
                  <a:lnTo>
                    <a:pt x="2" y="0"/>
                  </a:lnTo>
                  <a:lnTo>
                    <a:pt x="0" y="0"/>
                  </a:lnTo>
                  <a:lnTo>
                    <a:pt x="0"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1" name="Freeform 504">
              <a:extLst>
                <a:ext uri="{FF2B5EF4-FFF2-40B4-BE49-F238E27FC236}">
                  <a16:creationId xmlns:a16="http://schemas.microsoft.com/office/drawing/2014/main" id="{1F082098-580F-4EA0-AE01-8A459678AC4E}"/>
                </a:ext>
              </a:extLst>
            </p:cNvPr>
            <p:cNvSpPr>
              <a:spLocks/>
            </p:cNvSpPr>
            <p:nvPr/>
          </p:nvSpPr>
          <p:spPr bwMode="auto">
            <a:xfrm>
              <a:off x="6846888" y="3438526"/>
              <a:ext cx="4763" cy="12700"/>
            </a:xfrm>
            <a:custGeom>
              <a:avLst/>
              <a:gdLst>
                <a:gd name="T0" fmla="*/ 3 w 3"/>
                <a:gd name="T1" fmla="*/ 8 h 8"/>
                <a:gd name="T2" fmla="*/ 3 w 3"/>
                <a:gd name="T3" fmla="*/ 1 h 8"/>
                <a:gd name="T4" fmla="*/ 2 w 3"/>
                <a:gd name="T5" fmla="*/ 1 h 8"/>
                <a:gd name="T6" fmla="*/ 0 w 3"/>
                <a:gd name="T7" fmla="*/ 0 h 8"/>
                <a:gd name="T8" fmla="*/ 0 w 3"/>
                <a:gd name="T9" fmla="*/ 8 h 8"/>
                <a:gd name="T10" fmla="*/ 2 w 3"/>
                <a:gd name="T11" fmla="*/ 8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1"/>
                  </a:lnTo>
                  <a:lnTo>
                    <a:pt x="2" y="1"/>
                  </a:lnTo>
                  <a:lnTo>
                    <a:pt x="0" y="0"/>
                  </a:lnTo>
                  <a:lnTo>
                    <a:pt x="0" y="8"/>
                  </a:lnTo>
                  <a:lnTo>
                    <a:pt x="2" y="8"/>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Freeform 505">
              <a:extLst>
                <a:ext uri="{FF2B5EF4-FFF2-40B4-BE49-F238E27FC236}">
                  <a16:creationId xmlns:a16="http://schemas.microsoft.com/office/drawing/2014/main" id="{216DC80C-C3EA-4BD6-B7A2-8C513A0AB964}"/>
                </a:ext>
              </a:extLst>
            </p:cNvPr>
            <p:cNvSpPr>
              <a:spLocks/>
            </p:cNvSpPr>
            <p:nvPr/>
          </p:nvSpPr>
          <p:spPr bwMode="auto">
            <a:xfrm>
              <a:off x="6846888" y="3478213"/>
              <a:ext cx="4763" cy="14288"/>
            </a:xfrm>
            <a:custGeom>
              <a:avLst/>
              <a:gdLst>
                <a:gd name="T0" fmla="*/ 3 w 3"/>
                <a:gd name="T1" fmla="*/ 9 h 9"/>
                <a:gd name="T2" fmla="*/ 3 w 3"/>
                <a:gd name="T3" fmla="*/ 1 h 9"/>
                <a:gd name="T4" fmla="*/ 2 w 3"/>
                <a:gd name="T5" fmla="*/ 0 h 9"/>
                <a:gd name="T6" fmla="*/ 0 w 3"/>
                <a:gd name="T7" fmla="*/ 0 h 9"/>
                <a:gd name="T8" fmla="*/ 0 w 3"/>
                <a:gd name="T9" fmla="*/ 8 h 9"/>
                <a:gd name="T10" fmla="*/ 2 w 3"/>
                <a:gd name="T11" fmla="*/ 8 h 9"/>
                <a:gd name="T12" fmla="*/ 3 w 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 h="9">
                  <a:moveTo>
                    <a:pt x="3" y="9"/>
                  </a:moveTo>
                  <a:lnTo>
                    <a:pt x="3" y="1"/>
                  </a:lnTo>
                  <a:lnTo>
                    <a:pt x="2" y="0"/>
                  </a:lnTo>
                  <a:lnTo>
                    <a:pt x="0" y="0"/>
                  </a:lnTo>
                  <a:lnTo>
                    <a:pt x="0" y="8"/>
                  </a:lnTo>
                  <a:lnTo>
                    <a:pt x="2" y="8"/>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3" name="Freeform 506">
              <a:extLst>
                <a:ext uri="{FF2B5EF4-FFF2-40B4-BE49-F238E27FC236}">
                  <a16:creationId xmlns:a16="http://schemas.microsoft.com/office/drawing/2014/main" id="{40886220-9A85-49A0-BB7B-B8AAD76EDD4E}"/>
                </a:ext>
              </a:extLst>
            </p:cNvPr>
            <p:cNvSpPr>
              <a:spLocks/>
            </p:cNvSpPr>
            <p:nvPr/>
          </p:nvSpPr>
          <p:spPr bwMode="auto">
            <a:xfrm>
              <a:off x="6846888" y="3492501"/>
              <a:ext cx="4763" cy="12700"/>
            </a:xfrm>
            <a:custGeom>
              <a:avLst/>
              <a:gdLst>
                <a:gd name="T0" fmla="*/ 3 w 3"/>
                <a:gd name="T1" fmla="*/ 8 h 8"/>
                <a:gd name="T2" fmla="*/ 3 w 3"/>
                <a:gd name="T3" fmla="*/ 1 h 8"/>
                <a:gd name="T4" fmla="*/ 2 w 3"/>
                <a:gd name="T5" fmla="*/ 0 h 8"/>
                <a:gd name="T6" fmla="*/ 0 w 3"/>
                <a:gd name="T7" fmla="*/ 0 h 8"/>
                <a:gd name="T8" fmla="*/ 0 w 3"/>
                <a:gd name="T9" fmla="*/ 7 h 8"/>
                <a:gd name="T10" fmla="*/ 2 w 3"/>
                <a:gd name="T11" fmla="*/ 7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1"/>
                  </a:lnTo>
                  <a:lnTo>
                    <a:pt x="2" y="0"/>
                  </a:lnTo>
                  <a:lnTo>
                    <a:pt x="0" y="0"/>
                  </a:lnTo>
                  <a:lnTo>
                    <a:pt x="0" y="7"/>
                  </a:lnTo>
                  <a:lnTo>
                    <a:pt x="2" y="7"/>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4" name="Freeform 507">
              <a:extLst>
                <a:ext uri="{FF2B5EF4-FFF2-40B4-BE49-F238E27FC236}">
                  <a16:creationId xmlns:a16="http://schemas.microsoft.com/office/drawing/2014/main" id="{B8B3F304-9F6A-4420-B4CB-70B6F115F5B4}"/>
                </a:ext>
              </a:extLst>
            </p:cNvPr>
            <p:cNvSpPr>
              <a:spLocks/>
            </p:cNvSpPr>
            <p:nvPr/>
          </p:nvSpPr>
          <p:spPr bwMode="auto">
            <a:xfrm>
              <a:off x="6846888" y="3451226"/>
              <a:ext cx="4763" cy="14288"/>
            </a:xfrm>
            <a:custGeom>
              <a:avLst/>
              <a:gdLst>
                <a:gd name="T0" fmla="*/ 3 w 3"/>
                <a:gd name="T1" fmla="*/ 9 h 9"/>
                <a:gd name="T2" fmla="*/ 3 w 3"/>
                <a:gd name="T3" fmla="*/ 1 h 9"/>
                <a:gd name="T4" fmla="*/ 2 w 3"/>
                <a:gd name="T5" fmla="*/ 1 h 9"/>
                <a:gd name="T6" fmla="*/ 0 w 3"/>
                <a:gd name="T7" fmla="*/ 0 h 9"/>
                <a:gd name="T8" fmla="*/ 0 w 3"/>
                <a:gd name="T9" fmla="*/ 8 h 9"/>
                <a:gd name="T10" fmla="*/ 2 w 3"/>
                <a:gd name="T11" fmla="*/ 9 h 9"/>
                <a:gd name="T12" fmla="*/ 3 w 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 h="9">
                  <a:moveTo>
                    <a:pt x="3" y="9"/>
                  </a:moveTo>
                  <a:lnTo>
                    <a:pt x="3" y="1"/>
                  </a:lnTo>
                  <a:lnTo>
                    <a:pt x="2" y="1"/>
                  </a:lnTo>
                  <a:lnTo>
                    <a:pt x="0" y="0"/>
                  </a:lnTo>
                  <a:lnTo>
                    <a:pt x="0" y="8"/>
                  </a:lnTo>
                  <a:lnTo>
                    <a:pt x="2" y="9"/>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Freeform 508">
              <a:extLst>
                <a:ext uri="{FF2B5EF4-FFF2-40B4-BE49-F238E27FC236}">
                  <a16:creationId xmlns:a16="http://schemas.microsoft.com/office/drawing/2014/main" id="{20B8C16E-E083-4ECA-9615-296D1CA44F72}"/>
                </a:ext>
              </a:extLst>
            </p:cNvPr>
            <p:cNvSpPr>
              <a:spLocks/>
            </p:cNvSpPr>
            <p:nvPr/>
          </p:nvSpPr>
          <p:spPr bwMode="auto">
            <a:xfrm>
              <a:off x="6846888" y="3465513"/>
              <a:ext cx="4763" cy="12700"/>
            </a:xfrm>
            <a:custGeom>
              <a:avLst/>
              <a:gdLst>
                <a:gd name="T0" fmla="*/ 3 w 3"/>
                <a:gd name="T1" fmla="*/ 8 h 8"/>
                <a:gd name="T2" fmla="*/ 3 w 3"/>
                <a:gd name="T3" fmla="*/ 1 h 8"/>
                <a:gd name="T4" fmla="*/ 2 w 3"/>
                <a:gd name="T5" fmla="*/ 1 h 8"/>
                <a:gd name="T6" fmla="*/ 0 w 3"/>
                <a:gd name="T7" fmla="*/ 0 h 8"/>
                <a:gd name="T8" fmla="*/ 0 w 3"/>
                <a:gd name="T9" fmla="*/ 7 h 8"/>
                <a:gd name="T10" fmla="*/ 2 w 3"/>
                <a:gd name="T11" fmla="*/ 8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1"/>
                  </a:lnTo>
                  <a:lnTo>
                    <a:pt x="2" y="1"/>
                  </a:lnTo>
                  <a:lnTo>
                    <a:pt x="0" y="0"/>
                  </a:lnTo>
                  <a:lnTo>
                    <a:pt x="0" y="7"/>
                  </a:lnTo>
                  <a:lnTo>
                    <a:pt x="2" y="8"/>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6" name="Freeform 509">
              <a:extLst>
                <a:ext uri="{FF2B5EF4-FFF2-40B4-BE49-F238E27FC236}">
                  <a16:creationId xmlns:a16="http://schemas.microsoft.com/office/drawing/2014/main" id="{7EE72CED-D1C3-43C4-BB18-AF40708A029B}"/>
                </a:ext>
              </a:extLst>
            </p:cNvPr>
            <p:cNvSpPr>
              <a:spLocks/>
            </p:cNvSpPr>
            <p:nvPr/>
          </p:nvSpPr>
          <p:spPr bwMode="auto">
            <a:xfrm>
              <a:off x="6846888" y="3532188"/>
              <a:ext cx="4763" cy="12700"/>
            </a:xfrm>
            <a:custGeom>
              <a:avLst/>
              <a:gdLst>
                <a:gd name="T0" fmla="*/ 3 w 3"/>
                <a:gd name="T1" fmla="*/ 8 h 8"/>
                <a:gd name="T2" fmla="*/ 3 w 3"/>
                <a:gd name="T3" fmla="*/ 0 h 8"/>
                <a:gd name="T4" fmla="*/ 2 w 3"/>
                <a:gd name="T5" fmla="*/ 0 h 8"/>
                <a:gd name="T6" fmla="*/ 0 w 3"/>
                <a:gd name="T7" fmla="*/ 0 h 8"/>
                <a:gd name="T8" fmla="*/ 0 w 3"/>
                <a:gd name="T9" fmla="*/ 8 h 8"/>
                <a:gd name="T10" fmla="*/ 2 w 3"/>
                <a:gd name="T11" fmla="*/ 8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0"/>
                  </a:lnTo>
                  <a:lnTo>
                    <a:pt x="2" y="0"/>
                  </a:lnTo>
                  <a:lnTo>
                    <a:pt x="0" y="0"/>
                  </a:lnTo>
                  <a:lnTo>
                    <a:pt x="0" y="8"/>
                  </a:lnTo>
                  <a:lnTo>
                    <a:pt x="2" y="8"/>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7" name="Freeform 510">
              <a:extLst>
                <a:ext uri="{FF2B5EF4-FFF2-40B4-BE49-F238E27FC236}">
                  <a16:creationId xmlns:a16="http://schemas.microsoft.com/office/drawing/2014/main" id="{7C8677FD-493E-4FFD-A4CF-7AEDC16582F0}"/>
                </a:ext>
              </a:extLst>
            </p:cNvPr>
            <p:cNvSpPr>
              <a:spLocks/>
            </p:cNvSpPr>
            <p:nvPr/>
          </p:nvSpPr>
          <p:spPr bwMode="auto">
            <a:xfrm>
              <a:off x="6846888" y="3546476"/>
              <a:ext cx="4763" cy="11113"/>
            </a:xfrm>
            <a:custGeom>
              <a:avLst/>
              <a:gdLst>
                <a:gd name="T0" fmla="*/ 3 w 3"/>
                <a:gd name="T1" fmla="*/ 7 h 7"/>
                <a:gd name="T2" fmla="*/ 3 w 3"/>
                <a:gd name="T3" fmla="*/ 0 h 7"/>
                <a:gd name="T4" fmla="*/ 2 w 3"/>
                <a:gd name="T5" fmla="*/ 0 h 7"/>
                <a:gd name="T6" fmla="*/ 0 w 3"/>
                <a:gd name="T7" fmla="*/ 0 h 7"/>
                <a:gd name="T8" fmla="*/ 0 w 3"/>
                <a:gd name="T9" fmla="*/ 7 h 7"/>
                <a:gd name="T10" fmla="*/ 2 w 3"/>
                <a:gd name="T11" fmla="*/ 7 h 7"/>
                <a:gd name="T12" fmla="*/ 3 w 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7"/>
                  </a:moveTo>
                  <a:lnTo>
                    <a:pt x="3" y="0"/>
                  </a:lnTo>
                  <a:lnTo>
                    <a:pt x="2" y="0"/>
                  </a:lnTo>
                  <a:lnTo>
                    <a:pt x="0" y="0"/>
                  </a:lnTo>
                  <a:lnTo>
                    <a:pt x="0"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Freeform 511">
              <a:extLst>
                <a:ext uri="{FF2B5EF4-FFF2-40B4-BE49-F238E27FC236}">
                  <a16:creationId xmlns:a16="http://schemas.microsoft.com/office/drawing/2014/main" id="{7F3466FB-D178-49A1-BC3B-EC72B3380D03}"/>
                </a:ext>
              </a:extLst>
            </p:cNvPr>
            <p:cNvSpPr>
              <a:spLocks/>
            </p:cNvSpPr>
            <p:nvPr/>
          </p:nvSpPr>
          <p:spPr bwMode="auto">
            <a:xfrm>
              <a:off x="6846888" y="3505201"/>
              <a:ext cx="4763" cy="12700"/>
            </a:xfrm>
            <a:custGeom>
              <a:avLst/>
              <a:gdLst>
                <a:gd name="T0" fmla="*/ 3 w 3"/>
                <a:gd name="T1" fmla="*/ 8 h 8"/>
                <a:gd name="T2" fmla="*/ 3 w 3"/>
                <a:gd name="T3" fmla="*/ 0 h 8"/>
                <a:gd name="T4" fmla="*/ 2 w 3"/>
                <a:gd name="T5" fmla="*/ 0 h 8"/>
                <a:gd name="T6" fmla="*/ 0 w 3"/>
                <a:gd name="T7" fmla="*/ 0 h 8"/>
                <a:gd name="T8" fmla="*/ 0 w 3"/>
                <a:gd name="T9" fmla="*/ 8 h 8"/>
                <a:gd name="T10" fmla="*/ 2 w 3"/>
                <a:gd name="T11" fmla="*/ 8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0"/>
                  </a:lnTo>
                  <a:lnTo>
                    <a:pt x="2" y="0"/>
                  </a:lnTo>
                  <a:lnTo>
                    <a:pt x="0" y="0"/>
                  </a:lnTo>
                  <a:lnTo>
                    <a:pt x="0" y="8"/>
                  </a:lnTo>
                  <a:lnTo>
                    <a:pt x="2" y="8"/>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9" name="Freeform 512">
              <a:extLst>
                <a:ext uri="{FF2B5EF4-FFF2-40B4-BE49-F238E27FC236}">
                  <a16:creationId xmlns:a16="http://schemas.microsoft.com/office/drawing/2014/main" id="{C1AE5AA5-AF28-4246-BC13-4D681575B7BA}"/>
                </a:ext>
              </a:extLst>
            </p:cNvPr>
            <p:cNvSpPr>
              <a:spLocks/>
            </p:cNvSpPr>
            <p:nvPr/>
          </p:nvSpPr>
          <p:spPr bwMode="auto">
            <a:xfrm>
              <a:off x="6846888" y="3519488"/>
              <a:ext cx="4763" cy="11113"/>
            </a:xfrm>
            <a:custGeom>
              <a:avLst/>
              <a:gdLst>
                <a:gd name="T0" fmla="*/ 3 w 3"/>
                <a:gd name="T1" fmla="*/ 7 h 7"/>
                <a:gd name="T2" fmla="*/ 3 w 3"/>
                <a:gd name="T3" fmla="*/ 0 h 7"/>
                <a:gd name="T4" fmla="*/ 2 w 3"/>
                <a:gd name="T5" fmla="*/ 0 h 7"/>
                <a:gd name="T6" fmla="*/ 0 w 3"/>
                <a:gd name="T7" fmla="*/ 0 h 7"/>
                <a:gd name="T8" fmla="*/ 0 w 3"/>
                <a:gd name="T9" fmla="*/ 7 h 7"/>
                <a:gd name="T10" fmla="*/ 2 w 3"/>
                <a:gd name="T11" fmla="*/ 7 h 7"/>
                <a:gd name="T12" fmla="*/ 3 w 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7"/>
                  </a:moveTo>
                  <a:lnTo>
                    <a:pt x="3" y="0"/>
                  </a:lnTo>
                  <a:lnTo>
                    <a:pt x="2" y="0"/>
                  </a:lnTo>
                  <a:lnTo>
                    <a:pt x="0" y="0"/>
                  </a:lnTo>
                  <a:lnTo>
                    <a:pt x="0"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0" name="Freeform 513">
              <a:extLst>
                <a:ext uri="{FF2B5EF4-FFF2-40B4-BE49-F238E27FC236}">
                  <a16:creationId xmlns:a16="http://schemas.microsoft.com/office/drawing/2014/main" id="{EE3EC7BC-3BDF-4DB8-B845-ACCB2CF13397}"/>
                </a:ext>
              </a:extLst>
            </p:cNvPr>
            <p:cNvSpPr>
              <a:spLocks/>
            </p:cNvSpPr>
            <p:nvPr/>
          </p:nvSpPr>
          <p:spPr bwMode="auto">
            <a:xfrm>
              <a:off x="6846888" y="3413126"/>
              <a:ext cx="4763" cy="11113"/>
            </a:xfrm>
            <a:custGeom>
              <a:avLst/>
              <a:gdLst>
                <a:gd name="T0" fmla="*/ 3 w 3"/>
                <a:gd name="T1" fmla="*/ 7 h 7"/>
                <a:gd name="T2" fmla="*/ 3 w 3"/>
                <a:gd name="T3" fmla="*/ 0 h 7"/>
                <a:gd name="T4" fmla="*/ 2 w 3"/>
                <a:gd name="T5" fmla="*/ 0 h 7"/>
                <a:gd name="T6" fmla="*/ 0 w 3"/>
                <a:gd name="T7" fmla="*/ 0 h 7"/>
                <a:gd name="T8" fmla="*/ 0 w 3"/>
                <a:gd name="T9" fmla="*/ 7 h 7"/>
                <a:gd name="T10" fmla="*/ 2 w 3"/>
                <a:gd name="T11" fmla="*/ 7 h 7"/>
                <a:gd name="T12" fmla="*/ 3 w 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7"/>
                  </a:moveTo>
                  <a:lnTo>
                    <a:pt x="3" y="0"/>
                  </a:lnTo>
                  <a:lnTo>
                    <a:pt x="2" y="0"/>
                  </a:lnTo>
                  <a:lnTo>
                    <a:pt x="0" y="0"/>
                  </a:lnTo>
                  <a:lnTo>
                    <a:pt x="0"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Freeform 514">
              <a:extLst>
                <a:ext uri="{FF2B5EF4-FFF2-40B4-BE49-F238E27FC236}">
                  <a16:creationId xmlns:a16="http://schemas.microsoft.com/office/drawing/2014/main" id="{1C29F63E-C22A-4BC2-81C9-BEDA83616519}"/>
                </a:ext>
              </a:extLst>
            </p:cNvPr>
            <p:cNvSpPr>
              <a:spLocks/>
            </p:cNvSpPr>
            <p:nvPr/>
          </p:nvSpPr>
          <p:spPr bwMode="auto">
            <a:xfrm>
              <a:off x="6854826" y="3546476"/>
              <a:ext cx="6350" cy="11113"/>
            </a:xfrm>
            <a:custGeom>
              <a:avLst/>
              <a:gdLst>
                <a:gd name="T0" fmla="*/ 4 w 4"/>
                <a:gd name="T1" fmla="*/ 7 h 7"/>
                <a:gd name="T2" fmla="*/ 4 w 4"/>
                <a:gd name="T3" fmla="*/ 1 h 7"/>
                <a:gd name="T4" fmla="*/ 2 w 4"/>
                <a:gd name="T5" fmla="*/ 0 h 7"/>
                <a:gd name="T6" fmla="*/ 0 w 4"/>
                <a:gd name="T7" fmla="*/ 0 h 7"/>
                <a:gd name="T8" fmla="*/ 0 w 4"/>
                <a:gd name="T9" fmla="*/ 7 h 7"/>
                <a:gd name="T10" fmla="*/ 2 w 4"/>
                <a:gd name="T11" fmla="*/ 7 h 7"/>
                <a:gd name="T12" fmla="*/ 4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4" y="7"/>
                  </a:moveTo>
                  <a:lnTo>
                    <a:pt x="4" y="1"/>
                  </a:lnTo>
                  <a:lnTo>
                    <a:pt x="2" y="0"/>
                  </a:lnTo>
                  <a:lnTo>
                    <a:pt x="0" y="0"/>
                  </a:lnTo>
                  <a:lnTo>
                    <a:pt x="0" y="7"/>
                  </a:lnTo>
                  <a:lnTo>
                    <a:pt x="2"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2" name="Freeform 515">
              <a:extLst>
                <a:ext uri="{FF2B5EF4-FFF2-40B4-BE49-F238E27FC236}">
                  <a16:creationId xmlns:a16="http://schemas.microsoft.com/office/drawing/2014/main" id="{C529D5A1-1B2E-4E49-AB04-28D5E200DB94}"/>
                </a:ext>
              </a:extLst>
            </p:cNvPr>
            <p:cNvSpPr>
              <a:spLocks/>
            </p:cNvSpPr>
            <p:nvPr/>
          </p:nvSpPr>
          <p:spPr bwMode="auto">
            <a:xfrm>
              <a:off x="6854826" y="3532188"/>
              <a:ext cx="6350" cy="14288"/>
            </a:xfrm>
            <a:custGeom>
              <a:avLst/>
              <a:gdLst>
                <a:gd name="T0" fmla="*/ 4 w 4"/>
                <a:gd name="T1" fmla="*/ 9 h 9"/>
                <a:gd name="T2" fmla="*/ 4 w 4"/>
                <a:gd name="T3" fmla="*/ 1 h 9"/>
                <a:gd name="T4" fmla="*/ 2 w 4"/>
                <a:gd name="T5" fmla="*/ 1 h 9"/>
                <a:gd name="T6" fmla="*/ 0 w 4"/>
                <a:gd name="T7" fmla="*/ 0 h 9"/>
                <a:gd name="T8" fmla="*/ 0 w 4"/>
                <a:gd name="T9" fmla="*/ 8 h 9"/>
                <a:gd name="T10" fmla="*/ 2 w 4"/>
                <a:gd name="T11" fmla="*/ 8 h 9"/>
                <a:gd name="T12" fmla="*/ 4 w 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9"/>
                  </a:moveTo>
                  <a:lnTo>
                    <a:pt x="4" y="1"/>
                  </a:lnTo>
                  <a:lnTo>
                    <a:pt x="2" y="1"/>
                  </a:lnTo>
                  <a:lnTo>
                    <a:pt x="0" y="0"/>
                  </a:lnTo>
                  <a:lnTo>
                    <a:pt x="0" y="8"/>
                  </a:lnTo>
                  <a:lnTo>
                    <a:pt x="2" y="8"/>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3" name="Freeform 516">
              <a:extLst>
                <a:ext uri="{FF2B5EF4-FFF2-40B4-BE49-F238E27FC236}">
                  <a16:creationId xmlns:a16="http://schemas.microsoft.com/office/drawing/2014/main" id="{9E504D46-5A26-4D7C-8106-B7E662D20107}"/>
                </a:ext>
              </a:extLst>
            </p:cNvPr>
            <p:cNvSpPr>
              <a:spLocks/>
            </p:cNvSpPr>
            <p:nvPr/>
          </p:nvSpPr>
          <p:spPr bwMode="auto">
            <a:xfrm>
              <a:off x="6846888" y="3359151"/>
              <a:ext cx="4763" cy="14288"/>
            </a:xfrm>
            <a:custGeom>
              <a:avLst/>
              <a:gdLst>
                <a:gd name="T0" fmla="*/ 3 w 3"/>
                <a:gd name="T1" fmla="*/ 9 h 9"/>
                <a:gd name="T2" fmla="*/ 3 w 3"/>
                <a:gd name="T3" fmla="*/ 1 h 9"/>
                <a:gd name="T4" fmla="*/ 2 w 3"/>
                <a:gd name="T5" fmla="*/ 0 h 9"/>
                <a:gd name="T6" fmla="*/ 0 w 3"/>
                <a:gd name="T7" fmla="*/ 0 h 9"/>
                <a:gd name="T8" fmla="*/ 0 w 3"/>
                <a:gd name="T9" fmla="*/ 8 h 9"/>
                <a:gd name="T10" fmla="*/ 2 w 3"/>
                <a:gd name="T11" fmla="*/ 8 h 9"/>
                <a:gd name="T12" fmla="*/ 3 w 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 h="9">
                  <a:moveTo>
                    <a:pt x="3" y="9"/>
                  </a:moveTo>
                  <a:lnTo>
                    <a:pt x="3" y="1"/>
                  </a:lnTo>
                  <a:lnTo>
                    <a:pt x="2" y="0"/>
                  </a:lnTo>
                  <a:lnTo>
                    <a:pt x="0" y="0"/>
                  </a:lnTo>
                  <a:lnTo>
                    <a:pt x="0" y="8"/>
                  </a:lnTo>
                  <a:lnTo>
                    <a:pt x="2" y="8"/>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Freeform 517">
              <a:extLst>
                <a:ext uri="{FF2B5EF4-FFF2-40B4-BE49-F238E27FC236}">
                  <a16:creationId xmlns:a16="http://schemas.microsoft.com/office/drawing/2014/main" id="{4381A9F3-8A89-46EA-8DAA-09DDA8E0C11F}"/>
                </a:ext>
              </a:extLst>
            </p:cNvPr>
            <p:cNvSpPr>
              <a:spLocks/>
            </p:cNvSpPr>
            <p:nvPr/>
          </p:nvSpPr>
          <p:spPr bwMode="auto">
            <a:xfrm>
              <a:off x="6854826" y="3519488"/>
              <a:ext cx="6350" cy="12700"/>
            </a:xfrm>
            <a:custGeom>
              <a:avLst/>
              <a:gdLst>
                <a:gd name="T0" fmla="*/ 4 w 4"/>
                <a:gd name="T1" fmla="*/ 8 h 8"/>
                <a:gd name="T2" fmla="*/ 4 w 4"/>
                <a:gd name="T3" fmla="*/ 1 h 8"/>
                <a:gd name="T4" fmla="*/ 2 w 4"/>
                <a:gd name="T5" fmla="*/ 1 h 8"/>
                <a:gd name="T6" fmla="*/ 0 w 4"/>
                <a:gd name="T7" fmla="*/ 0 h 8"/>
                <a:gd name="T8" fmla="*/ 0 w 4"/>
                <a:gd name="T9" fmla="*/ 7 h 8"/>
                <a:gd name="T10" fmla="*/ 2 w 4"/>
                <a:gd name="T11" fmla="*/ 8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1"/>
                  </a:lnTo>
                  <a:lnTo>
                    <a:pt x="2" y="1"/>
                  </a:lnTo>
                  <a:lnTo>
                    <a:pt x="0" y="0"/>
                  </a:lnTo>
                  <a:lnTo>
                    <a:pt x="0" y="7"/>
                  </a:lnTo>
                  <a:lnTo>
                    <a:pt x="2" y="8"/>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5" name="Freeform 518">
              <a:extLst>
                <a:ext uri="{FF2B5EF4-FFF2-40B4-BE49-F238E27FC236}">
                  <a16:creationId xmlns:a16="http://schemas.microsoft.com/office/drawing/2014/main" id="{295C5121-D8A9-4FEC-AC84-69A1D1272DCF}"/>
                </a:ext>
              </a:extLst>
            </p:cNvPr>
            <p:cNvSpPr>
              <a:spLocks/>
            </p:cNvSpPr>
            <p:nvPr/>
          </p:nvSpPr>
          <p:spPr bwMode="auto">
            <a:xfrm>
              <a:off x="6846888" y="3373438"/>
              <a:ext cx="4763" cy="11113"/>
            </a:xfrm>
            <a:custGeom>
              <a:avLst/>
              <a:gdLst>
                <a:gd name="T0" fmla="*/ 3 w 3"/>
                <a:gd name="T1" fmla="*/ 7 h 7"/>
                <a:gd name="T2" fmla="*/ 3 w 3"/>
                <a:gd name="T3" fmla="*/ 0 h 7"/>
                <a:gd name="T4" fmla="*/ 2 w 3"/>
                <a:gd name="T5" fmla="*/ 0 h 7"/>
                <a:gd name="T6" fmla="*/ 0 w 3"/>
                <a:gd name="T7" fmla="*/ 0 h 7"/>
                <a:gd name="T8" fmla="*/ 0 w 3"/>
                <a:gd name="T9" fmla="*/ 7 h 7"/>
                <a:gd name="T10" fmla="*/ 2 w 3"/>
                <a:gd name="T11" fmla="*/ 7 h 7"/>
                <a:gd name="T12" fmla="*/ 3 w 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7"/>
                  </a:moveTo>
                  <a:lnTo>
                    <a:pt x="3" y="0"/>
                  </a:lnTo>
                  <a:lnTo>
                    <a:pt x="2" y="0"/>
                  </a:lnTo>
                  <a:lnTo>
                    <a:pt x="0" y="0"/>
                  </a:lnTo>
                  <a:lnTo>
                    <a:pt x="0"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6" name="Freeform 519">
              <a:extLst>
                <a:ext uri="{FF2B5EF4-FFF2-40B4-BE49-F238E27FC236}">
                  <a16:creationId xmlns:a16="http://schemas.microsoft.com/office/drawing/2014/main" id="{E2129077-7BE7-4A6A-856B-353A500AE9B3}"/>
                </a:ext>
              </a:extLst>
            </p:cNvPr>
            <p:cNvSpPr>
              <a:spLocks/>
            </p:cNvSpPr>
            <p:nvPr/>
          </p:nvSpPr>
          <p:spPr bwMode="auto">
            <a:xfrm>
              <a:off x="6854826" y="3506788"/>
              <a:ext cx="6350" cy="12700"/>
            </a:xfrm>
            <a:custGeom>
              <a:avLst/>
              <a:gdLst>
                <a:gd name="T0" fmla="*/ 4 w 4"/>
                <a:gd name="T1" fmla="*/ 8 h 8"/>
                <a:gd name="T2" fmla="*/ 4 w 4"/>
                <a:gd name="T3" fmla="*/ 0 h 8"/>
                <a:gd name="T4" fmla="*/ 2 w 4"/>
                <a:gd name="T5" fmla="*/ 0 h 8"/>
                <a:gd name="T6" fmla="*/ 0 w 4"/>
                <a:gd name="T7" fmla="*/ 0 h 8"/>
                <a:gd name="T8" fmla="*/ 0 w 4"/>
                <a:gd name="T9" fmla="*/ 8 h 8"/>
                <a:gd name="T10" fmla="*/ 2 w 4"/>
                <a:gd name="T11" fmla="*/ 8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0"/>
                  </a:lnTo>
                  <a:lnTo>
                    <a:pt x="2" y="0"/>
                  </a:lnTo>
                  <a:lnTo>
                    <a:pt x="0" y="0"/>
                  </a:lnTo>
                  <a:lnTo>
                    <a:pt x="0" y="8"/>
                  </a:lnTo>
                  <a:lnTo>
                    <a:pt x="2" y="8"/>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Freeform 520">
              <a:extLst>
                <a:ext uri="{FF2B5EF4-FFF2-40B4-BE49-F238E27FC236}">
                  <a16:creationId xmlns:a16="http://schemas.microsoft.com/office/drawing/2014/main" id="{3D44A807-8447-4816-AEFB-B23CE58EE9FF}"/>
                </a:ext>
              </a:extLst>
            </p:cNvPr>
            <p:cNvSpPr>
              <a:spLocks/>
            </p:cNvSpPr>
            <p:nvPr/>
          </p:nvSpPr>
          <p:spPr bwMode="auto">
            <a:xfrm>
              <a:off x="6840538" y="3598863"/>
              <a:ext cx="4763" cy="12700"/>
            </a:xfrm>
            <a:custGeom>
              <a:avLst/>
              <a:gdLst>
                <a:gd name="T0" fmla="*/ 0 w 3"/>
                <a:gd name="T1" fmla="*/ 0 h 8"/>
                <a:gd name="T2" fmla="*/ 0 w 3"/>
                <a:gd name="T3" fmla="*/ 7 h 8"/>
                <a:gd name="T4" fmla="*/ 1 w 3"/>
                <a:gd name="T5" fmla="*/ 8 h 8"/>
                <a:gd name="T6" fmla="*/ 3 w 3"/>
                <a:gd name="T7" fmla="*/ 8 h 8"/>
                <a:gd name="T8" fmla="*/ 3 w 3"/>
                <a:gd name="T9" fmla="*/ 1 h 8"/>
                <a:gd name="T10" fmla="*/ 1 w 3"/>
                <a:gd name="T11" fmla="*/ 0 h 8"/>
                <a:gd name="T12" fmla="*/ 0 w 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0" y="0"/>
                  </a:moveTo>
                  <a:lnTo>
                    <a:pt x="0" y="7"/>
                  </a:lnTo>
                  <a:lnTo>
                    <a:pt x="1" y="8"/>
                  </a:lnTo>
                  <a:lnTo>
                    <a:pt x="3" y="8"/>
                  </a:lnTo>
                  <a:lnTo>
                    <a:pt x="3" y="1"/>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8" name="Freeform 521">
              <a:extLst>
                <a:ext uri="{FF2B5EF4-FFF2-40B4-BE49-F238E27FC236}">
                  <a16:creationId xmlns:a16="http://schemas.microsoft.com/office/drawing/2014/main" id="{547DCDB6-A11F-4786-A0E6-AB31F0E96A31}"/>
                </a:ext>
              </a:extLst>
            </p:cNvPr>
            <p:cNvSpPr>
              <a:spLocks/>
            </p:cNvSpPr>
            <p:nvPr/>
          </p:nvSpPr>
          <p:spPr bwMode="auto">
            <a:xfrm>
              <a:off x="6846888" y="3427413"/>
              <a:ext cx="4763" cy="11113"/>
            </a:xfrm>
            <a:custGeom>
              <a:avLst/>
              <a:gdLst>
                <a:gd name="T0" fmla="*/ 3 w 3"/>
                <a:gd name="T1" fmla="*/ 7 h 7"/>
                <a:gd name="T2" fmla="*/ 3 w 3"/>
                <a:gd name="T3" fmla="*/ 0 h 7"/>
                <a:gd name="T4" fmla="*/ 2 w 3"/>
                <a:gd name="T5" fmla="*/ 0 h 7"/>
                <a:gd name="T6" fmla="*/ 0 w 3"/>
                <a:gd name="T7" fmla="*/ 0 h 7"/>
                <a:gd name="T8" fmla="*/ 0 w 3"/>
                <a:gd name="T9" fmla="*/ 7 h 7"/>
                <a:gd name="T10" fmla="*/ 2 w 3"/>
                <a:gd name="T11" fmla="*/ 7 h 7"/>
                <a:gd name="T12" fmla="*/ 3 w 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7"/>
                  </a:moveTo>
                  <a:lnTo>
                    <a:pt x="3" y="0"/>
                  </a:lnTo>
                  <a:lnTo>
                    <a:pt x="2" y="0"/>
                  </a:lnTo>
                  <a:lnTo>
                    <a:pt x="0" y="0"/>
                  </a:lnTo>
                  <a:lnTo>
                    <a:pt x="0"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9" name="Freeform 522">
              <a:extLst>
                <a:ext uri="{FF2B5EF4-FFF2-40B4-BE49-F238E27FC236}">
                  <a16:creationId xmlns:a16="http://schemas.microsoft.com/office/drawing/2014/main" id="{B16193A7-79B4-4353-B73D-318B320B49AD}"/>
                </a:ext>
              </a:extLst>
            </p:cNvPr>
            <p:cNvSpPr>
              <a:spLocks/>
            </p:cNvSpPr>
            <p:nvPr/>
          </p:nvSpPr>
          <p:spPr bwMode="auto">
            <a:xfrm>
              <a:off x="6846888" y="3386138"/>
              <a:ext cx="4763" cy="12700"/>
            </a:xfrm>
            <a:custGeom>
              <a:avLst/>
              <a:gdLst>
                <a:gd name="T0" fmla="*/ 3 w 3"/>
                <a:gd name="T1" fmla="*/ 8 h 8"/>
                <a:gd name="T2" fmla="*/ 3 w 3"/>
                <a:gd name="T3" fmla="*/ 0 h 8"/>
                <a:gd name="T4" fmla="*/ 2 w 3"/>
                <a:gd name="T5" fmla="*/ 0 h 8"/>
                <a:gd name="T6" fmla="*/ 0 w 3"/>
                <a:gd name="T7" fmla="*/ 0 h 8"/>
                <a:gd name="T8" fmla="*/ 0 w 3"/>
                <a:gd name="T9" fmla="*/ 8 h 8"/>
                <a:gd name="T10" fmla="*/ 2 w 3"/>
                <a:gd name="T11" fmla="*/ 8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0"/>
                  </a:lnTo>
                  <a:lnTo>
                    <a:pt x="2" y="0"/>
                  </a:lnTo>
                  <a:lnTo>
                    <a:pt x="0" y="0"/>
                  </a:lnTo>
                  <a:lnTo>
                    <a:pt x="0" y="8"/>
                  </a:lnTo>
                  <a:lnTo>
                    <a:pt x="2" y="8"/>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Freeform 523">
              <a:extLst>
                <a:ext uri="{FF2B5EF4-FFF2-40B4-BE49-F238E27FC236}">
                  <a16:creationId xmlns:a16="http://schemas.microsoft.com/office/drawing/2014/main" id="{2D7B4798-80DB-43A9-8759-1B057DDFBF56}"/>
                </a:ext>
              </a:extLst>
            </p:cNvPr>
            <p:cNvSpPr>
              <a:spLocks/>
            </p:cNvSpPr>
            <p:nvPr/>
          </p:nvSpPr>
          <p:spPr bwMode="auto">
            <a:xfrm>
              <a:off x="6840538" y="3611563"/>
              <a:ext cx="4763" cy="14288"/>
            </a:xfrm>
            <a:custGeom>
              <a:avLst/>
              <a:gdLst>
                <a:gd name="T0" fmla="*/ 0 w 3"/>
                <a:gd name="T1" fmla="*/ 0 h 9"/>
                <a:gd name="T2" fmla="*/ 0 w 3"/>
                <a:gd name="T3" fmla="*/ 8 h 9"/>
                <a:gd name="T4" fmla="*/ 1 w 3"/>
                <a:gd name="T5" fmla="*/ 8 h 9"/>
                <a:gd name="T6" fmla="*/ 3 w 3"/>
                <a:gd name="T7" fmla="*/ 9 h 9"/>
                <a:gd name="T8" fmla="*/ 3 w 3"/>
                <a:gd name="T9" fmla="*/ 1 h 9"/>
                <a:gd name="T10" fmla="*/ 1 w 3"/>
                <a:gd name="T11" fmla="*/ 0 h 9"/>
                <a:gd name="T12" fmla="*/ 0 w 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 h="9">
                  <a:moveTo>
                    <a:pt x="0" y="0"/>
                  </a:moveTo>
                  <a:lnTo>
                    <a:pt x="0" y="8"/>
                  </a:lnTo>
                  <a:lnTo>
                    <a:pt x="1" y="8"/>
                  </a:lnTo>
                  <a:lnTo>
                    <a:pt x="3" y="9"/>
                  </a:lnTo>
                  <a:lnTo>
                    <a:pt x="3" y="1"/>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1" name="Freeform 524">
              <a:extLst>
                <a:ext uri="{FF2B5EF4-FFF2-40B4-BE49-F238E27FC236}">
                  <a16:creationId xmlns:a16="http://schemas.microsoft.com/office/drawing/2014/main" id="{6A6F243E-AABA-4C21-8FB3-0EA2A6D855AF}"/>
                </a:ext>
              </a:extLst>
            </p:cNvPr>
            <p:cNvSpPr>
              <a:spLocks/>
            </p:cNvSpPr>
            <p:nvPr/>
          </p:nvSpPr>
          <p:spPr bwMode="auto">
            <a:xfrm>
              <a:off x="6840538" y="3465513"/>
              <a:ext cx="4763" cy="11113"/>
            </a:xfrm>
            <a:custGeom>
              <a:avLst/>
              <a:gdLst>
                <a:gd name="T0" fmla="*/ 3 w 3"/>
                <a:gd name="T1" fmla="*/ 7 h 7"/>
                <a:gd name="T2" fmla="*/ 3 w 3"/>
                <a:gd name="T3" fmla="*/ 0 h 7"/>
                <a:gd name="T4" fmla="*/ 1 w 3"/>
                <a:gd name="T5" fmla="*/ 0 h 7"/>
                <a:gd name="T6" fmla="*/ 0 w 3"/>
                <a:gd name="T7" fmla="*/ 0 h 7"/>
                <a:gd name="T8" fmla="*/ 0 w 3"/>
                <a:gd name="T9" fmla="*/ 7 h 7"/>
                <a:gd name="T10" fmla="*/ 1 w 3"/>
                <a:gd name="T11" fmla="*/ 7 h 7"/>
                <a:gd name="T12" fmla="*/ 3 w 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7"/>
                  </a:moveTo>
                  <a:lnTo>
                    <a:pt x="3" y="0"/>
                  </a:lnTo>
                  <a:lnTo>
                    <a:pt x="1" y="0"/>
                  </a:lnTo>
                  <a:lnTo>
                    <a:pt x="0" y="0"/>
                  </a:lnTo>
                  <a:lnTo>
                    <a:pt x="0" y="7"/>
                  </a:lnTo>
                  <a:lnTo>
                    <a:pt x="1"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2" name="Freeform 525">
              <a:extLst>
                <a:ext uri="{FF2B5EF4-FFF2-40B4-BE49-F238E27FC236}">
                  <a16:creationId xmlns:a16="http://schemas.microsoft.com/office/drawing/2014/main" id="{AA56648E-7BB1-455B-B08F-59E410F0EC7D}"/>
                </a:ext>
              </a:extLst>
            </p:cNvPr>
            <p:cNvSpPr>
              <a:spLocks/>
            </p:cNvSpPr>
            <p:nvPr/>
          </p:nvSpPr>
          <p:spPr bwMode="auto">
            <a:xfrm>
              <a:off x="6832601" y="3355976"/>
              <a:ext cx="6350" cy="12700"/>
            </a:xfrm>
            <a:custGeom>
              <a:avLst/>
              <a:gdLst>
                <a:gd name="T0" fmla="*/ 4 w 4"/>
                <a:gd name="T1" fmla="*/ 8 h 8"/>
                <a:gd name="T2" fmla="*/ 4 w 4"/>
                <a:gd name="T3" fmla="*/ 1 h 8"/>
                <a:gd name="T4" fmla="*/ 2 w 4"/>
                <a:gd name="T5" fmla="*/ 1 h 8"/>
                <a:gd name="T6" fmla="*/ 0 w 4"/>
                <a:gd name="T7" fmla="*/ 0 h 8"/>
                <a:gd name="T8" fmla="*/ 0 w 4"/>
                <a:gd name="T9" fmla="*/ 7 h 8"/>
                <a:gd name="T10" fmla="*/ 2 w 4"/>
                <a:gd name="T11" fmla="*/ 8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1"/>
                  </a:lnTo>
                  <a:lnTo>
                    <a:pt x="2" y="1"/>
                  </a:lnTo>
                  <a:lnTo>
                    <a:pt x="0" y="0"/>
                  </a:lnTo>
                  <a:lnTo>
                    <a:pt x="0" y="7"/>
                  </a:lnTo>
                  <a:lnTo>
                    <a:pt x="2" y="8"/>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3" name="Freeform 526">
              <a:extLst>
                <a:ext uri="{FF2B5EF4-FFF2-40B4-BE49-F238E27FC236}">
                  <a16:creationId xmlns:a16="http://schemas.microsoft.com/office/drawing/2014/main" id="{85EBF24D-B60C-44E8-AE2E-EB9F6ABA25B4}"/>
                </a:ext>
              </a:extLst>
            </p:cNvPr>
            <p:cNvSpPr>
              <a:spLocks/>
            </p:cNvSpPr>
            <p:nvPr/>
          </p:nvSpPr>
          <p:spPr bwMode="auto">
            <a:xfrm>
              <a:off x="6840538" y="3478213"/>
              <a:ext cx="4763" cy="12700"/>
            </a:xfrm>
            <a:custGeom>
              <a:avLst/>
              <a:gdLst>
                <a:gd name="T0" fmla="*/ 3 w 3"/>
                <a:gd name="T1" fmla="*/ 8 h 8"/>
                <a:gd name="T2" fmla="*/ 3 w 3"/>
                <a:gd name="T3" fmla="*/ 0 h 8"/>
                <a:gd name="T4" fmla="*/ 1 w 3"/>
                <a:gd name="T5" fmla="*/ 0 h 8"/>
                <a:gd name="T6" fmla="*/ 0 w 3"/>
                <a:gd name="T7" fmla="*/ 0 h 8"/>
                <a:gd name="T8" fmla="*/ 0 w 3"/>
                <a:gd name="T9" fmla="*/ 8 h 8"/>
                <a:gd name="T10" fmla="*/ 1 w 3"/>
                <a:gd name="T11" fmla="*/ 8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0"/>
                  </a:lnTo>
                  <a:lnTo>
                    <a:pt x="1" y="0"/>
                  </a:lnTo>
                  <a:lnTo>
                    <a:pt x="0" y="0"/>
                  </a:lnTo>
                  <a:lnTo>
                    <a:pt x="0" y="8"/>
                  </a:lnTo>
                  <a:lnTo>
                    <a:pt x="1" y="8"/>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4" name="Freeform 527">
              <a:extLst>
                <a:ext uri="{FF2B5EF4-FFF2-40B4-BE49-F238E27FC236}">
                  <a16:creationId xmlns:a16="http://schemas.microsoft.com/office/drawing/2014/main" id="{12BF0688-5828-4860-863B-E917149AB835}"/>
                </a:ext>
              </a:extLst>
            </p:cNvPr>
            <p:cNvSpPr>
              <a:spLocks/>
            </p:cNvSpPr>
            <p:nvPr/>
          </p:nvSpPr>
          <p:spPr bwMode="auto">
            <a:xfrm>
              <a:off x="6832601" y="3382963"/>
              <a:ext cx="6350" cy="12700"/>
            </a:xfrm>
            <a:custGeom>
              <a:avLst/>
              <a:gdLst>
                <a:gd name="T0" fmla="*/ 4 w 4"/>
                <a:gd name="T1" fmla="*/ 8 h 8"/>
                <a:gd name="T2" fmla="*/ 4 w 4"/>
                <a:gd name="T3" fmla="*/ 1 h 8"/>
                <a:gd name="T4" fmla="*/ 2 w 4"/>
                <a:gd name="T5" fmla="*/ 1 h 8"/>
                <a:gd name="T6" fmla="*/ 0 w 4"/>
                <a:gd name="T7" fmla="*/ 0 h 8"/>
                <a:gd name="T8" fmla="*/ 0 w 4"/>
                <a:gd name="T9" fmla="*/ 7 h 8"/>
                <a:gd name="T10" fmla="*/ 2 w 4"/>
                <a:gd name="T11" fmla="*/ 8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1"/>
                  </a:lnTo>
                  <a:lnTo>
                    <a:pt x="2" y="1"/>
                  </a:lnTo>
                  <a:lnTo>
                    <a:pt x="0" y="0"/>
                  </a:lnTo>
                  <a:lnTo>
                    <a:pt x="0" y="7"/>
                  </a:lnTo>
                  <a:lnTo>
                    <a:pt x="2" y="8"/>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5" name="Freeform 528">
              <a:extLst>
                <a:ext uri="{FF2B5EF4-FFF2-40B4-BE49-F238E27FC236}">
                  <a16:creationId xmlns:a16="http://schemas.microsoft.com/office/drawing/2014/main" id="{2A623A58-9389-4680-A884-1316B13D70A2}"/>
                </a:ext>
              </a:extLst>
            </p:cNvPr>
            <p:cNvSpPr>
              <a:spLocks/>
            </p:cNvSpPr>
            <p:nvPr/>
          </p:nvSpPr>
          <p:spPr bwMode="auto">
            <a:xfrm>
              <a:off x="6832601" y="3449638"/>
              <a:ext cx="6350" cy="14288"/>
            </a:xfrm>
            <a:custGeom>
              <a:avLst/>
              <a:gdLst>
                <a:gd name="T0" fmla="*/ 4 w 4"/>
                <a:gd name="T1" fmla="*/ 9 h 9"/>
                <a:gd name="T2" fmla="*/ 4 w 4"/>
                <a:gd name="T3" fmla="*/ 1 h 9"/>
                <a:gd name="T4" fmla="*/ 2 w 4"/>
                <a:gd name="T5" fmla="*/ 0 h 9"/>
                <a:gd name="T6" fmla="*/ 0 w 4"/>
                <a:gd name="T7" fmla="*/ 0 h 9"/>
                <a:gd name="T8" fmla="*/ 0 w 4"/>
                <a:gd name="T9" fmla="*/ 8 h 9"/>
                <a:gd name="T10" fmla="*/ 2 w 4"/>
                <a:gd name="T11" fmla="*/ 9 h 9"/>
                <a:gd name="T12" fmla="*/ 4 w 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9"/>
                  </a:moveTo>
                  <a:lnTo>
                    <a:pt x="4" y="1"/>
                  </a:lnTo>
                  <a:lnTo>
                    <a:pt x="2" y="0"/>
                  </a:lnTo>
                  <a:lnTo>
                    <a:pt x="0" y="0"/>
                  </a:lnTo>
                  <a:lnTo>
                    <a:pt x="0" y="8"/>
                  </a:lnTo>
                  <a:lnTo>
                    <a:pt x="2" y="9"/>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6" name="Freeform 529">
              <a:extLst>
                <a:ext uri="{FF2B5EF4-FFF2-40B4-BE49-F238E27FC236}">
                  <a16:creationId xmlns:a16="http://schemas.microsoft.com/office/drawing/2014/main" id="{BC222485-ED71-44BF-A897-E8EB1EE2C977}"/>
                </a:ext>
              </a:extLst>
            </p:cNvPr>
            <p:cNvSpPr>
              <a:spLocks/>
            </p:cNvSpPr>
            <p:nvPr/>
          </p:nvSpPr>
          <p:spPr bwMode="auto">
            <a:xfrm>
              <a:off x="6832601" y="3436938"/>
              <a:ext cx="6350" cy="12700"/>
            </a:xfrm>
            <a:custGeom>
              <a:avLst/>
              <a:gdLst>
                <a:gd name="T0" fmla="*/ 4 w 4"/>
                <a:gd name="T1" fmla="*/ 8 h 8"/>
                <a:gd name="T2" fmla="*/ 4 w 4"/>
                <a:gd name="T3" fmla="*/ 1 h 8"/>
                <a:gd name="T4" fmla="*/ 2 w 4"/>
                <a:gd name="T5" fmla="*/ 0 h 8"/>
                <a:gd name="T6" fmla="*/ 0 w 4"/>
                <a:gd name="T7" fmla="*/ 0 h 8"/>
                <a:gd name="T8" fmla="*/ 0 w 4"/>
                <a:gd name="T9" fmla="*/ 7 h 8"/>
                <a:gd name="T10" fmla="*/ 2 w 4"/>
                <a:gd name="T11" fmla="*/ 8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1"/>
                  </a:lnTo>
                  <a:lnTo>
                    <a:pt x="2" y="0"/>
                  </a:lnTo>
                  <a:lnTo>
                    <a:pt x="0" y="0"/>
                  </a:lnTo>
                  <a:lnTo>
                    <a:pt x="0" y="7"/>
                  </a:lnTo>
                  <a:lnTo>
                    <a:pt x="2" y="8"/>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7" name="Freeform 530">
              <a:extLst>
                <a:ext uri="{FF2B5EF4-FFF2-40B4-BE49-F238E27FC236}">
                  <a16:creationId xmlns:a16="http://schemas.microsoft.com/office/drawing/2014/main" id="{E663076B-43AE-49CC-BF51-2CD4B8196C57}"/>
                </a:ext>
              </a:extLst>
            </p:cNvPr>
            <p:cNvSpPr>
              <a:spLocks/>
            </p:cNvSpPr>
            <p:nvPr/>
          </p:nvSpPr>
          <p:spPr bwMode="auto">
            <a:xfrm>
              <a:off x="6832601" y="3395663"/>
              <a:ext cx="6350" cy="14288"/>
            </a:xfrm>
            <a:custGeom>
              <a:avLst/>
              <a:gdLst>
                <a:gd name="T0" fmla="*/ 4 w 4"/>
                <a:gd name="T1" fmla="*/ 9 h 9"/>
                <a:gd name="T2" fmla="*/ 4 w 4"/>
                <a:gd name="T3" fmla="*/ 2 h 9"/>
                <a:gd name="T4" fmla="*/ 2 w 4"/>
                <a:gd name="T5" fmla="*/ 0 h 9"/>
                <a:gd name="T6" fmla="*/ 0 w 4"/>
                <a:gd name="T7" fmla="*/ 0 h 9"/>
                <a:gd name="T8" fmla="*/ 0 w 4"/>
                <a:gd name="T9" fmla="*/ 8 h 9"/>
                <a:gd name="T10" fmla="*/ 2 w 4"/>
                <a:gd name="T11" fmla="*/ 9 h 9"/>
                <a:gd name="T12" fmla="*/ 4 w 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9"/>
                  </a:moveTo>
                  <a:lnTo>
                    <a:pt x="4" y="2"/>
                  </a:lnTo>
                  <a:lnTo>
                    <a:pt x="2" y="0"/>
                  </a:lnTo>
                  <a:lnTo>
                    <a:pt x="0" y="0"/>
                  </a:lnTo>
                  <a:lnTo>
                    <a:pt x="0" y="8"/>
                  </a:lnTo>
                  <a:lnTo>
                    <a:pt x="2" y="9"/>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8" name="Freeform 531">
              <a:extLst>
                <a:ext uri="{FF2B5EF4-FFF2-40B4-BE49-F238E27FC236}">
                  <a16:creationId xmlns:a16="http://schemas.microsoft.com/office/drawing/2014/main" id="{A1402E84-359C-452F-83DD-BFB6BB3770CE}"/>
                </a:ext>
              </a:extLst>
            </p:cNvPr>
            <p:cNvSpPr>
              <a:spLocks/>
            </p:cNvSpPr>
            <p:nvPr/>
          </p:nvSpPr>
          <p:spPr bwMode="auto">
            <a:xfrm>
              <a:off x="6832601" y="3422651"/>
              <a:ext cx="6350" cy="14288"/>
            </a:xfrm>
            <a:custGeom>
              <a:avLst/>
              <a:gdLst>
                <a:gd name="T0" fmla="*/ 4 w 4"/>
                <a:gd name="T1" fmla="*/ 9 h 9"/>
                <a:gd name="T2" fmla="*/ 4 w 4"/>
                <a:gd name="T3" fmla="*/ 1 h 9"/>
                <a:gd name="T4" fmla="*/ 2 w 4"/>
                <a:gd name="T5" fmla="*/ 0 h 9"/>
                <a:gd name="T6" fmla="*/ 0 w 4"/>
                <a:gd name="T7" fmla="*/ 0 h 9"/>
                <a:gd name="T8" fmla="*/ 0 w 4"/>
                <a:gd name="T9" fmla="*/ 8 h 9"/>
                <a:gd name="T10" fmla="*/ 2 w 4"/>
                <a:gd name="T11" fmla="*/ 9 h 9"/>
                <a:gd name="T12" fmla="*/ 4 w 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9"/>
                  </a:moveTo>
                  <a:lnTo>
                    <a:pt x="4" y="1"/>
                  </a:lnTo>
                  <a:lnTo>
                    <a:pt x="2" y="0"/>
                  </a:lnTo>
                  <a:lnTo>
                    <a:pt x="0" y="0"/>
                  </a:lnTo>
                  <a:lnTo>
                    <a:pt x="0" y="8"/>
                  </a:lnTo>
                  <a:lnTo>
                    <a:pt x="2" y="9"/>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Freeform 532">
              <a:extLst>
                <a:ext uri="{FF2B5EF4-FFF2-40B4-BE49-F238E27FC236}">
                  <a16:creationId xmlns:a16="http://schemas.microsoft.com/office/drawing/2014/main" id="{69162E30-2FB4-4105-A9BA-37DAC4E6FB69}"/>
                </a:ext>
              </a:extLst>
            </p:cNvPr>
            <p:cNvSpPr>
              <a:spLocks/>
            </p:cNvSpPr>
            <p:nvPr/>
          </p:nvSpPr>
          <p:spPr bwMode="auto">
            <a:xfrm>
              <a:off x="6832601" y="3409951"/>
              <a:ext cx="6350" cy="12700"/>
            </a:xfrm>
            <a:custGeom>
              <a:avLst/>
              <a:gdLst>
                <a:gd name="T0" fmla="*/ 4 w 4"/>
                <a:gd name="T1" fmla="*/ 8 h 8"/>
                <a:gd name="T2" fmla="*/ 4 w 4"/>
                <a:gd name="T3" fmla="*/ 1 h 8"/>
                <a:gd name="T4" fmla="*/ 2 w 4"/>
                <a:gd name="T5" fmla="*/ 0 h 8"/>
                <a:gd name="T6" fmla="*/ 0 w 4"/>
                <a:gd name="T7" fmla="*/ 0 h 8"/>
                <a:gd name="T8" fmla="*/ 0 w 4"/>
                <a:gd name="T9" fmla="*/ 7 h 8"/>
                <a:gd name="T10" fmla="*/ 2 w 4"/>
                <a:gd name="T11" fmla="*/ 8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1"/>
                  </a:lnTo>
                  <a:lnTo>
                    <a:pt x="2" y="0"/>
                  </a:lnTo>
                  <a:lnTo>
                    <a:pt x="0" y="0"/>
                  </a:lnTo>
                  <a:lnTo>
                    <a:pt x="0" y="7"/>
                  </a:lnTo>
                  <a:lnTo>
                    <a:pt x="2" y="8"/>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0" name="Freeform 533">
              <a:extLst>
                <a:ext uri="{FF2B5EF4-FFF2-40B4-BE49-F238E27FC236}">
                  <a16:creationId xmlns:a16="http://schemas.microsoft.com/office/drawing/2014/main" id="{8DC5BE06-3281-4DED-A4ED-6265AD502FA7}"/>
                </a:ext>
              </a:extLst>
            </p:cNvPr>
            <p:cNvSpPr>
              <a:spLocks/>
            </p:cNvSpPr>
            <p:nvPr/>
          </p:nvSpPr>
          <p:spPr bwMode="auto">
            <a:xfrm>
              <a:off x="6832601" y="3368676"/>
              <a:ext cx="6350" cy="14288"/>
            </a:xfrm>
            <a:custGeom>
              <a:avLst/>
              <a:gdLst>
                <a:gd name="T0" fmla="*/ 4 w 4"/>
                <a:gd name="T1" fmla="*/ 9 h 9"/>
                <a:gd name="T2" fmla="*/ 4 w 4"/>
                <a:gd name="T3" fmla="*/ 2 h 9"/>
                <a:gd name="T4" fmla="*/ 2 w 4"/>
                <a:gd name="T5" fmla="*/ 2 h 9"/>
                <a:gd name="T6" fmla="*/ 0 w 4"/>
                <a:gd name="T7" fmla="*/ 0 h 9"/>
                <a:gd name="T8" fmla="*/ 0 w 4"/>
                <a:gd name="T9" fmla="*/ 8 h 9"/>
                <a:gd name="T10" fmla="*/ 2 w 4"/>
                <a:gd name="T11" fmla="*/ 9 h 9"/>
                <a:gd name="T12" fmla="*/ 4 w 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9"/>
                  </a:moveTo>
                  <a:lnTo>
                    <a:pt x="4" y="2"/>
                  </a:lnTo>
                  <a:lnTo>
                    <a:pt x="2" y="2"/>
                  </a:lnTo>
                  <a:lnTo>
                    <a:pt x="0" y="0"/>
                  </a:lnTo>
                  <a:lnTo>
                    <a:pt x="0" y="8"/>
                  </a:lnTo>
                  <a:lnTo>
                    <a:pt x="2" y="9"/>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1" name="Freeform 534">
              <a:extLst>
                <a:ext uri="{FF2B5EF4-FFF2-40B4-BE49-F238E27FC236}">
                  <a16:creationId xmlns:a16="http://schemas.microsoft.com/office/drawing/2014/main" id="{F63C6158-159D-49E9-A1F7-CCB5826114BA}"/>
                </a:ext>
              </a:extLst>
            </p:cNvPr>
            <p:cNvSpPr>
              <a:spLocks/>
            </p:cNvSpPr>
            <p:nvPr/>
          </p:nvSpPr>
          <p:spPr bwMode="auto">
            <a:xfrm>
              <a:off x="6840538" y="3384551"/>
              <a:ext cx="4763" cy="14288"/>
            </a:xfrm>
            <a:custGeom>
              <a:avLst/>
              <a:gdLst>
                <a:gd name="T0" fmla="*/ 3 w 3"/>
                <a:gd name="T1" fmla="*/ 9 h 9"/>
                <a:gd name="T2" fmla="*/ 3 w 3"/>
                <a:gd name="T3" fmla="*/ 1 h 9"/>
                <a:gd name="T4" fmla="*/ 1 w 3"/>
                <a:gd name="T5" fmla="*/ 0 h 9"/>
                <a:gd name="T6" fmla="*/ 0 w 3"/>
                <a:gd name="T7" fmla="*/ 0 h 9"/>
                <a:gd name="T8" fmla="*/ 0 w 3"/>
                <a:gd name="T9" fmla="*/ 7 h 9"/>
                <a:gd name="T10" fmla="*/ 1 w 3"/>
                <a:gd name="T11" fmla="*/ 7 h 9"/>
                <a:gd name="T12" fmla="*/ 3 w 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 h="9">
                  <a:moveTo>
                    <a:pt x="3" y="9"/>
                  </a:moveTo>
                  <a:lnTo>
                    <a:pt x="3" y="1"/>
                  </a:lnTo>
                  <a:lnTo>
                    <a:pt x="1" y="0"/>
                  </a:lnTo>
                  <a:lnTo>
                    <a:pt x="0" y="0"/>
                  </a:lnTo>
                  <a:lnTo>
                    <a:pt x="0" y="7"/>
                  </a:lnTo>
                  <a:lnTo>
                    <a:pt x="1" y="7"/>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2" name="Freeform 535">
              <a:extLst>
                <a:ext uri="{FF2B5EF4-FFF2-40B4-BE49-F238E27FC236}">
                  <a16:creationId xmlns:a16="http://schemas.microsoft.com/office/drawing/2014/main" id="{39381F86-AB5F-48B4-9462-CA56F96D06C1}"/>
                </a:ext>
              </a:extLst>
            </p:cNvPr>
            <p:cNvSpPr>
              <a:spLocks/>
            </p:cNvSpPr>
            <p:nvPr/>
          </p:nvSpPr>
          <p:spPr bwMode="auto">
            <a:xfrm>
              <a:off x="6840538" y="3357563"/>
              <a:ext cx="4763" cy="14288"/>
            </a:xfrm>
            <a:custGeom>
              <a:avLst/>
              <a:gdLst>
                <a:gd name="T0" fmla="*/ 3 w 3"/>
                <a:gd name="T1" fmla="*/ 9 h 9"/>
                <a:gd name="T2" fmla="*/ 3 w 3"/>
                <a:gd name="T3" fmla="*/ 1 h 9"/>
                <a:gd name="T4" fmla="*/ 1 w 3"/>
                <a:gd name="T5" fmla="*/ 0 h 9"/>
                <a:gd name="T6" fmla="*/ 0 w 3"/>
                <a:gd name="T7" fmla="*/ 0 h 9"/>
                <a:gd name="T8" fmla="*/ 0 w 3"/>
                <a:gd name="T9" fmla="*/ 7 h 9"/>
                <a:gd name="T10" fmla="*/ 1 w 3"/>
                <a:gd name="T11" fmla="*/ 7 h 9"/>
                <a:gd name="T12" fmla="*/ 3 w 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 h="9">
                  <a:moveTo>
                    <a:pt x="3" y="9"/>
                  </a:moveTo>
                  <a:lnTo>
                    <a:pt x="3" y="1"/>
                  </a:lnTo>
                  <a:lnTo>
                    <a:pt x="1" y="0"/>
                  </a:lnTo>
                  <a:lnTo>
                    <a:pt x="0" y="0"/>
                  </a:lnTo>
                  <a:lnTo>
                    <a:pt x="0" y="7"/>
                  </a:lnTo>
                  <a:lnTo>
                    <a:pt x="1" y="7"/>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3" name="Freeform 536">
              <a:extLst>
                <a:ext uri="{FF2B5EF4-FFF2-40B4-BE49-F238E27FC236}">
                  <a16:creationId xmlns:a16="http://schemas.microsoft.com/office/drawing/2014/main" id="{4710A971-680F-4ED4-B645-3D3E3CC6919A}"/>
                </a:ext>
              </a:extLst>
            </p:cNvPr>
            <p:cNvSpPr>
              <a:spLocks/>
            </p:cNvSpPr>
            <p:nvPr/>
          </p:nvSpPr>
          <p:spPr bwMode="auto">
            <a:xfrm>
              <a:off x="6840538" y="3371851"/>
              <a:ext cx="4763" cy="12700"/>
            </a:xfrm>
            <a:custGeom>
              <a:avLst/>
              <a:gdLst>
                <a:gd name="T0" fmla="*/ 3 w 3"/>
                <a:gd name="T1" fmla="*/ 8 h 8"/>
                <a:gd name="T2" fmla="*/ 3 w 3"/>
                <a:gd name="T3" fmla="*/ 1 h 8"/>
                <a:gd name="T4" fmla="*/ 1 w 3"/>
                <a:gd name="T5" fmla="*/ 0 h 8"/>
                <a:gd name="T6" fmla="*/ 0 w 3"/>
                <a:gd name="T7" fmla="*/ 0 h 8"/>
                <a:gd name="T8" fmla="*/ 0 w 3"/>
                <a:gd name="T9" fmla="*/ 7 h 8"/>
                <a:gd name="T10" fmla="*/ 1 w 3"/>
                <a:gd name="T11" fmla="*/ 7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1"/>
                  </a:lnTo>
                  <a:lnTo>
                    <a:pt x="1" y="0"/>
                  </a:lnTo>
                  <a:lnTo>
                    <a:pt x="0" y="0"/>
                  </a:lnTo>
                  <a:lnTo>
                    <a:pt x="0" y="7"/>
                  </a:lnTo>
                  <a:lnTo>
                    <a:pt x="1" y="7"/>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4" name="Freeform 537">
              <a:extLst>
                <a:ext uri="{FF2B5EF4-FFF2-40B4-BE49-F238E27FC236}">
                  <a16:creationId xmlns:a16="http://schemas.microsoft.com/office/drawing/2014/main" id="{EE33A4B9-A8F1-4FFF-BDB5-376CCE71530B}"/>
                </a:ext>
              </a:extLst>
            </p:cNvPr>
            <p:cNvSpPr>
              <a:spLocks/>
            </p:cNvSpPr>
            <p:nvPr/>
          </p:nvSpPr>
          <p:spPr bwMode="auto">
            <a:xfrm>
              <a:off x="6826251" y="3354388"/>
              <a:ext cx="6350" cy="12700"/>
            </a:xfrm>
            <a:custGeom>
              <a:avLst/>
              <a:gdLst>
                <a:gd name="T0" fmla="*/ 0 w 4"/>
                <a:gd name="T1" fmla="*/ 0 h 8"/>
                <a:gd name="T2" fmla="*/ 0 w 4"/>
                <a:gd name="T3" fmla="*/ 7 h 8"/>
                <a:gd name="T4" fmla="*/ 2 w 4"/>
                <a:gd name="T5" fmla="*/ 8 h 8"/>
                <a:gd name="T6" fmla="*/ 4 w 4"/>
                <a:gd name="T7" fmla="*/ 8 h 8"/>
                <a:gd name="T8" fmla="*/ 4 w 4"/>
                <a:gd name="T9" fmla="*/ 1 h 8"/>
                <a:gd name="T10" fmla="*/ 2 w 4"/>
                <a:gd name="T11" fmla="*/ 1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7"/>
                  </a:lnTo>
                  <a:lnTo>
                    <a:pt x="2" y="8"/>
                  </a:lnTo>
                  <a:lnTo>
                    <a:pt x="4" y="8"/>
                  </a:lnTo>
                  <a:lnTo>
                    <a:pt x="4"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5" name="Freeform 538">
              <a:extLst>
                <a:ext uri="{FF2B5EF4-FFF2-40B4-BE49-F238E27FC236}">
                  <a16:creationId xmlns:a16="http://schemas.microsoft.com/office/drawing/2014/main" id="{08D9F657-2BCB-46A7-A7C3-C2D2321CA775}"/>
                </a:ext>
              </a:extLst>
            </p:cNvPr>
            <p:cNvSpPr>
              <a:spLocks/>
            </p:cNvSpPr>
            <p:nvPr/>
          </p:nvSpPr>
          <p:spPr bwMode="auto">
            <a:xfrm>
              <a:off x="6840538" y="3424238"/>
              <a:ext cx="4763" cy="12700"/>
            </a:xfrm>
            <a:custGeom>
              <a:avLst/>
              <a:gdLst>
                <a:gd name="T0" fmla="*/ 3 w 3"/>
                <a:gd name="T1" fmla="*/ 8 h 8"/>
                <a:gd name="T2" fmla="*/ 3 w 3"/>
                <a:gd name="T3" fmla="*/ 0 h 8"/>
                <a:gd name="T4" fmla="*/ 1 w 3"/>
                <a:gd name="T5" fmla="*/ 0 h 8"/>
                <a:gd name="T6" fmla="*/ 0 w 3"/>
                <a:gd name="T7" fmla="*/ 0 h 8"/>
                <a:gd name="T8" fmla="*/ 0 w 3"/>
                <a:gd name="T9" fmla="*/ 8 h 8"/>
                <a:gd name="T10" fmla="*/ 1 w 3"/>
                <a:gd name="T11" fmla="*/ 8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0"/>
                  </a:lnTo>
                  <a:lnTo>
                    <a:pt x="1" y="0"/>
                  </a:lnTo>
                  <a:lnTo>
                    <a:pt x="0" y="0"/>
                  </a:lnTo>
                  <a:lnTo>
                    <a:pt x="0" y="8"/>
                  </a:lnTo>
                  <a:lnTo>
                    <a:pt x="1" y="8"/>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6" name="Freeform 539">
              <a:extLst>
                <a:ext uri="{FF2B5EF4-FFF2-40B4-BE49-F238E27FC236}">
                  <a16:creationId xmlns:a16="http://schemas.microsoft.com/office/drawing/2014/main" id="{873F9CA2-E9A3-4E79-BD52-2237CFE6E5E9}"/>
                </a:ext>
              </a:extLst>
            </p:cNvPr>
            <p:cNvSpPr>
              <a:spLocks/>
            </p:cNvSpPr>
            <p:nvPr/>
          </p:nvSpPr>
          <p:spPr bwMode="auto">
            <a:xfrm>
              <a:off x="6840538" y="3438526"/>
              <a:ext cx="4763" cy="11113"/>
            </a:xfrm>
            <a:custGeom>
              <a:avLst/>
              <a:gdLst>
                <a:gd name="T0" fmla="*/ 3 w 3"/>
                <a:gd name="T1" fmla="*/ 7 h 7"/>
                <a:gd name="T2" fmla="*/ 3 w 3"/>
                <a:gd name="T3" fmla="*/ 0 h 7"/>
                <a:gd name="T4" fmla="*/ 1 w 3"/>
                <a:gd name="T5" fmla="*/ 0 h 7"/>
                <a:gd name="T6" fmla="*/ 0 w 3"/>
                <a:gd name="T7" fmla="*/ 0 h 7"/>
                <a:gd name="T8" fmla="*/ 0 w 3"/>
                <a:gd name="T9" fmla="*/ 7 h 7"/>
                <a:gd name="T10" fmla="*/ 1 w 3"/>
                <a:gd name="T11" fmla="*/ 7 h 7"/>
                <a:gd name="T12" fmla="*/ 3 w 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7"/>
                  </a:moveTo>
                  <a:lnTo>
                    <a:pt x="3" y="0"/>
                  </a:lnTo>
                  <a:lnTo>
                    <a:pt x="1" y="0"/>
                  </a:lnTo>
                  <a:lnTo>
                    <a:pt x="0" y="0"/>
                  </a:lnTo>
                  <a:lnTo>
                    <a:pt x="0" y="7"/>
                  </a:lnTo>
                  <a:lnTo>
                    <a:pt x="1"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7" name="Freeform 540">
              <a:extLst>
                <a:ext uri="{FF2B5EF4-FFF2-40B4-BE49-F238E27FC236}">
                  <a16:creationId xmlns:a16="http://schemas.microsoft.com/office/drawing/2014/main" id="{AEE6B337-68A8-4C24-B275-337D3094DA98}"/>
                </a:ext>
              </a:extLst>
            </p:cNvPr>
            <p:cNvSpPr>
              <a:spLocks/>
            </p:cNvSpPr>
            <p:nvPr/>
          </p:nvSpPr>
          <p:spPr bwMode="auto">
            <a:xfrm>
              <a:off x="6840538" y="3398838"/>
              <a:ext cx="4763" cy="12700"/>
            </a:xfrm>
            <a:custGeom>
              <a:avLst/>
              <a:gdLst>
                <a:gd name="T0" fmla="*/ 3 w 3"/>
                <a:gd name="T1" fmla="*/ 8 h 8"/>
                <a:gd name="T2" fmla="*/ 3 w 3"/>
                <a:gd name="T3" fmla="*/ 1 h 8"/>
                <a:gd name="T4" fmla="*/ 1 w 3"/>
                <a:gd name="T5" fmla="*/ 0 h 8"/>
                <a:gd name="T6" fmla="*/ 0 w 3"/>
                <a:gd name="T7" fmla="*/ 0 h 8"/>
                <a:gd name="T8" fmla="*/ 0 w 3"/>
                <a:gd name="T9" fmla="*/ 7 h 8"/>
                <a:gd name="T10" fmla="*/ 1 w 3"/>
                <a:gd name="T11" fmla="*/ 7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1"/>
                  </a:lnTo>
                  <a:lnTo>
                    <a:pt x="1" y="0"/>
                  </a:lnTo>
                  <a:lnTo>
                    <a:pt x="0" y="0"/>
                  </a:lnTo>
                  <a:lnTo>
                    <a:pt x="0" y="7"/>
                  </a:lnTo>
                  <a:lnTo>
                    <a:pt x="1" y="7"/>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8" name="Freeform 541">
              <a:extLst>
                <a:ext uri="{FF2B5EF4-FFF2-40B4-BE49-F238E27FC236}">
                  <a16:creationId xmlns:a16="http://schemas.microsoft.com/office/drawing/2014/main" id="{C0A69B43-1E2B-4F2A-A8AF-7FE805EBDA1D}"/>
                </a:ext>
              </a:extLst>
            </p:cNvPr>
            <p:cNvSpPr>
              <a:spLocks/>
            </p:cNvSpPr>
            <p:nvPr/>
          </p:nvSpPr>
          <p:spPr bwMode="auto">
            <a:xfrm>
              <a:off x="6846888" y="3559176"/>
              <a:ext cx="4763" cy="12700"/>
            </a:xfrm>
            <a:custGeom>
              <a:avLst/>
              <a:gdLst>
                <a:gd name="T0" fmla="*/ 3 w 3"/>
                <a:gd name="T1" fmla="*/ 8 h 8"/>
                <a:gd name="T2" fmla="*/ 3 w 3"/>
                <a:gd name="T3" fmla="*/ 0 h 8"/>
                <a:gd name="T4" fmla="*/ 2 w 3"/>
                <a:gd name="T5" fmla="*/ 0 h 8"/>
                <a:gd name="T6" fmla="*/ 0 w 3"/>
                <a:gd name="T7" fmla="*/ 0 h 8"/>
                <a:gd name="T8" fmla="*/ 0 w 3"/>
                <a:gd name="T9" fmla="*/ 8 h 8"/>
                <a:gd name="T10" fmla="*/ 2 w 3"/>
                <a:gd name="T11" fmla="*/ 8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0"/>
                  </a:lnTo>
                  <a:lnTo>
                    <a:pt x="2" y="0"/>
                  </a:lnTo>
                  <a:lnTo>
                    <a:pt x="0" y="0"/>
                  </a:lnTo>
                  <a:lnTo>
                    <a:pt x="0" y="8"/>
                  </a:lnTo>
                  <a:lnTo>
                    <a:pt x="2" y="8"/>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9" name="Freeform 542">
              <a:extLst>
                <a:ext uri="{FF2B5EF4-FFF2-40B4-BE49-F238E27FC236}">
                  <a16:creationId xmlns:a16="http://schemas.microsoft.com/office/drawing/2014/main" id="{32FF2916-096D-4B4F-8A39-41475FE4461B}"/>
                </a:ext>
              </a:extLst>
            </p:cNvPr>
            <p:cNvSpPr>
              <a:spLocks/>
            </p:cNvSpPr>
            <p:nvPr/>
          </p:nvSpPr>
          <p:spPr bwMode="auto">
            <a:xfrm>
              <a:off x="6840538" y="3411538"/>
              <a:ext cx="4763" cy="11113"/>
            </a:xfrm>
            <a:custGeom>
              <a:avLst/>
              <a:gdLst>
                <a:gd name="T0" fmla="*/ 3 w 3"/>
                <a:gd name="T1" fmla="*/ 7 h 7"/>
                <a:gd name="T2" fmla="*/ 3 w 3"/>
                <a:gd name="T3" fmla="*/ 0 h 7"/>
                <a:gd name="T4" fmla="*/ 1 w 3"/>
                <a:gd name="T5" fmla="*/ 0 h 7"/>
                <a:gd name="T6" fmla="*/ 0 w 3"/>
                <a:gd name="T7" fmla="*/ 0 h 7"/>
                <a:gd name="T8" fmla="*/ 0 w 3"/>
                <a:gd name="T9" fmla="*/ 7 h 7"/>
                <a:gd name="T10" fmla="*/ 1 w 3"/>
                <a:gd name="T11" fmla="*/ 7 h 7"/>
                <a:gd name="T12" fmla="*/ 3 w 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7"/>
                  </a:moveTo>
                  <a:lnTo>
                    <a:pt x="3" y="0"/>
                  </a:lnTo>
                  <a:lnTo>
                    <a:pt x="1" y="0"/>
                  </a:lnTo>
                  <a:lnTo>
                    <a:pt x="0" y="0"/>
                  </a:lnTo>
                  <a:lnTo>
                    <a:pt x="0" y="7"/>
                  </a:lnTo>
                  <a:lnTo>
                    <a:pt x="1"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0" name="Freeform 543">
              <a:extLst>
                <a:ext uri="{FF2B5EF4-FFF2-40B4-BE49-F238E27FC236}">
                  <a16:creationId xmlns:a16="http://schemas.microsoft.com/office/drawing/2014/main" id="{393A2DC0-267C-4FB0-A478-6CE76447C8CB}"/>
                </a:ext>
              </a:extLst>
            </p:cNvPr>
            <p:cNvSpPr>
              <a:spLocks/>
            </p:cNvSpPr>
            <p:nvPr/>
          </p:nvSpPr>
          <p:spPr bwMode="auto">
            <a:xfrm>
              <a:off x="6840538" y="3451226"/>
              <a:ext cx="4763" cy="12700"/>
            </a:xfrm>
            <a:custGeom>
              <a:avLst/>
              <a:gdLst>
                <a:gd name="T0" fmla="*/ 3 w 3"/>
                <a:gd name="T1" fmla="*/ 8 h 8"/>
                <a:gd name="T2" fmla="*/ 3 w 3"/>
                <a:gd name="T3" fmla="*/ 0 h 8"/>
                <a:gd name="T4" fmla="*/ 1 w 3"/>
                <a:gd name="T5" fmla="*/ 0 h 8"/>
                <a:gd name="T6" fmla="*/ 0 w 3"/>
                <a:gd name="T7" fmla="*/ 0 h 8"/>
                <a:gd name="T8" fmla="*/ 0 w 3"/>
                <a:gd name="T9" fmla="*/ 8 h 8"/>
                <a:gd name="T10" fmla="*/ 1 w 3"/>
                <a:gd name="T11" fmla="*/ 8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0"/>
                  </a:lnTo>
                  <a:lnTo>
                    <a:pt x="1" y="0"/>
                  </a:lnTo>
                  <a:lnTo>
                    <a:pt x="0" y="0"/>
                  </a:lnTo>
                  <a:lnTo>
                    <a:pt x="0" y="8"/>
                  </a:lnTo>
                  <a:lnTo>
                    <a:pt x="1" y="8"/>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1" name="Freeform 544">
              <a:extLst>
                <a:ext uri="{FF2B5EF4-FFF2-40B4-BE49-F238E27FC236}">
                  <a16:creationId xmlns:a16="http://schemas.microsoft.com/office/drawing/2014/main" id="{EF482425-D4B0-448B-BA04-34DA1B907B7D}"/>
                </a:ext>
              </a:extLst>
            </p:cNvPr>
            <p:cNvSpPr>
              <a:spLocks/>
            </p:cNvSpPr>
            <p:nvPr/>
          </p:nvSpPr>
          <p:spPr bwMode="auto">
            <a:xfrm>
              <a:off x="6832601" y="3571876"/>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2" name="Freeform 545">
              <a:extLst>
                <a:ext uri="{FF2B5EF4-FFF2-40B4-BE49-F238E27FC236}">
                  <a16:creationId xmlns:a16="http://schemas.microsoft.com/office/drawing/2014/main" id="{9F837D16-7C41-4543-AC11-B88919C79AFC}"/>
                </a:ext>
              </a:extLst>
            </p:cNvPr>
            <p:cNvSpPr>
              <a:spLocks/>
            </p:cNvSpPr>
            <p:nvPr/>
          </p:nvSpPr>
          <p:spPr bwMode="auto">
            <a:xfrm>
              <a:off x="6832601" y="3584576"/>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3" name="Freeform 546">
              <a:extLst>
                <a:ext uri="{FF2B5EF4-FFF2-40B4-BE49-F238E27FC236}">
                  <a16:creationId xmlns:a16="http://schemas.microsoft.com/office/drawing/2014/main" id="{5AE7A340-8132-4134-A384-03E1DD24DBFC}"/>
                </a:ext>
              </a:extLst>
            </p:cNvPr>
            <p:cNvSpPr>
              <a:spLocks/>
            </p:cNvSpPr>
            <p:nvPr/>
          </p:nvSpPr>
          <p:spPr bwMode="auto">
            <a:xfrm>
              <a:off x="6832601" y="3557588"/>
              <a:ext cx="6350" cy="12700"/>
            </a:xfrm>
            <a:custGeom>
              <a:avLst/>
              <a:gdLst>
                <a:gd name="T0" fmla="*/ 2 w 4"/>
                <a:gd name="T1" fmla="*/ 0 h 8"/>
                <a:gd name="T2" fmla="*/ 0 w 4"/>
                <a:gd name="T3" fmla="*/ 0 h 8"/>
                <a:gd name="T4" fmla="*/ 0 w 4"/>
                <a:gd name="T5" fmla="*/ 8 h 8"/>
                <a:gd name="T6" fmla="*/ 2 w 4"/>
                <a:gd name="T7" fmla="*/ 8 h 8"/>
                <a:gd name="T8" fmla="*/ 4 w 4"/>
                <a:gd name="T9" fmla="*/ 8 h 8"/>
                <a:gd name="T10" fmla="*/ 4 w 4"/>
                <a:gd name="T11" fmla="*/ 0 h 8"/>
                <a:gd name="T12" fmla="*/ 2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0"/>
                  </a:moveTo>
                  <a:lnTo>
                    <a:pt x="0" y="0"/>
                  </a:lnTo>
                  <a:lnTo>
                    <a:pt x="0" y="8"/>
                  </a:lnTo>
                  <a:lnTo>
                    <a:pt x="2" y="8"/>
                  </a:lnTo>
                  <a:lnTo>
                    <a:pt x="4" y="8"/>
                  </a:lnTo>
                  <a:lnTo>
                    <a:pt x="4"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4" name="Freeform 547">
              <a:extLst>
                <a:ext uri="{FF2B5EF4-FFF2-40B4-BE49-F238E27FC236}">
                  <a16:creationId xmlns:a16="http://schemas.microsoft.com/office/drawing/2014/main" id="{D81D3850-4775-4AAE-895E-A0456F66AB7E}"/>
                </a:ext>
              </a:extLst>
            </p:cNvPr>
            <p:cNvSpPr>
              <a:spLocks/>
            </p:cNvSpPr>
            <p:nvPr/>
          </p:nvSpPr>
          <p:spPr bwMode="auto">
            <a:xfrm>
              <a:off x="6832601" y="3598863"/>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5" name="Freeform 548">
              <a:extLst>
                <a:ext uri="{FF2B5EF4-FFF2-40B4-BE49-F238E27FC236}">
                  <a16:creationId xmlns:a16="http://schemas.microsoft.com/office/drawing/2014/main" id="{416D1140-A39F-42B4-BCE6-112CBA19524C}"/>
                </a:ext>
              </a:extLst>
            </p:cNvPr>
            <p:cNvSpPr>
              <a:spLocks/>
            </p:cNvSpPr>
            <p:nvPr/>
          </p:nvSpPr>
          <p:spPr bwMode="auto">
            <a:xfrm>
              <a:off x="6840538" y="3625851"/>
              <a:ext cx="4763" cy="11113"/>
            </a:xfrm>
            <a:custGeom>
              <a:avLst/>
              <a:gdLst>
                <a:gd name="T0" fmla="*/ 0 w 3"/>
                <a:gd name="T1" fmla="*/ 0 h 7"/>
                <a:gd name="T2" fmla="*/ 0 w 3"/>
                <a:gd name="T3" fmla="*/ 7 h 7"/>
                <a:gd name="T4" fmla="*/ 1 w 3"/>
                <a:gd name="T5" fmla="*/ 7 h 7"/>
                <a:gd name="T6" fmla="*/ 3 w 3"/>
                <a:gd name="T7" fmla="*/ 7 h 7"/>
                <a:gd name="T8" fmla="*/ 3 w 3"/>
                <a:gd name="T9" fmla="*/ 0 h 7"/>
                <a:gd name="T10" fmla="*/ 1 w 3"/>
                <a:gd name="T11" fmla="*/ 0 h 7"/>
                <a:gd name="T12" fmla="*/ 0 w 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0" y="0"/>
                  </a:moveTo>
                  <a:lnTo>
                    <a:pt x="0" y="7"/>
                  </a:lnTo>
                  <a:lnTo>
                    <a:pt x="1" y="7"/>
                  </a:lnTo>
                  <a:lnTo>
                    <a:pt x="3" y="7"/>
                  </a:lnTo>
                  <a:lnTo>
                    <a:pt x="3"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6" name="Freeform 549">
              <a:extLst>
                <a:ext uri="{FF2B5EF4-FFF2-40B4-BE49-F238E27FC236}">
                  <a16:creationId xmlns:a16="http://schemas.microsoft.com/office/drawing/2014/main" id="{9FA50298-1F94-4E99-BCF0-697678DB286C}"/>
                </a:ext>
              </a:extLst>
            </p:cNvPr>
            <p:cNvSpPr>
              <a:spLocks/>
            </p:cNvSpPr>
            <p:nvPr/>
          </p:nvSpPr>
          <p:spPr bwMode="auto">
            <a:xfrm>
              <a:off x="6832601" y="3611563"/>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Freeform 550">
              <a:extLst>
                <a:ext uri="{FF2B5EF4-FFF2-40B4-BE49-F238E27FC236}">
                  <a16:creationId xmlns:a16="http://schemas.microsoft.com/office/drawing/2014/main" id="{2344FC09-4B90-4681-B6ED-87FED5F8D909}"/>
                </a:ext>
              </a:extLst>
            </p:cNvPr>
            <p:cNvSpPr>
              <a:spLocks/>
            </p:cNvSpPr>
            <p:nvPr/>
          </p:nvSpPr>
          <p:spPr bwMode="auto">
            <a:xfrm>
              <a:off x="6840538" y="3638551"/>
              <a:ext cx="4763" cy="12700"/>
            </a:xfrm>
            <a:custGeom>
              <a:avLst/>
              <a:gdLst>
                <a:gd name="T0" fmla="*/ 0 w 3"/>
                <a:gd name="T1" fmla="*/ 0 h 8"/>
                <a:gd name="T2" fmla="*/ 0 w 3"/>
                <a:gd name="T3" fmla="*/ 8 h 8"/>
                <a:gd name="T4" fmla="*/ 1 w 3"/>
                <a:gd name="T5" fmla="*/ 8 h 8"/>
                <a:gd name="T6" fmla="*/ 3 w 3"/>
                <a:gd name="T7" fmla="*/ 8 h 8"/>
                <a:gd name="T8" fmla="*/ 3 w 3"/>
                <a:gd name="T9" fmla="*/ 0 h 8"/>
                <a:gd name="T10" fmla="*/ 1 w 3"/>
                <a:gd name="T11" fmla="*/ 0 h 8"/>
                <a:gd name="T12" fmla="*/ 0 w 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0" y="0"/>
                  </a:moveTo>
                  <a:lnTo>
                    <a:pt x="0" y="8"/>
                  </a:lnTo>
                  <a:lnTo>
                    <a:pt x="1" y="8"/>
                  </a:lnTo>
                  <a:lnTo>
                    <a:pt x="3" y="8"/>
                  </a:lnTo>
                  <a:lnTo>
                    <a:pt x="3"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8" name="Freeform 551">
              <a:extLst>
                <a:ext uri="{FF2B5EF4-FFF2-40B4-BE49-F238E27FC236}">
                  <a16:creationId xmlns:a16="http://schemas.microsoft.com/office/drawing/2014/main" id="{8EEA310F-4FCF-4EC1-99F1-D85009A41C48}"/>
                </a:ext>
              </a:extLst>
            </p:cNvPr>
            <p:cNvSpPr>
              <a:spLocks/>
            </p:cNvSpPr>
            <p:nvPr/>
          </p:nvSpPr>
          <p:spPr bwMode="auto">
            <a:xfrm>
              <a:off x="6840538" y="3652838"/>
              <a:ext cx="4763" cy="11113"/>
            </a:xfrm>
            <a:custGeom>
              <a:avLst/>
              <a:gdLst>
                <a:gd name="T0" fmla="*/ 0 w 3"/>
                <a:gd name="T1" fmla="*/ 0 h 7"/>
                <a:gd name="T2" fmla="*/ 0 w 3"/>
                <a:gd name="T3" fmla="*/ 7 h 7"/>
                <a:gd name="T4" fmla="*/ 1 w 3"/>
                <a:gd name="T5" fmla="*/ 7 h 7"/>
                <a:gd name="T6" fmla="*/ 3 w 3"/>
                <a:gd name="T7" fmla="*/ 7 h 7"/>
                <a:gd name="T8" fmla="*/ 3 w 3"/>
                <a:gd name="T9" fmla="*/ 0 h 7"/>
                <a:gd name="T10" fmla="*/ 1 w 3"/>
                <a:gd name="T11" fmla="*/ 0 h 7"/>
                <a:gd name="T12" fmla="*/ 0 w 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0" y="0"/>
                  </a:moveTo>
                  <a:lnTo>
                    <a:pt x="0" y="7"/>
                  </a:lnTo>
                  <a:lnTo>
                    <a:pt x="1" y="7"/>
                  </a:lnTo>
                  <a:lnTo>
                    <a:pt x="3" y="7"/>
                  </a:lnTo>
                  <a:lnTo>
                    <a:pt x="3"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9" name="Freeform 552">
              <a:extLst>
                <a:ext uri="{FF2B5EF4-FFF2-40B4-BE49-F238E27FC236}">
                  <a16:creationId xmlns:a16="http://schemas.microsoft.com/office/drawing/2014/main" id="{FF4C3B2A-6D72-48F1-B46C-5789C9F36394}"/>
                </a:ext>
              </a:extLst>
            </p:cNvPr>
            <p:cNvSpPr>
              <a:spLocks/>
            </p:cNvSpPr>
            <p:nvPr/>
          </p:nvSpPr>
          <p:spPr bwMode="auto">
            <a:xfrm>
              <a:off x="6840538" y="3665538"/>
              <a:ext cx="4763" cy="11113"/>
            </a:xfrm>
            <a:custGeom>
              <a:avLst/>
              <a:gdLst>
                <a:gd name="T0" fmla="*/ 0 w 3"/>
                <a:gd name="T1" fmla="*/ 0 h 7"/>
                <a:gd name="T2" fmla="*/ 0 w 3"/>
                <a:gd name="T3" fmla="*/ 7 h 7"/>
                <a:gd name="T4" fmla="*/ 1 w 3"/>
                <a:gd name="T5" fmla="*/ 7 h 7"/>
                <a:gd name="T6" fmla="*/ 3 w 3"/>
                <a:gd name="T7" fmla="*/ 7 h 7"/>
                <a:gd name="T8" fmla="*/ 3 w 3"/>
                <a:gd name="T9" fmla="*/ 0 h 7"/>
                <a:gd name="T10" fmla="*/ 1 w 3"/>
                <a:gd name="T11" fmla="*/ 0 h 7"/>
                <a:gd name="T12" fmla="*/ 0 w 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0" y="0"/>
                  </a:moveTo>
                  <a:lnTo>
                    <a:pt x="0" y="7"/>
                  </a:lnTo>
                  <a:lnTo>
                    <a:pt x="1" y="7"/>
                  </a:lnTo>
                  <a:lnTo>
                    <a:pt x="3" y="7"/>
                  </a:lnTo>
                  <a:lnTo>
                    <a:pt x="3"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0" name="Freeform 553">
              <a:extLst>
                <a:ext uri="{FF2B5EF4-FFF2-40B4-BE49-F238E27FC236}">
                  <a16:creationId xmlns:a16="http://schemas.microsoft.com/office/drawing/2014/main" id="{3F7036D3-D650-4ECD-BA26-732FA52167CE}"/>
                </a:ext>
              </a:extLst>
            </p:cNvPr>
            <p:cNvSpPr>
              <a:spLocks/>
            </p:cNvSpPr>
            <p:nvPr/>
          </p:nvSpPr>
          <p:spPr bwMode="auto">
            <a:xfrm>
              <a:off x="6832601" y="3476626"/>
              <a:ext cx="6350" cy="14288"/>
            </a:xfrm>
            <a:custGeom>
              <a:avLst/>
              <a:gdLst>
                <a:gd name="T0" fmla="*/ 4 w 4"/>
                <a:gd name="T1" fmla="*/ 9 h 9"/>
                <a:gd name="T2" fmla="*/ 4 w 4"/>
                <a:gd name="T3" fmla="*/ 1 h 9"/>
                <a:gd name="T4" fmla="*/ 2 w 4"/>
                <a:gd name="T5" fmla="*/ 0 h 9"/>
                <a:gd name="T6" fmla="*/ 0 w 4"/>
                <a:gd name="T7" fmla="*/ 0 h 9"/>
                <a:gd name="T8" fmla="*/ 0 w 4"/>
                <a:gd name="T9" fmla="*/ 8 h 9"/>
                <a:gd name="T10" fmla="*/ 2 w 4"/>
                <a:gd name="T11" fmla="*/ 8 h 9"/>
                <a:gd name="T12" fmla="*/ 4 w 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9"/>
                  </a:moveTo>
                  <a:lnTo>
                    <a:pt x="4" y="1"/>
                  </a:lnTo>
                  <a:lnTo>
                    <a:pt x="2" y="0"/>
                  </a:lnTo>
                  <a:lnTo>
                    <a:pt x="0" y="0"/>
                  </a:lnTo>
                  <a:lnTo>
                    <a:pt x="0" y="8"/>
                  </a:lnTo>
                  <a:lnTo>
                    <a:pt x="2" y="8"/>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1" name="Freeform 554">
              <a:extLst>
                <a:ext uri="{FF2B5EF4-FFF2-40B4-BE49-F238E27FC236}">
                  <a16:creationId xmlns:a16="http://schemas.microsoft.com/office/drawing/2014/main" id="{EBE160E3-37D1-4AE3-94AB-705352725010}"/>
                </a:ext>
              </a:extLst>
            </p:cNvPr>
            <p:cNvSpPr>
              <a:spLocks/>
            </p:cNvSpPr>
            <p:nvPr/>
          </p:nvSpPr>
          <p:spPr bwMode="auto">
            <a:xfrm>
              <a:off x="6832601" y="3503613"/>
              <a:ext cx="6350" cy="14288"/>
            </a:xfrm>
            <a:custGeom>
              <a:avLst/>
              <a:gdLst>
                <a:gd name="T0" fmla="*/ 4 w 4"/>
                <a:gd name="T1" fmla="*/ 9 h 9"/>
                <a:gd name="T2" fmla="*/ 4 w 4"/>
                <a:gd name="T3" fmla="*/ 1 h 9"/>
                <a:gd name="T4" fmla="*/ 2 w 4"/>
                <a:gd name="T5" fmla="*/ 0 h 9"/>
                <a:gd name="T6" fmla="*/ 0 w 4"/>
                <a:gd name="T7" fmla="*/ 0 h 9"/>
                <a:gd name="T8" fmla="*/ 0 w 4"/>
                <a:gd name="T9" fmla="*/ 8 h 9"/>
                <a:gd name="T10" fmla="*/ 2 w 4"/>
                <a:gd name="T11" fmla="*/ 8 h 9"/>
                <a:gd name="T12" fmla="*/ 4 w 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9"/>
                  </a:moveTo>
                  <a:lnTo>
                    <a:pt x="4" y="1"/>
                  </a:lnTo>
                  <a:lnTo>
                    <a:pt x="2" y="0"/>
                  </a:lnTo>
                  <a:lnTo>
                    <a:pt x="0" y="0"/>
                  </a:lnTo>
                  <a:lnTo>
                    <a:pt x="0" y="8"/>
                  </a:lnTo>
                  <a:lnTo>
                    <a:pt x="2" y="8"/>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2" name="Freeform 555">
              <a:extLst>
                <a:ext uri="{FF2B5EF4-FFF2-40B4-BE49-F238E27FC236}">
                  <a16:creationId xmlns:a16="http://schemas.microsoft.com/office/drawing/2014/main" id="{60793851-C12A-4C5B-BC75-2EBBF4862070}"/>
                </a:ext>
              </a:extLst>
            </p:cNvPr>
            <p:cNvSpPr>
              <a:spLocks/>
            </p:cNvSpPr>
            <p:nvPr/>
          </p:nvSpPr>
          <p:spPr bwMode="auto">
            <a:xfrm>
              <a:off x="6832601" y="3517901"/>
              <a:ext cx="6350" cy="12700"/>
            </a:xfrm>
            <a:custGeom>
              <a:avLst/>
              <a:gdLst>
                <a:gd name="T0" fmla="*/ 4 w 4"/>
                <a:gd name="T1" fmla="*/ 8 h 8"/>
                <a:gd name="T2" fmla="*/ 4 w 4"/>
                <a:gd name="T3" fmla="*/ 1 h 8"/>
                <a:gd name="T4" fmla="*/ 2 w 4"/>
                <a:gd name="T5" fmla="*/ 0 h 8"/>
                <a:gd name="T6" fmla="*/ 0 w 4"/>
                <a:gd name="T7" fmla="*/ 0 h 8"/>
                <a:gd name="T8" fmla="*/ 0 w 4"/>
                <a:gd name="T9" fmla="*/ 7 h 8"/>
                <a:gd name="T10" fmla="*/ 2 w 4"/>
                <a:gd name="T11" fmla="*/ 7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1"/>
                  </a:lnTo>
                  <a:lnTo>
                    <a:pt x="2" y="0"/>
                  </a:lnTo>
                  <a:lnTo>
                    <a:pt x="0" y="0"/>
                  </a:lnTo>
                  <a:lnTo>
                    <a:pt x="0" y="7"/>
                  </a:lnTo>
                  <a:lnTo>
                    <a:pt x="2" y="7"/>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Freeform 556">
              <a:extLst>
                <a:ext uri="{FF2B5EF4-FFF2-40B4-BE49-F238E27FC236}">
                  <a16:creationId xmlns:a16="http://schemas.microsoft.com/office/drawing/2014/main" id="{9FCBAB3A-809F-4523-AC9F-FB766C4017FE}"/>
                </a:ext>
              </a:extLst>
            </p:cNvPr>
            <p:cNvSpPr>
              <a:spLocks/>
            </p:cNvSpPr>
            <p:nvPr/>
          </p:nvSpPr>
          <p:spPr bwMode="auto">
            <a:xfrm>
              <a:off x="6832601" y="3490913"/>
              <a:ext cx="6350" cy="12700"/>
            </a:xfrm>
            <a:custGeom>
              <a:avLst/>
              <a:gdLst>
                <a:gd name="T0" fmla="*/ 4 w 4"/>
                <a:gd name="T1" fmla="*/ 8 h 8"/>
                <a:gd name="T2" fmla="*/ 4 w 4"/>
                <a:gd name="T3" fmla="*/ 1 h 8"/>
                <a:gd name="T4" fmla="*/ 2 w 4"/>
                <a:gd name="T5" fmla="*/ 0 h 8"/>
                <a:gd name="T6" fmla="*/ 0 w 4"/>
                <a:gd name="T7" fmla="*/ 0 h 8"/>
                <a:gd name="T8" fmla="*/ 0 w 4"/>
                <a:gd name="T9" fmla="*/ 7 h 8"/>
                <a:gd name="T10" fmla="*/ 2 w 4"/>
                <a:gd name="T11" fmla="*/ 7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1"/>
                  </a:lnTo>
                  <a:lnTo>
                    <a:pt x="2" y="0"/>
                  </a:lnTo>
                  <a:lnTo>
                    <a:pt x="0" y="0"/>
                  </a:lnTo>
                  <a:lnTo>
                    <a:pt x="0" y="7"/>
                  </a:lnTo>
                  <a:lnTo>
                    <a:pt x="2" y="7"/>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Freeform 557">
              <a:extLst>
                <a:ext uri="{FF2B5EF4-FFF2-40B4-BE49-F238E27FC236}">
                  <a16:creationId xmlns:a16="http://schemas.microsoft.com/office/drawing/2014/main" id="{AEB5DD4B-AE2F-4E98-9524-F571D0AE341E}"/>
                </a:ext>
              </a:extLst>
            </p:cNvPr>
            <p:cNvSpPr>
              <a:spLocks/>
            </p:cNvSpPr>
            <p:nvPr/>
          </p:nvSpPr>
          <p:spPr bwMode="auto">
            <a:xfrm>
              <a:off x="6832601" y="3463926"/>
              <a:ext cx="6350" cy="12700"/>
            </a:xfrm>
            <a:custGeom>
              <a:avLst/>
              <a:gdLst>
                <a:gd name="T0" fmla="*/ 4 w 4"/>
                <a:gd name="T1" fmla="*/ 8 h 8"/>
                <a:gd name="T2" fmla="*/ 4 w 4"/>
                <a:gd name="T3" fmla="*/ 1 h 8"/>
                <a:gd name="T4" fmla="*/ 2 w 4"/>
                <a:gd name="T5" fmla="*/ 0 h 8"/>
                <a:gd name="T6" fmla="*/ 0 w 4"/>
                <a:gd name="T7" fmla="*/ 0 h 8"/>
                <a:gd name="T8" fmla="*/ 0 w 4"/>
                <a:gd name="T9" fmla="*/ 7 h 8"/>
                <a:gd name="T10" fmla="*/ 2 w 4"/>
                <a:gd name="T11" fmla="*/ 7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1"/>
                  </a:lnTo>
                  <a:lnTo>
                    <a:pt x="2" y="0"/>
                  </a:lnTo>
                  <a:lnTo>
                    <a:pt x="0" y="0"/>
                  </a:lnTo>
                  <a:lnTo>
                    <a:pt x="0" y="7"/>
                  </a:lnTo>
                  <a:lnTo>
                    <a:pt x="2" y="7"/>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Freeform 558">
              <a:extLst>
                <a:ext uri="{FF2B5EF4-FFF2-40B4-BE49-F238E27FC236}">
                  <a16:creationId xmlns:a16="http://schemas.microsoft.com/office/drawing/2014/main" id="{B4033D59-3C7E-49A0-8C1A-2126B16A04C6}"/>
                </a:ext>
              </a:extLst>
            </p:cNvPr>
            <p:cNvSpPr>
              <a:spLocks/>
            </p:cNvSpPr>
            <p:nvPr/>
          </p:nvSpPr>
          <p:spPr bwMode="auto">
            <a:xfrm>
              <a:off x="6832601" y="3638551"/>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Freeform 559">
              <a:extLst>
                <a:ext uri="{FF2B5EF4-FFF2-40B4-BE49-F238E27FC236}">
                  <a16:creationId xmlns:a16="http://schemas.microsoft.com/office/drawing/2014/main" id="{14428222-84B3-425F-9FCC-6DA3EBBB3E0F}"/>
                </a:ext>
              </a:extLst>
            </p:cNvPr>
            <p:cNvSpPr>
              <a:spLocks/>
            </p:cNvSpPr>
            <p:nvPr/>
          </p:nvSpPr>
          <p:spPr bwMode="auto">
            <a:xfrm>
              <a:off x="6832601" y="3625851"/>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Freeform 560">
              <a:extLst>
                <a:ext uri="{FF2B5EF4-FFF2-40B4-BE49-F238E27FC236}">
                  <a16:creationId xmlns:a16="http://schemas.microsoft.com/office/drawing/2014/main" id="{29A87369-BAEF-4B8C-BE60-D2850DCEBC0F}"/>
                </a:ext>
              </a:extLst>
            </p:cNvPr>
            <p:cNvSpPr>
              <a:spLocks/>
            </p:cNvSpPr>
            <p:nvPr/>
          </p:nvSpPr>
          <p:spPr bwMode="auto">
            <a:xfrm>
              <a:off x="6832601" y="3652838"/>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Freeform 561">
              <a:extLst>
                <a:ext uri="{FF2B5EF4-FFF2-40B4-BE49-F238E27FC236}">
                  <a16:creationId xmlns:a16="http://schemas.microsoft.com/office/drawing/2014/main" id="{4A0BD81B-92AB-4D58-9601-37895CA5A9D5}"/>
                </a:ext>
              </a:extLst>
            </p:cNvPr>
            <p:cNvSpPr>
              <a:spLocks/>
            </p:cNvSpPr>
            <p:nvPr/>
          </p:nvSpPr>
          <p:spPr bwMode="auto">
            <a:xfrm>
              <a:off x="6832601" y="3544888"/>
              <a:ext cx="6350" cy="12700"/>
            </a:xfrm>
            <a:custGeom>
              <a:avLst/>
              <a:gdLst>
                <a:gd name="T0" fmla="*/ 4 w 4"/>
                <a:gd name="T1" fmla="*/ 8 h 8"/>
                <a:gd name="T2" fmla="*/ 4 w 4"/>
                <a:gd name="T3" fmla="*/ 1 h 8"/>
                <a:gd name="T4" fmla="*/ 2 w 4"/>
                <a:gd name="T5" fmla="*/ 0 h 8"/>
                <a:gd name="T6" fmla="*/ 0 w 4"/>
                <a:gd name="T7" fmla="*/ 0 h 8"/>
                <a:gd name="T8" fmla="*/ 0 w 4"/>
                <a:gd name="T9" fmla="*/ 7 h 8"/>
                <a:gd name="T10" fmla="*/ 2 w 4"/>
                <a:gd name="T11" fmla="*/ 7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1"/>
                  </a:lnTo>
                  <a:lnTo>
                    <a:pt x="2" y="0"/>
                  </a:lnTo>
                  <a:lnTo>
                    <a:pt x="0" y="0"/>
                  </a:lnTo>
                  <a:lnTo>
                    <a:pt x="0" y="7"/>
                  </a:lnTo>
                  <a:lnTo>
                    <a:pt x="2" y="7"/>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Freeform 562">
              <a:extLst>
                <a:ext uri="{FF2B5EF4-FFF2-40B4-BE49-F238E27FC236}">
                  <a16:creationId xmlns:a16="http://schemas.microsoft.com/office/drawing/2014/main" id="{BBC7C442-94FE-4B17-BAAF-0EF3C8D75FA1}"/>
                </a:ext>
              </a:extLst>
            </p:cNvPr>
            <p:cNvSpPr>
              <a:spLocks/>
            </p:cNvSpPr>
            <p:nvPr/>
          </p:nvSpPr>
          <p:spPr bwMode="auto">
            <a:xfrm>
              <a:off x="6832601" y="3530601"/>
              <a:ext cx="6350" cy="14288"/>
            </a:xfrm>
            <a:custGeom>
              <a:avLst/>
              <a:gdLst>
                <a:gd name="T0" fmla="*/ 4 w 4"/>
                <a:gd name="T1" fmla="*/ 9 h 9"/>
                <a:gd name="T2" fmla="*/ 4 w 4"/>
                <a:gd name="T3" fmla="*/ 1 h 9"/>
                <a:gd name="T4" fmla="*/ 2 w 4"/>
                <a:gd name="T5" fmla="*/ 0 h 9"/>
                <a:gd name="T6" fmla="*/ 0 w 4"/>
                <a:gd name="T7" fmla="*/ 0 h 9"/>
                <a:gd name="T8" fmla="*/ 0 w 4"/>
                <a:gd name="T9" fmla="*/ 8 h 9"/>
                <a:gd name="T10" fmla="*/ 2 w 4"/>
                <a:gd name="T11" fmla="*/ 8 h 9"/>
                <a:gd name="T12" fmla="*/ 4 w 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9"/>
                  </a:moveTo>
                  <a:lnTo>
                    <a:pt x="4" y="1"/>
                  </a:lnTo>
                  <a:lnTo>
                    <a:pt x="2" y="0"/>
                  </a:lnTo>
                  <a:lnTo>
                    <a:pt x="0" y="0"/>
                  </a:lnTo>
                  <a:lnTo>
                    <a:pt x="0" y="8"/>
                  </a:lnTo>
                  <a:lnTo>
                    <a:pt x="2" y="8"/>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Freeform 563">
              <a:extLst>
                <a:ext uri="{FF2B5EF4-FFF2-40B4-BE49-F238E27FC236}">
                  <a16:creationId xmlns:a16="http://schemas.microsoft.com/office/drawing/2014/main" id="{E0BD452E-694E-4DDD-85F6-062A484DC438}"/>
                </a:ext>
              </a:extLst>
            </p:cNvPr>
            <p:cNvSpPr>
              <a:spLocks/>
            </p:cNvSpPr>
            <p:nvPr/>
          </p:nvSpPr>
          <p:spPr bwMode="auto">
            <a:xfrm>
              <a:off x="7048501" y="3359151"/>
              <a:ext cx="11113" cy="15875"/>
            </a:xfrm>
            <a:custGeom>
              <a:avLst/>
              <a:gdLst>
                <a:gd name="T0" fmla="*/ 0 w 7"/>
                <a:gd name="T1" fmla="*/ 2 h 10"/>
                <a:gd name="T2" fmla="*/ 0 w 7"/>
                <a:gd name="T3" fmla="*/ 10 h 10"/>
                <a:gd name="T4" fmla="*/ 3 w 7"/>
                <a:gd name="T5" fmla="*/ 10 h 10"/>
                <a:gd name="T6" fmla="*/ 7 w 7"/>
                <a:gd name="T7" fmla="*/ 9 h 10"/>
                <a:gd name="T8" fmla="*/ 7 w 7"/>
                <a:gd name="T9" fmla="*/ 0 h 10"/>
                <a:gd name="T10" fmla="*/ 3 w 7"/>
                <a:gd name="T11" fmla="*/ 1 h 10"/>
                <a:gd name="T12" fmla="*/ 0 w 7"/>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2"/>
                  </a:moveTo>
                  <a:lnTo>
                    <a:pt x="0" y="10"/>
                  </a:lnTo>
                  <a:lnTo>
                    <a:pt x="3" y="10"/>
                  </a:lnTo>
                  <a:lnTo>
                    <a:pt x="7" y="9"/>
                  </a:lnTo>
                  <a:lnTo>
                    <a:pt x="7" y="0"/>
                  </a:lnTo>
                  <a:lnTo>
                    <a:pt x="3"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Freeform 564">
              <a:extLst>
                <a:ext uri="{FF2B5EF4-FFF2-40B4-BE49-F238E27FC236}">
                  <a16:creationId xmlns:a16="http://schemas.microsoft.com/office/drawing/2014/main" id="{41E43BA9-3C7F-45C7-92A6-1F761013F449}"/>
                </a:ext>
              </a:extLst>
            </p:cNvPr>
            <p:cNvSpPr>
              <a:spLocks/>
            </p:cNvSpPr>
            <p:nvPr/>
          </p:nvSpPr>
          <p:spPr bwMode="auto">
            <a:xfrm>
              <a:off x="7048501" y="3552826"/>
              <a:ext cx="11113" cy="14288"/>
            </a:xfrm>
            <a:custGeom>
              <a:avLst/>
              <a:gdLst>
                <a:gd name="T0" fmla="*/ 0 w 7"/>
                <a:gd name="T1" fmla="*/ 1 h 9"/>
                <a:gd name="T2" fmla="*/ 0 w 7"/>
                <a:gd name="T3" fmla="*/ 9 h 9"/>
                <a:gd name="T4" fmla="*/ 3 w 7"/>
                <a:gd name="T5" fmla="*/ 9 h 9"/>
                <a:gd name="T6" fmla="*/ 7 w 7"/>
                <a:gd name="T7" fmla="*/ 9 h 9"/>
                <a:gd name="T8" fmla="*/ 7 w 7"/>
                <a:gd name="T9" fmla="*/ 0 h 9"/>
                <a:gd name="T10" fmla="*/ 3 w 7"/>
                <a:gd name="T11" fmla="*/ 0 h 9"/>
                <a:gd name="T12" fmla="*/ 0 w 7"/>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1"/>
                  </a:moveTo>
                  <a:lnTo>
                    <a:pt x="0" y="9"/>
                  </a:lnTo>
                  <a:lnTo>
                    <a:pt x="3" y="9"/>
                  </a:lnTo>
                  <a:lnTo>
                    <a:pt x="7" y="9"/>
                  </a:lnTo>
                  <a:lnTo>
                    <a:pt x="7" y="0"/>
                  </a:lnTo>
                  <a:lnTo>
                    <a:pt x="3"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Freeform 565">
              <a:extLst>
                <a:ext uri="{FF2B5EF4-FFF2-40B4-BE49-F238E27FC236}">
                  <a16:creationId xmlns:a16="http://schemas.microsoft.com/office/drawing/2014/main" id="{D393AAB6-C1AE-4A44-A84C-186F958A2BDB}"/>
                </a:ext>
              </a:extLst>
            </p:cNvPr>
            <p:cNvSpPr>
              <a:spLocks/>
            </p:cNvSpPr>
            <p:nvPr/>
          </p:nvSpPr>
          <p:spPr bwMode="auto">
            <a:xfrm>
              <a:off x="7048501" y="3455988"/>
              <a:ext cx="11113" cy="14288"/>
            </a:xfrm>
            <a:custGeom>
              <a:avLst/>
              <a:gdLst>
                <a:gd name="T0" fmla="*/ 0 w 7"/>
                <a:gd name="T1" fmla="*/ 2 h 9"/>
                <a:gd name="T2" fmla="*/ 0 w 7"/>
                <a:gd name="T3" fmla="*/ 9 h 9"/>
                <a:gd name="T4" fmla="*/ 3 w 7"/>
                <a:gd name="T5" fmla="*/ 9 h 9"/>
                <a:gd name="T6" fmla="*/ 7 w 7"/>
                <a:gd name="T7" fmla="*/ 8 h 9"/>
                <a:gd name="T8" fmla="*/ 7 w 7"/>
                <a:gd name="T9" fmla="*/ 0 h 9"/>
                <a:gd name="T10" fmla="*/ 3 w 7"/>
                <a:gd name="T11" fmla="*/ 1 h 9"/>
                <a:gd name="T12" fmla="*/ 0 w 7"/>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2"/>
                  </a:moveTo>
                  <a:lnTo>
                    <a:pt x="0" y="9"/>
                  </a:lnTo>
                  <a:lnTo>
                    <a:pt x="3" y="9"/>
                  </a:lnTo>
                  <a:lnTo>
                    <a:pt x="7" y="8"/>
                  </a:lnTo>
                  <a:lnTo>
                    <a:pt x="7" y="0"/>
                  </a:lnTo>
                  <a:lnTo>
                    <a:pt x="3"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Freeform 566">
              <a:extLst>
                <a:ext uri="{FF2B5EF4-FFF2-40B4-BE49-F238E27FC236}">
                  <a16:creationId xmlns:a16="http://schemas.microsoft.com/office/drawing/2014/main" id="{01651F6A-217B-4E6A-95C1-5DBD893C1460}"/>
                </a:ext>
              </a:extLst>
            </p:cNvPr>
            <p:cNvSpPr>
              <a:spLocks/>
            </p:cNvSpPr>
            <p:nvPr/>
          </p:nvSpPr>
          <p:spPr bwMode="auto">
            <a:xfrm>
              <a:off x="7048501" y="3584576"/>
              <a:ext cx="11113" cy="14288"/>
            </a:xfrm>
            <a:custGeom>
              <a:avLst/>
              <a:gdLst>
                <a:gd name="T0" fmla="*/ 0 w 7"/>
                <a:gd name="T1" fmla="*/ 1 h 9"/>
                <a:gd name="T2" fmla="*/ 0 w 7"/>
                <a:gd name="T3" fmla="*/ 9 h 9"/>
                <a:gd name="T4" fmla="*/ 3 w 7"/>
                <a:gd name="T5" fmla="*/ 9 h 9"/>
                <a:gd name="T6" fmla="*/ 7 w 7"/>
                <a:gd name="T7" fmla="*/ 9 h 9"/>
                <a:gd name="T8" fmla="*/ 7 w 7"/>
                <a:gd name="T9" fmla="*/ 0 h 9"/>
                <a:gd name="T10" fmla="*/ 3 w 7"/>
                <a:gd name="T11" fmla="*/ 0 h 9"/>
                <a:gd name="T12" fmla="*/ 0 w 7"/>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1"/>
                  </a:moveTo>
                  <a:lnTo>
                    <a:pt x="0" y="9"/>
                  </a:lnTo>
                  <a:lnTo>
                    <a:pt x="3" y="9"/>
                  </a:lnTo>
                  <a:lnTo>
                    <a:pt x="7" y="9"/>
                  </a:lnTo>
                  <a:lnTo>
                    <a:pt x="7" y="0"/>
                  </a:lnTo>
                  <a:lnTo>
                    <a:pt x="3"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Freeform 567">
              <a:extLst>
                <a:ext uri="{FF2B5EF4-FFF2-40B4-BE49-F238E27FC236}">
                  <a16:creationId xmlns:a16="http://schemas.microsoft.com/office/drawing/2014/main" id="{7E0E086E-F289-49D4-B221-6FB06D82F5EC}"/>
                </a:ext>
              </a:extLst>
            </p:cNvPr>
            <p:cNvSpPr>
              <a:spLocks/>
            </p:cNvSpPr>
            <p:nvPr/>
          </p:nvSpPr>
          <p:spPr bwMode="auto">
            <a:xfrm>
              <a:off x="7048501" y="3535363"/>
              <a:ext cx="11113" cy="15875"/>
            </a:xfrm>
            <a:custGeom>
              <a:avLst/>
              <a:gdLst>
                <a:gd name="T0" fmla="*/ 0 w 7"/>
                <a:gd name="T1" fmla="*/ 1 h 10"/>
                <a:gd name="T2" fmla="*/ 0 w 7"/>
                <a:gd name="T3" fmla="*/ 10 h 10"/>
                <a:gd name="T4" fmla="*/ 3 w 7"/>
                <a:gd name="T5" fmla="*/ 9 h 10"/>
                <a:gd name="T6" fmla="*/ 7 w 7"/>
                <a:gd name="T7" fmla="*/ 9 h 10"/>
                <a:gd name="T8" fmla="*/ 7 w 7"/>
                <a:gd name="T9" fmla="*/ 0 h 10"/>
                <a:gd name="T10" fmla="*/ 3 w 7"/>
                <a:gd name="T11" fmla="*/ 1 h 10"/>
                <a:gd name="T12" fmla="*/ 0 w 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1"/>
                  </a:moveTo>
                  <a:lnTo>
                    <a:pt x="0" y="10"/>
                  </a:lnTo>
                  <a:lnTo>
                    <a:pt x="3" y="9"/>
                  </a:lnTo>
                  <a:lnTo>
                    <a:pt x="7" y="9"/>
                  </a:lnTo>
                  <a:lnTo>
                    <a:pt x="7" y="0"/>
                  </a:lnTo>
                  <a:lnTo>
                    <a:pt x="3"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Freeform 568">
              <a:extLst>
                <a:ext uri="{FF2B5EF4-FFF2-40B4-BE49-F238E27FC236}">
                  <a16:creationId xmlns:a16="http://schemas.microsoft.com/office/drawing/2014/main" id="{064D6341-014C-484D-A045-928A817A5F03}"/>
                </a:ext>
              </a:extLst>
            </p:cNvPr>
            <p:cNvSpPr>
              <a:spLocks/>
            </p:cNvSpPr>
            <p:nvPr/>
          </p:nvSpPr>
          <p:spPr bwMode="auto">
            <a:xfrm>
              <a:off x="7048501" y="3568701"/>
              <a:ext cx="11113" cy="14288"/>
            </a:xfrm>
            <a:custGeom>
              <a:avLst/>
              <a:gdLst>
                <a:gd name="T0" fmla="*/ 0 w 7"/>
                <a:gd name="T1" fmla="*/ 1 h 9"/>
                <a:gd name="T2" fmla="*/ 0 w 7"/>
                <a:gd name="T3" fmla="*/ 9 h 9"/>
                <a:gd name="T4" fmla="*/ 3 w 7"/>
                <a:gd name="T5" fmla="*/ 8 h 9"/>
                <a:gd name="T6" fmla="*/ 7 w 7"/>
                <a:gd name="T7" fmla="*/ 8 h 9"/>
                <a:gd name="T8" fmla="*/ 7 w 7"/>
                <a:gd name="T9" fmla="*/ 0 h 9"/>
                <a:gd name="T10" fmla="*/ 3 w 7"/>
                <a:gd name="T11" fmla="*/ 1 h 9"/>
                <a:gd name="T12" fmla="*/ 0 w 7"/>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1"/>
                  </a:moveTo>
                  <a:lnTo>
                    <a:pt x="0" y="9"/>
                  </a:lnTo>
                  <a:lnTo>
                    <a:pt x="3" y="8"/>
                  </a:lnTo>
                  <a:lnTo>
                    <a:pt x="7" y="8"/>
                  </a:lnTo>
                  <a:lnTo>
                    <a:pt x="7" y="0"/>
                  </a:lnTo>
                  <a:lnTo>
                    <a:pt x="3"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Freeform 569">
              <a:extLst>
                <a:ext uri="{FF2B5EF4-FFF2-40B4-BE49-F238E27FC236}">
                  <a16:creationId xmlns:a16="http://schemas.microsoft.com/office/drawing/2014/main" id="{79B62EB8-D299-4FB6-824C-61684FF9AB34}"/>
                </a:ext>
              </a:extLst>
            </p:cNvPr>
            <p:cNvSpPr>
              <a:spLocks/>
            </p:cNvSpPr>
            <p:nvPr/>
          </p:nvSpPr>
          <p:spPr bwMode="auto">
            <a:xfrm>
              <a:off x="7048501" y="3471863"/>
              <a:ext cx="11113" cy="15875"/>
            </a:xfrm>
            <a:custGeom>
              <a:avLst/>
              <a:gdLst>
                <a:gd name="T0" fmla="*/ 0 w 7"/>
                <a:gd name="T1" fmla="*/ 1 h 10"/>
                <a:gd name="T2" fmla="*/ 0 w 7"/>
                <a:gd name="T3" fmla="*/ 10 h 10"/>
                <a:gd name="T4" fmla="*/ 3 w 7"/>
                <a:gd name="T5" fmla="*/ 9 h 10"/>
                <a:gd name="T6" fmla="*/ 7 w 7"/>
                <a:gd name="T7" fmla="*/ 9 h 10"/>
                <a:gd name="T8" fmla="*/ 7 w 7"/>
                <a:gd name="T9" fmla="*/ 0 h 10"/>
                <a:gd name="T10" fmla="*/ 3 w 7"/>
                <a:gd name="T11" fmla="*/ 1 h 10"/>
                <a:gd name="T12" fmla="*/ 0 w 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1"/>
                  </a:moveTo>
                  <a:lnTo>
                    <a:pt x="0" y="10"/>
                  </a:lnTo>
                  <a:lnTo>
                    <a:pt x="3" y="9"/>
                  </a:lnTo>
                  <a:lnTo>
                    <a:pt x="7" y="9"/>
                  </a:lnTo>
                  <a:lnTo>
                    <a:pt x="7" y="0"/>
                  </a:lnTo>
                  <a:lnTo>
                    <a:pt x="3"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Freeform 570">
              <a:extLst>
                <a:ext uri="{FF2B5EF4-FFF2-40B4-BE49-F238E27FC236}">
                  <a16:creationId xmlns:a16="http://schemas.microsoft.com/office/drawing/2014/main" id="{E0D2E95A-BDBF-43A6-ADA5-B40D79E633B6}"/>
                </a:ext>
              </a:extLst>
            </p:cNvPr>
            <p:cNvSpPr>
              <a:spLocks/>
            </p:cNvSpPr>
            <p:nvPr/>
          </p:nvSpPr>
          <p:spPr bwMode="auto">
            <a:xfrm>
              <a:off x="7048501" y="3489326"/>
              <a:ext cx="11113" cy="12700"/>
            </a:xfrm>
            <a:custGeom>
              <a:avLst/>
              <a:gdLst>
                <a:gd name="T0" fmla="*/ 0 w 7"/>
                <a:gd name="T1" fmla="*/ 1 h 8"/>
                <a:gd name="T2" fmla="*/ 0 w 7"/>
                <a:gd name="T3" fmla="*/ 8 h 8"/>
                <a:gd name="T4" fmla="*/ 3 w 7"/>
                <a:gd name="T5" fmla="*/ 8 h 8"/>
                <a:gd name="T6" fmla="*/ 7 w 7"/>
                <a:gd name="T7" fmla="*/ 7 h 8"/>
                <a:gd name="T8" fmla="*/ 7 w 7"/>
                <a:gd name="T9" fmla="*/ 0 h 8"/>
                <a:gd name="T10" fmla="*/ 3 w 7"/>
                <a:gd name="T11" fmla="*/ 0 h 8"/>
                <a:gd name="T12" fmla="*/ 0 w 7"/>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1"/>
                  </a:moveTo>
                  <a:lnTo>
                    <a:pt x="0" y="8"/>
                  </a:lnTo>
                  <a:lnTo>
                    <a:pt x="3" y="8"/>
                  </a:lnTo>
                  <a:lnTo>
                    <a:pt x="7" y="7"/>
                  </a:lnTo>
                  <a:lnTo>
                    <a:pt x="7" y="0"/>
                  </a:lnTo>
                  <a:lnTo>
                    <a:pt x="3"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Freeform 571">
              <a:extLst>
                <a:ext uri="{FF2B5EF4-FFF2-40B4-BE49-F238E27FC236}">
                  <a16:creationId xmlns:a16="http://schemas.microsoft.com/office/drawing/2014/main" id="{BFBA140F-49A4-4AC7-B722-FB616BABDD80}"/>
                </a:ext>
              </a:extLst>
            </p:cNvPr>
            <p:cNvSpPr>
              <a:spLocks/>
            </p:cNvSpPr>
            <p:nvPr/>
          </p:nvSpPr>
          <p:spPr bwMode="auto">
            <a:xfrm>
              <a:off x="7048501" y="3503613"/>
              <a:ext cx="11113" cy="15875"/>
            </a:xfrm>
            <a:custGeom>
              <a:avLst/>
              <a:gdLst>
                <a:gd name="T0" fmla="*/ 0 w 7"/>
                <a:gd name="T1" fmla="*/ 1 h 10"/>
                <a:gd name="T2" fmla="*/ 0 w 7"/>
                <a:gd name="T3" fmla="*/ 10 h 10"/>
                <a:gd name="T4" fmla="*/ 3 w 7"/>
                <a:gd name="T5" fmla="*/ 9 h 10"/>
                <a:gd name="T6" fmla="*/ 7 w 7"/>
                <a:gd name="T7" fmla="*/ 9 h 10"/>
                <a:gd name="T8" fmla="*/ 7 w 7"/>
                <a:gd name="T9" fmla="*/ 0 h 10"/>
                <a:gd name="T10" fmla="*/ 3 w 7"/>
                <a:gd name="T11" fmla="*/ 1 h 10"/>
                <a:gd name="T12" fmla="*/ 0 w 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1"/>
                  </a:moveTo>
                  <a:lnTo>
                    <a:pt x="0" y="10"/>
                  </a:lnTo>
                  <a:lnTo>
                    <a:pt x="3" y="9"/>
                  </a:lnTo>
                  <a:lnTo>
                    <a:pt x="7" y="9"/>
                  </a:lnTo>
                  <a:lnTo>
                    <a:pt x="7" y="0"/>
                  </a:lnTo>
                  <a:lnTo>
                    <a:pt x="3"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Freeform 572">
              <a:extLst>
                <a:ext uri="{FF2B5EF4-FFF2-40B4-BE49-F238E27FC236}">
                  <a16:creationId xmlns:a16="http://schemas.microsoft.com/office/drawing/2014/main" id="{E1E51B4F-6596-4C39-B5CB-9844C1793EE1}"/>
                </a:ext>
              </a:extLst>
            </p:cNvPr>
            <p:cNvSpPr>
              <a:spLocks/>
            </p:cNvSpPr>
            <p:nvPr/>
          </p:nvSpPr>
          <p:spPr bwMode="auto">
            <a:xfrm>
              <a:off x="7048501" y="3521076"/>
              <a:ext cx="11113" cy="12700"/>
            </a:xfrm>
            <a:custGeom>
              <a:avLst/>
              <a:gdLst>
                <a:gd name="T0" fmla="*/ 0 w 7"/>
                <a:gd name="T1" fmla="*/ 1 h 8"/>
                <a:gd name="T2" fmla="*/ 0 w 7"/>
                <a:gd name="T3" fmla="*/ 8 h 8"/>
                <a:gd name="T4" fmla="*/ 3 w 7"/>
                <a:gd name="T5" fmla="*/ 8 h 8"/>
                <a:gd name="T6" fmla="*/ 7 w 7"/>
                <a:gd name="T7" fmla="*/ 7 h 8"/>
                <a:gd name="T8" fmla="*/ 7 w 7"/>
                <a:gd name="T9" fmla="*/ 0 h 8"/>
                <a:gd name="T10" fmla="*/ 3 w 7"/>
                <a:gd name="T11" fmla="*/ 0 h 8"/>
                <a:gd name="T12" fmla="*/ 0 w 7"/>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1"/>
                  </a:moveTo>
                  <a:lnTo>
                    <a:pt x="0" y="8"/>
                  </a:lnTo>
                  <a:lnTo>
                    <a:pt x="3" y="8"/>
                  </a:lnTo>
                  <a:lnTo>
                    <a:pt x="7" y="7"/>
                  </a:lnTo>
                  <a:lnTo>
                    <a:pt x="7" y="0"/>
                  </a:lnTo>
                  <a:lnTo>
                    <a:pt x="3"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Freeform 573">
              <a:extLst>
                <a:ext uri="{FF2B5EF4-FFF2-40B4-BE49-F238E27FC236}">
                  <a16:creationId xmlns:a16="http://schemas.microsoft.com/office/drawing/2014/main" id="{0E8814FB-F089-4FF9-B1FD-24C8E5C9C983}"/>
                </a:ext>
              </a:extLst>
            </p:cNvPr>
            <p:cNvSpPr>
              <a:spLocks/>
            </p:cNvSpPr>
            <p:nvPr/>
          </p:nvSpPr>
          <p:spPr bwMode="auto">
            <a:xfrm>
              <a:off x="7048501" y="3600451"/>
              <a:ext cx="11113" cy="14288"/>
            </a:xfrm>
            <a:custGeom>
              <a:avLst/>
              <a:gdLst>
                <a:gd name="T0" fmla="*/ 0 w 7"/>
                <a:gd name="T1" fmla="*/ 1 h 9"/>
                <a:gd name="T2" fmla="*/ 0 w 7"/>
                <a:gd name="T3" fmla="*/ 9 h 9"/>
                <a:gd name="T4" fmla="*/ 3 w 7"/>
                <a:gd name="T5" fmla="*/ 8 h 9"/>
                <a:gd name="T6" fmla="*/ 7 w 7"/>
                <a:gd name="T7" fmla="*/ 8 h 9"/>
                <a:gd name="T8" fmla="*/ 7 w 7"/>
                <a:gd name="T9" fmla="*/ 0 h 9"/>
                <a:gd name="T10" fmla="*/ 3 w 7"/>
                <a:gd name="T11" fmla="*/ 1 h 9"/>
                <a:gd name="T12" fmla="*/ 0 w 7"/>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1"/>
                  </a:moveTo>
                  <a:lnTo>
                    <a:pt x="0" y="9"/>
                  </a:lnTo>
                  <a:lnTo>
                    <a:pt x="3" y="8"/>
                  </a:lnTo>
                  <a:lnTo>
                    <a:pt x="7" y="8"/>
                  </a:lnTo>
                  <a:lnTo>
                    <a:pt x="7" y="0"/>
                  </a:lnTo>
                  <a:lnTo>
                    <a:pt x="3"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Freeform 574">
              <a:extLst>
                <a:ext uri="{FF2B5EF4-FFF2-40B4-BE49-F238E27FC236}">
                  <a16:creationId xmlns:a16="http://schemas.microsoft.com/office/drawing/2014/main" id="{53A8FD93-2009-45A9-8ED6-ECEF25D3C03C}"/>
                </a:ext>
              </a:extLst>
            </p:cNvPr>
            <p:cNvSpPr>
              <a:spLocks/>
            </p:cNvSpPr>
            <p:nvPr/>
          </p:nvSpPr>
          <p:spPr bwMode="auto">
            <a:xfrm>
              <a:off x="7048501" y="3713163"/>
              <a:ext cx="11113" cy="12700"/>
            </a:xfrm>
            <a:custGeom>
              <a:avLst/>
              <a:gdLst>
                <a:gd name="T0" fmla="*/ 0 w 7"/>
                <a:gd name="T1" fmla="*/ 0 h 8"/>
                <a:gd name="T2" fmla="*/ 0 w 7"/>
                <a:gd name="T3" fmla="*/ 8 h 8"/>
                <a:gd name="T4" fmla="*/ 3 w 7"/>
                <a:gd name="T5" fmla="*/ 8 h 8"/>
                <a:gd name="T6" fmla="*/ 7 w 7"/>
                <a:gd name="T7" fmla="*/ 8 h 8"/>
                <a:gd name="T8" fmla="*/ 7 w 7"/>
                <a:gd name="T9" fmla="*/ 0 h 8"/>
                <a:gd name="T10" fmla="*/ 3 w 7"/>
                <a:gd name="T11" fmla="*/ 0 h 8"/>
                <a:gd name="T12" fmla="*/ 0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0"/>
                  </a:moveTo>
                  <a:lnTo>
                    <a:pt x="0" y="8"/>
                  </a:lnTo>
                  <a:lnTo>
                    <a:pt x="3" y="8"/>
                  </a:lnTo>
                  <a:lnTo>
                    <a:pt x="7" y="8"/>
                  </a:lnTo>
                  <a:lnTo>
                    <a:pt x="7" y="0"/>
                  </a:lnTo>
                  <a:lnTo>
                    <a:pt x="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Freeform 575">
              <a:extLst>
                <a:ext uri="{FF2B5EF4-FFF2-40B4-BE49-F238E27FC236}">
                  <a16:creationId xmlns:a16="http://schemas.microsoft.com/office/drawing/2014/main" id="{825CF1E7-FF17-4CF0-982F-56BD008F0F2D}"/>
                </a:ext>
              </a:extLst>
            </p:cNvPr>
            <p:cNvSpPr>
              <a:spLocks/>
            </p:cNvSpPr>
            <p:nvPr/>
          </p:nvSpPr>
          <p:spPr bwMode="auto">
            <a:xfrm>
              <a:off x="7048501" y="3697288"/>
              <a:ext cx="11113" cy="14288"/>
            </a:xfrm>
            <a:custGeom>
              <a:avLst/>
              <a:gdLst>
                <a:gd name="T0" fmla="*/ 0 w 7"/>
                <a:gd name="T1" fmla="*/ 0 h 9"/>
                <a:gd name="T2" fmla="*/ 0 w 7"/>
                <a:gd name="T3" fmla="*/ 9 h 9"/>
                <a:gd name="T4" fmla="*/ 3 w 7"/>
                <a:gd name="T5" fmla="*/ 9 h 9"/>
                <a:gd name="T6" fmla="*/ 7 w 7"/>
                <a:gd name="T7" fmla="*/ 9 h 9"/>
                <a:gd name="T8" fmla="*/ 7 w 7"/>
                <a:gd name="T9" fmla="*/ 0 h 9"/>
                <a:gd name="T10" fmla="*/ 3 w 7"/>
                <a:gd name="T11" fmla="*/ 0 h 9"/>
                <a:gd name="T12" fmla="*/ 0 w 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0"/>
                  </a:moveTo>
                  <a:lnTo>
                    <a:pt x="0" y="9"/>
                  </a:lnTo>
                  <a:lnTo>
                    <a:pt x="3" y="9"/>
                  </a:lnTo>
                  <a:lnTo>
                    <a:pt x="7" y="9"/>
                  </a:lnTo>
                  <a:lnTo>
                    <a:pt x="7" y="0"/>
                  </a:lnTo>
                  <a:lnTo>
                    <a:pt x="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3" name="Freeform 576">
              <a:extLst>
                <a:ext uri="{FF2B5EF4-FFF2-40B4-BE49-F238E27FC236}">
                  <a16:creationId xmlns:a16="http://schemas.microsoft.com/office/drawing/2014/main" id="{A48F78FE-4838-4E19-821C-4EE29ABA14E2}"/>
                </a:ext>
              </a:extLst>
            </p:cNvPr>
            <p:cNvSpPr>
              <a:spLocks/>
            </p:cNvSpPr>
            <p:nvPr/>
          </p:nvSpPr>
          <p:spPr bwMode="auto">
            <a:xfrm>
              <a:off x="7048501" y="3729038"/>
              <a:ext cx="11113" cy="14288"/>
            </a:xfrm>
            <a:custGeom>
              <a:avLst/>
              <a:gdLst>
                <a:gd name="T0" fmla="*/ 0 w 7"/>
                <a:gd name="T1" fmla="*/ 0 h 9"/>
                <a:gd name="T2" fmla="*/ 0 w 7"/>
                <a:gd name="T3" fmla="*/ 9 h 9"/>
                <a:gd name="T4" fmla="*/ 3 w 7"/>
                <a:gd name="T5" fmla="*/ 9 h 9"/>
                <a:gd name="T6" fmla="*/ 7 w 7"/>
                <a:gd name="T7" fmla="*/ 9 h 9"/>
                <a:gd name="T8" fmla="*/ 7 w 7"/>
                <a:gd name="T9" fmla="*/ 0 h 9"/>
                <a:gd name="T10" fmla="*/ 3 w 7"/>
                <a:gd name="T11" fmla="*/ 0 h 9"/>
                <a:gd name="T12" fmla="*/ 0 w 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0"/>
                  </a:moveTo>
                  <a:lnTo>
                    <a:pt x="0" y="9"/>
                  </a:lnTo>
                  <a:lnTo>
                    <a:pt x="3" y="9"/>
                  </a:lnTo>
                  <a:lnTo>
                    <a:pt x="7" y="9"/>
                  </a:lnTo>
                  <a:lnTo>
                    <a:pt x="7" y="0"/>
                  </a:lnTo>
                  <a:lnTo>
                    <a:pt x="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Freeform 577">
              <a:extLst>
                <a:ext uri="{FF2B5EF4-FFF2-40B4-BE49-F238E27FC236}">
                  <a16:creationId xmlns:a16="http://schemas.microsoft.com/office/drawing/2014/main" id="{AC35654C-27BE-4400-9D6F-57B03B436D05}"/>
                </a:ext>
              </a:extLst>
            </p:cNvPr>
            <p:cNvSpPr>
              <a:spLocks/>
            </p:cNvSpPr>
            <p:nvPr/>
          </p:nvSpPr>
          <p:spPr bwMode="auto">
            <a:xfrm>
              <a:off x="6861176" y="3362326"/>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Freeform 578">
              <a:extLst>
                <a:ext uri="{FF2B5EF4-FFF2-40B4-BE49-F238E27FC236}">
                  <a16:creationId xmlns:a16="http://schemas.microsoft.com/office/drawing/2014/main" id="{F9404ECA-76AB-4F68-912B-9E7BCE51DC50}"/>
                </a:ext>
              </a:extLst>
            </p:cNvPr>
            <p:cNvSpPr>
              <a:spLocks/>
            </p:cNvSpPr>
            <p:nvPr/>
          </p:nvSpPr>
          <p:spPr bwMode="auto">
            <a:xfrm>
              <a:off x="7048501" y="3633788"/>
              <a:ext cx="11113" cy="12700"/>
            </a:xfrm>
            <a:custGeom>
              <a:avLst/>
              <a:gdLst>
                <a:gd name="T0" fmla="*/ 0 w 7"/>
                <a:gd name="T1" fmla="*/ 0 h 8"/>
                <a:gd name="T2" fmla="*/ 0 w 7"/>
                <a:gd name="T3" fmla="*/ 8 h 8"/>
                <a:gd name="T4" fmla="*/ 3 w 7"/>
                <a:gd name="T5" fmla="*/ 8 h 8"/>
                <a:gd name="T6" fmla="*/ 7 w 7"/>
                <a:gd name="T7" fmla="*/ 7 h 8"/>
                <a:gd name="T8" fmla="*/ 7 w 7"/>
                <a:gd name="T9" fmla="*/ 0 h 8"/>
                <a:gd name="T10" fmla="*/ 3 w 7"/>
                <a:gd name="T11" fmla="*/ 0 h 8"/>
                <a:gd name="T12" fmla="*/ 0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0"/>
                  </a:moveTo>
                  <a:lnTo>
                    <a:pt x="0" y="8"/>
                  </a:lnTo>
                  <a:lnTo>
                    <a:pt x="3" y="8"/>
                  </a:lnTo>
                  <a:lnTo>
                    <a:pt x="7" y="7"/>
                  </a:lnTo>
                  <a:lnTo>
                    <a:pt x="7" y="0"/>
                  </a:lnTo>
                  <a:lnTo>
                    <a:pt x="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6" name="Freeform 579">
              <a:extLst>
                <a:ext uri="{FF2B5EF4-FFF2-40B4-BE49-F238E27FC236}">
                  <a16:creationId xmlns:a16="http://schemas.microsoft.com/office/drawing/2014/main" id="{E58E3553-E474-4906-8D94-F7CF713874F7}"/>
                </a:ext>
              </a:extLst>
            </p:cNvPr>
            <p:cNvSpPr>
              <a:spLocks/>
            </p:cNvSpPr>
            <p:nvPr/>
          </p:nvSpPr>
          <p:spPr bwMode="auto">
            <a:xfrm>
              <a:off x="7048501" y="3648076"/>
              <a:ext cx="11113" cy="14288"/>
            </a:xfrm>
            <a:custGeom>
              <a:avLst/>
              <a:gdLst>
                <a:gd name="T0" fmla="*/ 0 w 7"/>
                <a:gd name="T1" fmla="*/ 2 h 9"/>
                <a:gd name="T2" fmla="*/ 0 w 7"/>
                <a:gd name="T3" fmla="*/ 9 h 9"/>
                <a:gd name="T4" fmla="*/ 3 w 7"/>
                <a:gd name="T5" fmla="*/ 9 h 9"/>
                <a:gd name="T6" fmla="*/ 7 w 7"/>
                <a:gd name="T7" fmla="*/ 9 h 9"/>
                <a:gd name="T8" fmla="*/ 7 w 7"/>
                <a:gd name="T9" fmla="*/ 0 h 9"/>
                <a:gd name="T10" fmla="*/ 3 w 7"/>
                <a:gd name="T11" fmla="*/ 0 h 9"/>
                <a:gd name="T12" fmla="*/ 0 w 7"/>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2"/>
                  </a:moveTo>
                  <a:lnTo>
                    <a:pt x="0" y="9"/>
                  </a:lnTo>
                  <a:lnTo>
                    <a:pt x="3" y="9"/>
                  </a:lnTo>
                  <a:lnTo>
                    <a:pt x="7" y="9"/>
                  </a:lnTo>
                  <a:lnTo>
                    <a:pt x="7" y="0"/>
                  </a:lnTo>
                  <a:lnTo>
                    <a:pt x="3"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Freeform 580">
              <a:extLst>
                <a:ext uri="{FF2B5EF4-FFF2-40B4-BE49-F238E27FC236}">
                  <a16:creationId xmlns:a16="http://schemas.microsoft.com/office/drawing/2014/main" id="{E029CC67-2AB0-47F1-9C4B-E1AE946331A5}"/>
                </a:ext>
              </a:extLst>
            </p:cNvPr>
            <p:cNvSpPr>
              <a:spLocks/>
            </p:cNvSpPr>
            <p:nvPr/>
          </p:nvSpPr>
          <p:spPr bwMode="auto">
            <a:xfrm>
              <a:off x="7048501" y="3616326"/>
              <a:ext cx="11113" cy="14288"/>
            </a:xfrm>
            <a:custGeom>
              <a:avLst/>
              <a:gdLst>
                <a:gd name="T0" fmla="*/ 0 w 7"/>
                <a:gd name="T1" fmla="*/ 1 h 9"/>
                <a:gd name="T2" fmla="*/ 0 w 7"/>
                <a:gd name="T3" fmla="*/ 9 h 9"/>
                <a:gd name="T4" fmla="*/ 3 w 7"/>
                <a:gd name="T5" fmla="*/ 9 h 9"/>
                <a:gd name="T6" fmla="*/ 7 w 7"/>
                <a:gd name="T7" fmla="*/ 9 h 9"/>
                <a:gd name="T8" fmla="*/ 7 w 7"/>
                <a:gd name="T9" fmla="*/ 0 h 9"/>
                <a:gd name="T10" fmla="*/ 3 w 7"/>
                <a:gd name="T11" fmla="*/ 0 h 9"/>
                <a:gd name="T12" fmla="*/ 0 w 7"/>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1"/>
                  </a:moveTo>
                  <a:lnTo>
                    <a:pt x="0" y="9"/>
                  </a:lnTo>
                  <a:lnTo>
                    <a:pt x="3" y="9"/>
                  </a:lnTo>
                  <a:lnTo>
                    <a:pt x="7" y="9"/>
                  </a:lnTo>
                  <a:lnTo>
                    <a:pt x="7" y="0"/>
                  </a:lnTo>
                  <a:lnTo>
                    <a:pt x="3"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8" name="Freeform 581">
              <a:extLst>
                <a:ext uri="{FF2B5EF4-FFF2-40B4-BE49-F238E27FC236}">
                  <a16:creationId xmlns:a16="http://schemas.microsoft.com/office/drawing/2014/main" id="{CD2F0C2C-943D-41A3-8EAC-3F395665B469}"/>
                </a:ext>
              </a:extLst>
            </p:cNvPr>
            <p:cNvSpPr>
              <a:spLocks/>
            </p:cNvSpPr>
            <p:nvPr/>
          </p:nvSpPr>
          <p:spPr bwMode="auto">
            <a:xfrm>
              <a:off x="7048501" y="3681413"/>
              <a:ext cx="11113" cy="12700"/>
            </a:xfrm>
            <a:custGeom>
              <a:avLst/>
              <a:gdLst>
                <a:gd name="T0" fmla="*/ 0 w 7"/>
                <a:gd name="T1" fmla="*/ 1 h 8"/>
                <a:gd name="T2" fmla="*/ 0 w 7"/>
                <a:gd name="T3" fmla="*/ 8 h 8"/>
                <a:gd name="T4" fmla="*/ 3 w 7"/>
                <a:gd name="T5" fmla="*/ 8 h 8"/>
                <a:gd name="T6" fmla="*/ 7 w 7"/>
                <a:gd name="T7" fmla="*/ 8 h 8"/>
                <a:gd name="T8" fmla="*/ 7 w 7"/>
                <a:gd name="T9" fmla="*/ 0 h 8"/>
                <a:gd name="T10" fmla="*/ 3 w 7"/>
                <a:gd name="T11" fmla="*/ 0 h 8"/>
                <a:gd name="T12" fmla="*/ 0 w 7"/>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1"/>
                  </a:moveTo>
                  <a:lnTo>
                    <a:pt x="0" y="8"/>
                  </a:lnTo>
                  <a:lnTo>
                    <a:pt x="3" y="8"/>
                  </a:lnTo>
                  <a:lnTo>
                    <a:pt x="7" y="8"/>
                  </a:lnTo>
                  <a:lnTo>
                    <a:pt x="7" y="0"/>
                  </a:lnTo>
                  <a:lnTo>
                    <a:pt x="3"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9" name="Freeform 582">
              <a:extLst>
                <a:ext uri="{FF2B5EF4-FFF2-40B4-BE49-F238E27FC236}">
                  <a16:creationId xmlns:a16="http://schemas.microsoft.com/office/drawing/2014/main" id="{827942DE-4D00-4BBE-AD43-3E423588E1A1}"/>
                </a:ext>
              </a:extLst>
            </p:cNvPr>
            <p:cNvSpPr>
              <a:spLocks/>
            </p:cNvSpPr>
            <p:nvPr/>
          </p:nvSpPr>
          <p:spPr bwMode="auto">
            <a:xfrm>
              <a:off x="6861176" y="3375026"/>
              <a:ext cx="6350" cy="12700"/>
            </a:xfrm>
            <a:custGeom>
              <a:avLst/>
              <a:gdLst>
                <a:gd name="T0" fmla="*/ 0 w 4"/>
                <a:gd name="T1" fmla="*/ 0 h 8"/>
                <a:gd name="T2" fmla="*/ 0 w 4"/>
                <a:gd name="T3" fmla="*/ 7 h 8"/>
                <a:gd name="T4" fmla="*/ 2 w 4"/>
                <a:gd name="T5" fmla="*/ 8 h 8"/>
                <a:gd name="T6" fmla="*/ 4 w 4"/>
                <a:gd name="T7" fmla="*/ 8 h 8"/>
                <a:gd name="T8" fmla="*/ 4 w 4"/>
                <a:gd name="T9" fmla="*/ 1 h 8"/>
                <a:gd name="T10" fmla="*/ 2 w 4"/>
                <a:gd name="T11" fmla="*/ 1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7"/>
                  </a:lnTo>
                  <a:lnTo>
                    <a:pt x="2" y="8"/>
                  </a:lnTo>
                  <a:lnTo>
                    <a:pt x="4" y="8"/>
                  </a:lnTo>
                  <a:lnTo>
                    <a:pt x="4"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0" name="Freeform 583">
              <a:extLst>
                <a:ext uri="{FF2B5EF4-FFF2-40B4-BE49-F238E27FC236}">
                  <a16:creationId xmlns:a16="http://schemas.microsoft.com/office/drawing/2014/main" id="{381062C4-165E-4F76-9B35-C8D49C0B5BF4}"/>
                </a:ext>
              </a:extLst>
            </p:cNvPr>
            <p:cNvSpPr>
              <a:spLocks/>
            </p:cNvSpPr>
            <p:nvPr/>
          </p:nvSpPr>
          <p:spPr bwMode="auto">
            <a:xfrm>
              <a:off x="7048501" y="3665538"/>
              <a:ext cx="11113" cy="14288"/>
            </a:xfrm>
            <a:custGeom>
              <a:avLst/>
              <a:gdLst>
                <a:gd name="T0" fmla="*/ 0 w 7"/>
                <a:gd name="T1" fmla="*/ 0 h 9"/>
                <a:gd name="T2" fmla="*/ 0 w 7"/>
                <a:gd name="T3" fmla="*/ 9 h 9"/>
                <a:gd name="T4" fmla="*/ 3 w 7"/>
                <a:gd name="T5" fmla="*/ 9 h 9"/>
                <a:gd name="T6" fmla="*/ 7 w 7"/>
                <a:gd name="T7" fmla="*/ 7 h 9"/>
                <a:gd name="T8" fmla="*/ 7 w 7"/>
                <a:gd name="T9" fmla="*/ 0 h 9"/>
                <a:gd name="T10" fmla="*/ 3 w 7"/>
                <a:gd name="T11" fmla="*/ 0 h 9"/>
                <a:gd name="T12" fmla="*/ 0 w 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0"/>
                  </a:moveTo>
                  <a:lnTo>
                    <a:pt x="0" y="9"/>
                  </a:lnTo>
                  <a:lnTo>
                    <a:pt x="3" y="9"/>
                  </a:lnTo>
                  <a:lnTo>
                    <a:pt x="7" y="7"/>
                  </a:lnTo>
                  <a:lnTo>
                    <a:pt x="7" y="0"/>
                  </a:lnTo>
                  <a:lnTo>
                    <a:pt x="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1" name="Freeform 584">
              <a:extLst>
                <a:ext uri="{FF2B5EF4-FFF2-40B4-BE49-F238E27FC236}">
                  <a16:creationId xmlns:a16="http://schemas.microsoft.com/office/drawing/2014/main" id="{C6860899-C446-471D-BB7E-0D4D26FD8C15}"/>
                </a:ext>
              </a:extLst>
            </p:cNvPr>
            <p:cNvSpPr>
              <a:spLocks/>
            </p:cNvSpPr>
            <p:nvPr/>
          </p:nvSpPr>
          <p:spPr bwMode="auto">
            <a:xfrm>
              <a:off x="7062788" y="3632201"/>
              <a:ext cx="11113" cy="12700"/>
            </a:xfrm>
            <a:custGeom>
              <a:avLst/>
              <a:gdLst>
                <a:gd name="T0" fmla="*/ 0 w 7"/>
                <a:gd name="T1" fmla="*/ 0 h 8"/>
                <a:gd name="T2" fmla="*/ 0 w 7"/>
                <a:gd name="T3" fmla="*/ 8 h 8"/>
                <a:gd name="T4" fmla="*/ 4 w 7"/>
                <a:gd name="T5" fmla="*/ 8 h 8"/>
                <a:gd name="T6" fmla="*/ 7 w 7"/>
                <a:gd name="T7" fmla="*/ 8 h 8"/>
                <a:gd name="T8" fmla="*/ 7 w 7"/>
                <a:gd name="T9" fmla="*/ 0 h 8"/>
                <a:gd name="T10" fmla="*/ 4 w 7"/>
                <a:gd name="T11" fmla="*/ 0 h 8"/>
                <a:gd name="T12" fmla="*/ 0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0"/>
                  </a:moveTo>
                  <a:lnTo>
                    <a:pt x="0" y="8"/>
                  </a:lnTo>
                  <a:lnTo>
                    <a:pt x="4" y="8"/>
                  </a:lnTo>
                  <a:lnTo>
                    <a:pt x="7" y="8"/>
                  </a:lnTo>
                  <a:lnTo>
                    <a:pt x="7"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2" name="Freeform 585">
              <a:extLst>
                <a:ext uri="{FF2B5EF4-FFF2-40B4-BE49-F238E27FC236}">
                  <a16:creationId xmlns:a16="http://schemas.microsoft.com/office/drawing/2014/main" id="{00B770D8-0213-4461-93AA-2E44E797324C}"/>
                </a:ext>
              </a:extLst>
            </p:cNvPr>
            <p:cNvSpPr>
              <a:spLocks/>
            </p:cNvSpPr>
            <p:nvPr/>
          </p:nvSpPr>
          <p:spPr bwMode="auto">
            <a:xfrm>
              <a:off x="7062788" y="3614738"/>
              <a:ext cx="11113" cy="15875"/>
            </a:xfrm>
            <a:custGeom>
              <a:avLst/>
              <a:gdLst>
                <a:gd name="T0" fmla="*/ 0 w 7"/>
                <a:gd name="T1" fmla="*/ 1 h 10"/>
                <a:gd name="T2" fmla="*/ 0 w 7"/>
                <a:gd name="T3" fmla="*/ 10 h 10"/>
                <a:gd name="T4" fmla="*/ 4 w 7"/>
                <a:gd name="T5" fmla="*/ 9 h 10"/>
                <a:gd name="T6" fmla="*/ 7 w 7"/>
                <a:gd name="T7" fmla="*/ 9 h 10"/>
                <a:gd name="T8" fmla="*/ 7 w 7"/>
                <a:gd name="T9" fmla="*/ 0 h 10"/>
                <a:gd name="T10" fmla="*/ 4 w 7"/>
                <a:gd name="T11" fmla="*/ 1 h 10"/>
                <a:gd name="T12" fmla="*/ 0 w 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1"/>
                  </a:moveTo>
                  <a:lnTo>
                    <a:pt x="0" y="10"/>
                  </a:lnTo>
                  <a:lnTo>
                    <a:pt x="4" y="9"/>
                  </a:lnTo>
                  <a:lnTo>
                    <a:pt x="7" y="9"/>
                  </a:lnTo>
                  <a:lnTo>
                    <a:pt x="7"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Freeform 586">
              <a:extLst>
                <a:ext uri="{FF2B5EF4-FFF2-40B4-BE49-F238E27FC236}">
                  <a16:creationId xmlns:a16="http://schemas.microsoft.com/office/drawing/2014/main" id="{9F599B6B-17F9-4C16-B5CC-860FDA2AD2B5}"/>
                </a:ext>
              </a:extLst>
            </p:cNvPr>
            <p:cNvSpPr>
              <a:spLocks/>
            </p:cNvSpPr>
            <p:nvPr/>
          </p:nvSpPr>
          <p:spPr bwMode="auto">
            <a:xfrm>
              <a:off x="7062788" y="3663951"/>
              <a:ext cx="11113" cy="12700"/>
            </a:xfrm>
            <a:custGeom>
              <a:avLst/>
              <a:gdLst>
                <a:gd name="T0" fmla="*/ 0 w 7"/>
                <a:gd name="T1" fmla="*/ 1 h 8"/>
                <a:gd name="T2" fmla="*/ 0 w 7"/>
                <a:gd name="T3" fmla="*/ 8 h 8"/>
                <a:gd name="T4" fmla="*/ 4 w 7"/>
                <a:gd name="T5" fmla="*/ 8 h 8"/>
                <a:gd name="T6" fmla="*/ 7 w 7"/>
                <a:gd name="T7" fmla="*/ 8 h 8"/>
                <a:gd name="T8" fmla="*/ 7 w 7"/>
                <a:gd name="T9" fmla="*/ 0 h 8"/>
                <a:gd name="T10" fmla="*/ 4 w 7"/>
                <a:gd name="T11" fmla="*/ 0 h 8"/>
                <a:gd name="T12" fmla="*/ 0 w 7"/>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1"/>
                  </a:moveTo>
                  <a:lnTo>
                    <a:pt x="0" y="8"/>
                  </a:lnTo>
                  <a:lnTo>
                    <a:pt x="4" y="8"/>
                  </a:lnTo>
                  <a:lnTo>
                    <a:pt x="7" y="8"/>
                  </a:lnTo>
                  <a:lnTo>
                    <a:pt x="7"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4" name="Freeform 587">
              <a:extLst>
                <a:ext uri="{FF2B5EF4-FFF2-40B4-BE49-F238E27FC236}">
                  <a16:creationId xmlns:a16="http://schemas.microsoft.com/office/drawing/2014/main" id="{13275507-7C0E-4ECE-B6E0-D5924C1C49AD}"/>
                </a:ext>
              </a:extLst>
            </p:cNvPr>
            <p:cNvSpPr>
              <a:spLocks/>
            </p:cNvSpPr>
            <p:nvPr/>
          </p:nvSpPr>
          <p:spPr bwMode="auto">
            <a:xfrm>
              <a:off x="7062788" y="3600451"/>
              <a:ext cx="11113" cy="12700"/>
            </a:xfrm>
            <a:custGeom>
              <a:avLst/>
              <a:gdLst>
                <a:gd name="T0" fmla="*/ 0 w 7"/>
                <a:gd name="T1" fmla="*/ 0 h 8"/>
                <a:gd name="T2" fmla="*/ 0 w 7"/>
                <a:gd name="T3" fmla="*/ 8 h 8"/>
                <a:gd name="T4" fmla="*/ 4 w 7"/>
                <a:gd name="T5" fmla="*/ 8 h 8"/>
                <a:gd name="T6" fmla="*/ 7 w 7"/>
                <a:gd name="T7" fmla="*/ 8 h 8"/>
                <a:gd name="T8" fmla="*/ 7 w 7"/>
                <a:gd name="T9" fmla="*/ 0 h 8"/>
                <a:gd name="T10" fmla="*/ 4 w 7"/>
                <a:gd name="T11" fmla="*/ 0 h 8"/>
                <a:gd name="T12" fmla="*/ 0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0"/>
                  </a:moveTo>
                  <a:lnTo>
                    <a:pt x="0" y="8"/>
                  </a:lnTo>
                  <a:lnTo>
                    <a:pt x="4" y="8"/>
                  </a:lnTo>
                  <a:lnTo>
                    <a:pt x="7" y="8"/>
                  </a:lnTo>
                  <a:lnTo>
                    <a:pt x="7"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5" name="Freeform 588">
              <a:extLst>
                <a:ext uri="{FF2B5EF4-FFF2-40B4-BE49-F238E27FC236}">
                  <a16:creationId xmlns:a16="http://schemas.microsoft.com/office/drawing/2014/main" id="{7D117FB8-BCB4-4AE6-A287-B478061D3040}"/>
                </a:ext>
              </a:extLst>
            </p:cNvPr>
            <p:cNvSpPr>
              <a:spLocks/>
            </p:cNvSpPr>
            <p:nvPr/>
          </p:nvSpPr>
          <p:spPr bwMode="auto">
            <a:xfrm>
              <a:off x="7062788" y="3648076"/>
              <a:ext cx="11113" cy="14288"/>
            </a:xfrm>
            <a:custGeom>
              <a:avLst/>
              <a:gdLst>
                <a:gd name="T0" fmla="*/ 0 w 7"/>
                <a:gd name="T1" fmla="*/ 0 h 9"/>
                <a:gd name="T2" fmla="*/ 0 w 7"/>
                <a:gd name="T3" fmla="*/ 9 h 9"/>
                <a:gd name="T4" fmla="*/ 4 w 7"/>
                <a:gd name="T5" fmla="*/ 9 h 9"/>
                <a:gd name="T6" fmla="*/ 7 w 7"/>
                <a:gd name="T7" fmla="*/ 8 h 9"/>
                <a:gd name="T8" fmla="*/ 7 w 7"/>
                <a:gd name="T9" fmla="*/ 0 h 9"/>
                <a:gd name="T10" fmla="*/ 4 w 7"/>
                <a:gd name="T11" fmla="*/ 0 h 9"/>
                <a:gd name="T12" fmla="*/ 0 w 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0"/>
                  </a:moveTo>
                  <a:lnTo>
                    <a:pt x="0" y="9"/>
                  </a:lnTo>
                  <a:lnTo>
                    <a:pt x="4" y="9"/>
                  </a:lnTo>
                  <a:lnTo>
                    <a:pt x="7" y="8"/>
                  </a:lnTo>
                  <a:lnTo>
                    <a:pt x="7"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6" name="Freeform 589">
              <a:extLst>
                <a:ext uri="{FF2B5EF4-FFF2-40B4-BE49-F238E27FC236}">
                  <a16:creationId xmlns:a16="http://schemas.microsoft.com/office/drawing/2014/main" id="{53537251-ECC8-4262-BAA0-9970C4F953D2}"/>
                </a:ext>
              </a:extLst>
            </p:cNvPr>
            <p:cNvSpPr>
              <a:spLocks/>
            </p:cNvSpPr>
            <p:nvPr/>
          </p:nvSpPr>
          <p:spPr bwMode="auto">
            <a:xfrm>
              <a:off x="7062788" y="3551238"/>
              <a:ext cx="11113" cy="12700"/>
            </a:xfrm>
            <a:custGeom>
              <a:avLst/>
              <a:gdLst>
                <a:gd name="T0" fmla="*/ 0 w 7"/>
                <a:gd name="T1" fmla="*/ 1 h 8"/>
                <a:gd name="T2" fmla="*/ 0 w 7"/>
                <a:gd name="T3" fmla="*/ 8 h 8"/>
                <a:gd name="T4" fmla="*/ 4 w 7"/>
                <a:gd name="T5" fmla="*/ 8 h 8"/>
                <a:gd name="T6" fmla="*/ 7 w 7"/>
                <a:gd name="T7" fmla="*/ 8 h 8"/>
                <a:gd name="T8" fmla="*/ 7 w 7"/>
                <a:gd name="T9" fmla="*/ 0 h 8"/>
                <a:gd name="T10" fmla="*/ 4 w 7"/>
                <a:gd name="T11" fmla="*/ 0 h 8"/>
                <a:gd name="T12" fmla="*/ 0 w 7"/>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1"/>
                  </a:moveTo>
                  <a:lnTo>
                    <a:pt x="0" y="8"/>
                  </a:lnTo>
                  <a:lnTo>
                    <a:pt x="4" y="8"/>
                  </a:lnTo>
                  <a:lnTo>
                    <a:pt x="7" y="8"/>
                  </a:lnTo>
                  <a:lnTo>
                    <a:pt x="7"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7" name="Freeform 590">
              <a:extLst>
                <a:ext uri="{FF2B5EF4-FFF2-40B4-BE49-F238E27FC236}">
                  <a16:creationId xmlns:a16="http://schemas.microsoft.com/office/drawing/2014/main" id="{66986A6A-4535-4932-A965-07833A4B87CC}"/>
                </a:ext>
              </a:extLst>
            </p:cNvPr>
            <p:cNvSpPr>
              <a:spLocks/>
            </p:cNvSpPr>
            <p:nvPr/>
          </p:nvSpPr>
          <p:spPr bwMode="auto">
            <a:xfrm>
              <a:off x="7062788" y="3533776"/>
              <a:ext cx="11113" cy="15875"/>
            </a:xfrm>
            <a:custGeom>
              <a:avLst/>
              <a:gdLst>
                <a:gd name="T0" fmla="*/ 0 w 7"/>
                <a:gd name="T1" fmla="*/ 1 h 10"/>
                <a:gd name="T2" fmla="*/ 0 w 7"/>
                <a:gd name="T3" fmla="*/ 10 h 10"/>
                <a:gd name="T4" fmla="*/ 4 w 7"/>
                <a:gd name="T5" fmla="*/ 9 h 10"/>
                <a:gd name="T6" fmla="*/ 7 w 7"/>
                <a:gd name="T7" fmla="*/ 9 h 10"/>
                <a:gd name="T8" fmla="*/ 7 w 7"/>
                <a:gd name="T9" fmla="*/ 0 h 10"/>
                <a:gd name="T10" fmla="*/ 4 w 7"/>
                <a:gd name="T11" fmla="*/ 1 h 10"/>
                <a:gd name="T12" fmla="*/ 0 w 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1"/>
                  </a:moveTo>
                  <a:lnTo>
                    <a:pt x="0" y="10"/>
                  </a:lnTo>
                  <a:lnTo>
                    <a:pt x="4" y="9"/>
                  </a:lnTo>
                  <a:lnTo>
                    <a:pt x="7" y="9"/>
                  </a:lnTo>
                  <a:lnTo>
                    <a:pt x="7"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8" name="Freeform 591">
              <a:extLst>
                <a:ext uri="{FF2B5EF4-FFF2-40B4-BE49-F238E27FC236}">
                  <a16:creationId xmlns:a16="http://schemas.microsoft.com/office/drawing/2014/main" id="{EA3F3B0C-8CA1-4C45-A268-A7650D0177F2}"/>
                </a:ext>
              </a:extLst>
            </p:cNvPr>
            <p:cNvSpPr>
              <a:spLocks/>
            </p:cNvSpPr>
            <p:nvPr/>
          </p:nvSpPr>
          <p:spPr bwMode="auto">
            <a:xfrm>
              <a:off x="7062788" y="3567113"/>
              <a:ext cx="11113" cy="14288"/>
            </a:xfrm>
            <a:custGeom>
              <a:avLst/>
              <a:gdLst>
                <a:gd name="T0" fmla="*/ 0 w 7"/>
                <a:gd name="T1" fmla="*/ 1 h 9"/>
                <a:gd name="T2" fmla="*/ 0 w 7"/>
                <a:gd name="T3" fmla="*/ 9 h 9"/>
                <a:gd name="T4" fmla="*/ 4 w 7"/>
                <a:gd name="T5" fmla="*/ 9 h 9"/>
                <a:gd name="T6" fmla="*/ 7 w 7"/>
                <a:gd name="T7" fmla="*/ 8 h 9"/>
                <a:gd name="T8" fmla="*/ 7 w 7"/>
                <a:gd name="T9" fmla="*/ 0 h 9"/>
                <a:gd name="T10" fmla="*/ 4 w 7"/>
                <a:gd name="T11" fmla="*/ 1 h 9"/>
                <a:gd name="T12" fmla="*/ 0 w 7"/>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1"/>
                  </a:moveTo>
                  <a:lnTo>
                    <a:pt x="0" y="9"/>
                  </a:lnTo>
                  <a:lnTo>
                    <a:pt x="4" y="9"/>
                  </a:lnTo>
                  <a:lnTo>
                    <a:pt x="7" y="8"/>
                  </a:lnTo>
                  <a:lnTo>
                    <a:pt x="7" y="0"/>
                  </a:lnTo>
                  <a:lnTo>
                    <a:pt x="4"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9" name="Freeform 592">
              <a:extLst>
                <a:ext uri="{FF2B5EF4-FFF2-40B4-BE49-F238E27FC236}">
                  <a16:creationId xmlns:a16="http://schemas.microsoft.com/office/drawing/2014/main" id="{7D37E439-5E03-44B2-8E5D-783B541D1FC2}"/>
                </a:ext>
              </a:extLst>
            </p:cNvPr>
            <p:cNvSpPr>
              <a:spLocks/>
            </p:cNvSpPr>
            <p:nvPr/>
          </p:nvSpPr>
          <p:spPr bwMode="auto">
            <a:xfrm>
              <a:off x="7062788" y="3582988"/>
              <a:ext cx="11113" cy="14288"/>
            </a:xfrm>
            <a:custGeom>
              <a:avLst/>
              <a:gdLst>
                <a:gd name="T0" fmla="*/ 0 w 7"/>
                <a:gd name="T1" fmla="*/ 1 h 9"/>
                <a:gd name="T2" fmla="*/ 0 w 7"/>
                <a:gd name="T3" fmla="*/ 9 h 9"/>
                <a:gd name="T4" fmla="*/ 4 w 7"/>
                <a:gd name="T5" fmla="*/ 9 h 9"/>
                <a:gd name="T6" fmla="*/ 7 w 7"/>
                <a:gd name="T7" fmla="*/ 9 h 9"/>
                <a:gd name="T8" fmla="*/ 7 w 7"/>
                <a:gd name="T9" fmla="*/ 0 h 9"/>
                <a:gd name="T10" fmla="*/ 4 w 7"/>
                <a:gd name="T11" fmla="*/ 0 h 9"/>
                <a:gd name="T12" fmla="*/ 0 w 7"/>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1"/>
                  </a:moveTo>
                  <a:lnTo>
                    <a:pt x="0" y="9"/>
                  </a:lnTo>
                  <a:lnTo>
                    <a:pt x="4" y="9"/>
                  </a:lnTo>
                  <a:lnTo>
                    <a:pt x="7" y="9"/>
                  </a:lnTo>
                  <a:lnTo>
                    <a:pt x="7" y="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0" name="Freeform 593">
              <a:extLst>
                <a:ext uri="{FF2B5EF4-FFF2-40B4-BE49-F238E27FC236}">
                  <a16:creationId xmlns:a16="http://schemas.microsoft.com/office/drawing/2014/main" id="{3DB9B375-205B-4307-824D-6FAD8F270859}"/>
                </a:ext>
              </a:extLst>
            </p:cNvPr>
            <p:cNvSpPr>
              <a:spLocks/>
            </p:cNvSpPr>
            <p:nvPr/>
          </p:nvSpPr>
          <p:spPr bwMode="auto">
            <a:xfrm>
              <a:off x="7048501" y="3422651"/>
              <a:ext cx="11113" cy="15875"/>
            </a:xfrm>
            <a:custGeom>
              <a:avLst/>
              <a:gdLst>
                <a:gd name="T0" fmla="*/ 0 w 7"/>
                <a:gd name="T1" fmla="*/ 3 h 10"/>
                <a:gd name="T2" fmla="*/ 0 w 7"/>
                <a:gd name="T3" fmla="*/ 10 h 10"/>
                <a:gd name="T4" fmla="*/ 3 w 7"/>
                <a:gd name="T5" fmla="*/ 10 h 10"/>
                <a:gd name="T6" fmla="*/ 7 w 7"/>
                <a:gd name="T7" fmla="*/ 9 h 10"/>
                <a:gd name="T8" fmla="*/ 7 w 7"/>
                <a:gd name="T9" fmla="*/ 0 h 10"/>
                <a:gd name="T10" fmla="*/ 3 w 7"/>
                <a:gd name="T11" fmla="*/ 1 h 10"/>
                <a:gd name="T12" fmla="*/ 0 w 7"/>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3"/>
                  </a:moveTo>
                  <a:lnTo>
                    <a:pt x="0" y="10"/>
                  </a:lnTo>
                  <a:lnTo>
                    <a:pt x="3" y="10"/>
                  </a:lnTo>
                  <a:lnTo>
                    <a:pt x="7" y="9"/>
                  </a:lnTo>
                  <a:lnTo>
                    <a:pt x="7" y="0"/>
                  </a:lnTo>
                  <a:lnTo>
                    <a:pt x="3" y="1"/>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1" name="Freeform 594">
              <a:extLst>
                <a:ext uri="{FF2B5EF4-FFF2-40B4-BE49-F238E27FC236}">
                  <a16:creationId xmlns:a16="http://schemas.microsoft.com/office/drawing/2014/main" id="{24E8324C-4B40-49CB-A7D3-9E7363129D14}"/>
                </a:ext>
              </a:extLst>
            </p:cNvPr>
            <p:cNvSpPr>
              <a:spLocks/>
            </p:cNvSpPr>
            <p:nvPr/>
          </p:nvSpPr>
          <p:spPr bwMode="auto">
            <a:xfrm>
              <a:off x="7048501" y="3376613"/>
              <a:ext cx="11113" cy="14288"/>
            </a:xfrm>
            <a:custGeom>
              <a:avLst/>
              <a:gdLst>
                <a:gd name="T0" fmla="*/ 0 w 7"/>
                <a:gd name="T1" fmla="*/ 1 h 9"/>
                <a:gd name="T2" fmla="*/ 0 w 7"/>
                <a:gd name="T3" fmla="*/ 9 h 9"/>
                <a:gd name="T4" fmla="*/ 3 w 7"/>
                <a:gd name="T5" fmla="*/ 8 h 9"/>
                <a:gd name="T6" fmla="*/ 7 w 7"/>
                <a:gd name="T7" fmla="*/ 7 h 9"/>
                <a:gd name="T8" fmla="*/ 7 w 7"/>
                <a:gd name="T9" fmla="*/ 0 h 9"/>
                <a:gd name="T10" fmla="*/ 3 w 7"/>
                <a:gd name="T11" fmla="*/ 0 h 9"/>
                <a:gd name="T12" fmla="*/ 0 w 7"/>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1"/>
                  </a:moveTo>
                  <a:lnTo>
                    <a:pt x="0" y="9"/>
                  </a:lnTo>
                  <a:lnTo>
                    <a:pt x="3" y="8"/>
                  </a:lnTo>
                  <a:lnTo>
                    <a:pt x="7" y="7"/>
                  </a:lnTo>
                  <a:lnTo>
                    <a:pt x="7" y="0"/>
                  </a:lnTo>
                  <a:lnTo>
                    <a:pt x="3"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2" name="Freeform 595">
              <a:extLst>
                <a:ext uri="{FF2B5EF4-FFF2-40B4-BE49-F238E27FC236}">
                  <a16:creationId xmlns:a16="http://schemas.microsoft.com/office/drawing/2014/main" id="{DE6B7D3C-39D6-45EE-8601-30848055C90C}"/>
                </a:ext>
              </a:extLst>
            </p:cNvPr>
            <p:cNvSpPr>
              <a:spLocks/>
            </p:cNvSpPr>
            <p:nvPr/>
          </p:nvSpPr>
          <p:spPr bwMode="auto">
            <a:xfrm>
              <a:off x="7048501" y="3390901"/>
              <a:ext cx="11113" cy="15875"/>
            </a:xfrm>
            <a:custGeom>
              <a:avLst/>
              <a:gdLst>
                <a:gd name="T0" fmla="*/ 0 w 7"/>
                <a:gd name="T1" fmla="*/ 2 h 10"/>
                <a:gd name="T2" fmla="*/ 0 w 7"/>
                <a:gd name="T3" fmla="*/ 10 h 10"/>
                <a:gd name="T4" fmla="*/ 3 w 7"/>
                <a:gd name="T5" fmla="*/ 10 h 10"/>
                <a:gd name="T6" fmla="*/ 7 w 7"/>
                <a:gd name="T7" fmla="*/ 9 h 10"/>
                <a:gd name="T8" fmla="*/ 7 w 7"/>
                <a:gd name="T9" fmla="*/ 0 h 10"/>
                <a:gd name="T10" fmla="*/ 3 w 7"/>
                <a:gd name="T11" fmla="*/ 1 h 10"/>
                <a:gd name="T12" fmla="*/ 0 w 7"/>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2"/>
                  </a:moveTo>
                  <a:lnTo>
                    <a:pt x="0" y="10"/>
                  </a:lnTo>
                  <a:lnTo>
                    <a:pt x="3" y="10"/>
                  </a:lnTo>
                  <a:lnTo>
                    <a:pt x="7" y="9"/>
                  </a:lnTo>
                  <a:lnTo>
                    <a:pt x="7" y="0"/>
                  </a:lnTo>
                  <a:lnTo>
                    <a:pt x="3"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3" name="Freeform 596">
              <a:extLst>
                <a:ext uri="{FF2B5EF4-FFF2-40B4-BE49-F238E27FC236}">
                  <a16:creationId xmlns:a16="http://schemas.microsoft.com/office/drawing/2014/main" id="{3E6C1588-C9AA-4C24-B69A-D86A9C445EE3}"/>
                </a:ext>
              </a:extLst>
            </p:cNvPr>
            <p:cNvSpPr>
              <a:spLocks/>
            </p:cNvSpPr>
            <p:nvPr/>
          </p:nvSpPr>
          <p:spPr bwMode="auto">
            <a:xfrm>
              <a:off x="7048501" y="3408363"/>
              <a:ext cx="11113" cy="14288"/>
            </a:xfrm>
            <a:custGeom>
              <a:avLst/>
              <a:gdLst>
                <a:gd name="T0" fmla="*/ 0 w 7"/>
                <a:gd name="T1" fmla="*/ 1 h 9"/>
                <a:gd name="T2" fmla="*/ 0 w 7"/>
                <a:gd name="T3" fmla="*/ 9 h 9"/>
                <a:gd name="T4" fmla="*/ 3 w 7"/>
                <a:gd name="T5" fmla="*/ 8 h 9"/>
                <a:gd name="T6" fmla="*/ 7 w 7"/>
                <a:gd name="T7" fmla="*/ 8 h 9"/>
                <a:gd name="T8" fmla="*/ 7 w 7"/>
                <a:gd name="T9" fmla="*/ 0 h 9"/>
                <a:gd name="T10" fmla="*/ 3 w 7"/>
                <a:gd name="T11" fmla="*/ 1 h 9"/>
                <a:gd name="T12" fmla="*/ 0 w 7"/>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1"/>
                  </a:moveTo>
                  <a:lnTo>
                    <a:pt x="0" y="9"/>
                  </a:lnTo>
                  <a:lnTo>
                    <a:pt x="3" y="8"/>
                  </a:lnTo>
                  <a:lnTo>
                    <a:pt x="7" y="8"/>
                  </a:lnTo>
                  <a:lnTo>
                    <a:pt x="7" y="0"/>
                  </a:lnTo>
                  <a:lnTo>
                    <a:pt x="3"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4" name="Freeform 597">
              <a:extLst>
                <a:ext uri="{FF2B5EF4-FFF2-40B4-BE49-F238E27FC236}">
                  <a16:creationId xmlns:a16="http://schemas.microsoft.com/office/drawing/2014/main" id="{A8E3618B-B2CA-48D8-B3CE-26678A360C26}"/>
                </a:ext>
              </a:extLst>
            </p:cNvPr>
            <p:cNvSpPr>
              <a:spLocks/>
            </p:cNvSpPr>
            <p:nvPr/>
          </p:nvSpPr>
          <p:spPr bwMode="auto">
            <a:xfrm>
              <a:off x="7048501" y="3440113"/>
              <a:ext cx="11113" cy="15875"/>
            </a:xfrm>
            <a:custGeom>
              <a:avLst/>
              <a:gdLst>
                <a:gd name="T0" fmla="*/ 0 w 7"/>
                <a:gd name="T1" fmla="*/ 1 h 10"/>
                <a:gd name="T2" fmla="*/ 0 w 7"/>
                <a:gd name="T3" fmla="*/ 10 h 10"/>
                <a:gd name="T4" fmla="*/ 3 w 7"/>
                <a:gd name="T5" fmla="*/ 8 h 10"/>
                <a:gd name="T6" fmla="*/ 7 w 7"/>
                <a:gd name="T7" fmla="*/ 8 h 10"/>
                <a:gd name="T8" fmla="*/ 7 w 7"/>
                <a:gd name="T9" fmla="*/ 0 h 10"/>
                <a:gd name="T10" fmla="*/ 3 w 7"/>
                <a:gd name="T11" fmla="*/ 1 h 10"/>
                <a:gd name="T12" fmla="*/ 0 w 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0" y="1"/>
                  </a:moveTo>
                  <a:lnTo>
                    <a:pt x="0" y="10"/>
                  </a:lnTo>
                  <a:lnTo>
                    <a:pt x="3" y="8"/>
                  </a:lnTo>
                  <a:lnTo>
                    <a:pt x="7" y="8"/>
                  </a:lnTo>
                  <a:lnTo>
                    <a:pt x="7" y="0"/>
                  </a:lnTo>
                  <a:lnTo>
                    <a:pt x="3"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5" name="Freeform 598">
              <a:extLst>
                <a:ext uri="{FF2B5EF4-FFF2-40B4-BE49-F238E27FC236}">
                  <a16:creationId xmlns:a16="http://schemas.microsoft.com/office/drawing/2014/main" id="{124082AE-D36A-4F85-803C-C187072AC090}"/>
                </a:ext>
              </a:extLst>
            </p:cNvPr>
            <p:cNvSpPr>
              <a:spLocks/>
            </p:cNvSpPr>
            <p:nvPr/>
          </p:nvSpPr>
          <p:spPr bwMode="auto">
            <a:xfrm>
              <a:off x="7062788" y="3519488"/>
              <a:ext cx="11113" cy="12700"/>
            </a:xfrm>
            <a:custGeom>
              <a:avLst/>
              <a:gdLst>
                <a:gd name="T0" fmla="*/ 0 w 7"/>
                <a:gd name="T1" fmla="*/ 0 h 8"/>
                <a:gd name="T2" fmla="*/ 0 w 7"/>
                <a:gd name="T3" fmla="*/ 8 h 8"/>
                <a:gd name="T4" fmla="*/ 4 w 7"/>
                <a:gd name="T5" fmla="*/ 8 h 8"/>
                <a:gd name="T6" fmla="*/ 7 w 7"/>
                <a:gd name="T7" fmla="*/ 7 h 8"/>
                <a:gd name="T8" fmla="*/ 7 w 7"/>
                <a:gd name="T9" fmla="*/ 0 h 8"/>
                <a:gd name="T10" fmla="*/ 4 w 7"/>
                <a:gd name="T11" fmla="*/ 0 h 8"/>
                <a:gd name="T12" fmla="*/ 0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0"/>
                  </a:moveTo>
                  <a:lnTo>
                    <a:pt x="0" y="8"/>
                  </a:lnTo>
                  <a:lnTo>
                    <a:pt x="4" y="8"/>
                  </a:lnTo>
                  <a:lnTo>
                    <a:pt x="7" y="7"/>
                  </a:lnTo>
                  <a:lnTo>
                    <a:pt x="7"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6" name="Freeform 599">
              <a:extLst>
                <a:ext uri="{FF2B5EF4-FFF2-40B4-BE49-F238E27FC236}">
                  <a16:creationId xmlns:a16="http://schemas.microsoft.com/office/drawing/2014/main" id="{8782D63B-7CB0-412A-A3B9-172951F0B779}"/>
                </a:ext>
              </a:extLst>
            </p:cNvPr>
            <p:cNvSpPr>
              <a:spLocks/>
            </p:cNvSpPr>
            <p:nvPr/>
          </p:nvSpPr>
          <p:spPr bwMode="auto">
            <a:xfrm>
              <a:off x="7062788" y="3713163"/>
              <a:ext cx="11113" cy="12700"/>
            </a:xfrm>
            <a:custGeom>
              <a:avLst/>
              <a:gdLst>
                <a:gd name="T0" fmla="*/ 0 w 7"/>
                <a:gd name="T1" fmla="*/ 0 h 8"/>
                <a:gd name="T2" fmla="*/ 0 w 7"/>
                <a:gd name="T3" fmla="*/ 8 h 8"/>
                <a:gd name="T4" fmla="*/ 4 w 7"/>
                <a:gd name="T5" fmla="*/ 8 h 8"/>
                <a:gd name="T6" fmla="*/ 7 w 7"/>
                <a:gd name="T7" fmla="*/ 8 h 8"/>
                <a:gd name="T8" fmla="*/ 7 w 7"/>
                <a:gd name="T9" fmla="*/ 0 h 8"/>
                <a:gd name="T10" fmla="*/ 4 w 7"/>
                <a:gd name="T11" fmla="*/ 0 h 8"/>
                <a:gd name="T12" fmla="*/ 0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0"/>
                  </a:moveTo>
                  <a:lnTo>
                    <a:pt x="0" y="8"/>
                  </a:lnTo>
                  <a:lnTo>
                    <a:pt x="4" y="8"/>
                  </a:lnTo>
                  <a:lnTo>
                    <a:pt x="7" y="8"/>
                  </a:lnTo>
                  <a:lnTo>
                    <a:pt x="7"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7" name="Freeform 600">
              <a:extLst>
                <a:ext uri="{FF2B5EF4-FFF2-40B4-BE49-F238E27FC236}">
                  <a16:creationId xmlns:a16="http://schemas.microsoft.com/office/drawing/2014/main" id="{714A28AD-8C48-42B1-A910-F124C8DB3704}"/>
                </a:ext>
              </a:extLst>
            </p:cNvPr>
            <p:cNvSpPr>
              <a:spLocks/>
            </p:cNvSpPr>
            <p:nvPr/>
          </p:nvSpPr>
          <p:spPr bwMode="auto">
            <a:xfrm>
              <a:off x="7062788" y="3697288"/>
              <a:ext cx="11113" cy="12700"/>
            </a:xfrm>
            <a:custGeom>
              <a:avLst/>
              <a:gdLst>
                <a:gd name="T0" fmla="*/ 0 w 7"/>
                <a:gd name="T1" fmla="*/ 0 h 8"/>
                <a:gd name="T2" fmla="*/ 0 w 7"/>
                <a:gd name="T3" fmla="*/ 8 h 8"/>
                <a:gd name="T4" fmla="*/ 4 w 7"/>
                <a:gd name="T5" fmla="*/ 8 h 8"/>
                <a:gd name="T6" fmla="*/ 7 w 7"/>
                <a:gd name="T7" fmla="*/ 8 h 8"/>
                <a:gd name="T8" fmla="*/ 7 w 7"/>
                <a:gd name="T9" fmla="*/ 0 h 8"/>
                <a:gd name="T10" fmla="*/ 4 w 7"/>
                <a:gd name="T11" fmla="*/ 0 h 8"/>
                <a:gd name="T12" fmla="*/ 0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0"/>
                  </a:moveTo>
                  <a:lnTo>
                    <a:pt x="0" y="8"/>
                  </a:lnTo>
                  <a:lnTo>
                    <a:pt x="4" y="8"/>
                  </a:lnTo>
                  <a:lnTo>
                    <a:pt x="7" y="8"/>
                  </a:lnTo>
                  <a:lnTo>
                    <a:pt x="7"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8" name="Freeform 601">
              <a:extLst>
                <a:ext uri="{FF2B5EF4-FFF2-40B4-BE49-F238E27FC236}">
                  <a16:creationId xmlns:a16="http://schemas.microsoft.com/office/drawing/2014/main" id="{454C2B43-B0C5-48A0-A3D6-30EE94FE54E3}"/>
                </a:ext>
              </a:extLst>
            </p:cNvPr>
            <p:cNvSpPr>
              <a:spLocks/>
            </p:cNvSpPr>
            <p:nvPr/>
          </p:nvSpPr>
          <p:spPr bwMode="auto">
            <a:xfrm>
              <a:off x="7062788" y="3729038"/>
              <a:ext cx="11113" cy="14288"/>
            </a:xfrm>
            <a:custGeom>
              <a:avLst/>
              <a:gdLst>
                <a:gd name="T0" fmla="*/ 0 w 7"/>
                <a:gd name="T1" fmla="*/ 0 h 9"/>
                <a:gd name="T2" fmla="*/ 0 w 7"/>
                <a:gd name="T3" fmla="*/ 9 h 9"/>
                <a:gd name="T4" fmla="*/ 4 w 7"/>
                <a:gd name="T5" fmla="*/ 9 h 9"/>
                <a:gd name="T6" fmla="*/ 7 w 7"/>
                <a:gd name="T7" fmla="*/ 9 h 9"/>
                <a:gd name="T8" fmla="*/ 7 w 7"/>
                <a:gd name="T9" fmla="*/ 0 h 9"/>
                <a:gd name="T10" fmla="*/ 4 w 7"/>
                <a:gd name="T11" fmla="*/ 0 h 9"/>
                <a:gd name="T12" fmla="*/ 0 w 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0" y="0"/>
                  </a:moveTo>
                  <a:lnTo>
                    <a:pt x="0" y="9"/>
                  </a:lnTo>
                  <a:lnTo>
                    <a:pt x="4" y="9"/>
                  </a:lnTo>
                  <a:lnTo>
                    <a:pt x="7" y="9"/>
                  </a:lnTo>
                  <a:lnTo>
                    <a:pt x="7"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9" name="Freeform 602">
              <a:extLst>
                <a:ext uri="{FF2B5EF4-FFF2-40B4-BE49-F238E27FC236}">
                  <a16:creationId xmlns:a16="http://schemas.microsoft.com/office/drawing/2014/main" id="{66F21A21-AE00-47B8-BE02-04B344CEAC2D}"/>
                </a:ext>
              </a:extLst>
            </p:cNvPr>
            <p:cNvSpPr>
              <a:spLocks/>
            </p:cNvSpPr>
            <p:nvPr/>
          </p:nvSpPr>
          <p:spPr bwMode="auto">
            <a:xfrm>
              <a:off x="7062788" y="3681413"/>
              <a:ext cx="11113" cy="12700"/>
            </a:xfrm>
            <a:custGeom>
              <a:avLst/>
              <a:gdLst>
                <a:gd name="T0" fmla="*/ 0 w 7"/>
                <a:gd name="T1" fmla="*/ 0 h 8"/>
                <a:gd name="T2" fmla="*/ 0 w 7"/>
                <a:gd name="T3" fmla="*/ 8 h 8"/>
                <a:gd name="T4" fmla="*/ 4 w 7"/>
                <a:gd name="T5" fmla="*/ 8 h 8"/>
                <a:gd name="T6" fmla="*/ 7 w 7"/>
                <a:gd name="T7" fmla="*/ 8 h 8"/>
                <a:gd name="T8" fmla="*/ 7 w 7"/>
                <a:gd name="T9" fmla="*/ 0 h 8"/>
                <a:gd name="T10" fmla="*/ 4 w 7"/>
                <a:gd name="T11" fmla="*/ 0 h 8"/>
                <a:gd name="T12" fmla="*/ 0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0" y="0"/>
                  </a:moveTo>
                  <a:lnTo>
                    <a:pt x="0" y="8"/>
                  </a:lnTo>
                  <a:lnTo>
                    <a:pt x="4" y="8"/>
                  </a:lnTo>
                  <a:lnTo>
                    <a:pt x="7" y="8"/>
                  </a:lnTo>
                  <a:lnTo>
                    <a:pt x="7"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0" name="Freeform 603">
              <a:extLst>
                <a:ext uri="{FF2B5EF4-FFF2-40B4-BE49-F238E27FC236}">
                  <a16:creationId xmlns:a16="http://schemas.microsoft.com/office/drawing/2014/main" id="{C9752EFD-BFD0-4897-A896-9314FFC310CE}"/>
                </a:ext>
              </a:extLst>
            </p:cNvPr>
            <p:cNvSpPr>
              <a:spLocks/>
            </p:cNvSpPr>
            <p:nvPr/>
          </p:nvSpPr>
          <p:spPr bwMode="auto">
            <a:xfrm>
              <a:off x="6861176" y="3429001"/>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1" name="Freeform 604">
              <a:extLst>
                <a:ext uri="{FF2B5EF4-FFF2-40B4-BE49-F238E27FC236}">
                  <a16:creationId xmlns:a16="http://schemas.microsoft.com/office/drawing/2014/main" id="{DB88DE69-46E9-4CE5-A7D2-A8E3738D5B7B}"/>
                </a:ext>
              </a:extLst>
            </p:cNvPr>
            <p:cNvSpPr>
              <a:spLocks/>
            </p:cNvSpPr>
            <p:nvPr/>
          </p:nvSpPr>
          <p:spPr bwMode="auto">
            <a:xfrm>
              <a:off x="6854826" y="3652838"/>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2" name="Freeform 605">
              <a:extLst>
                <a:ext uri="{FF2B5EF4-FFF2-40B4-BE49-F238E27FC236}">
                  <a16:creationId xmlns:a16="http://schemas.microsoft.com/office/drawing/2014/main" id="{427D085B-C11C-46A9-8268-95454B00CA22}"/>
                </a:ext>
              </a:extLst>
            </p:cNvPr>
            <p:cNvSpPr>
              <a:spLocks/>
            </p:cNvSpPr>
            <p:nvPr/>
          </p:nvSpPr>
          <p:spPr bwMode="auto">
            <a:xfrm>
              <a:off x="6854826" y="3640138"/>
              <a:ext cx="6350" cy="12700"/>
            </a:xfrm>
            <a:custGeom>
              <a:avLst/>
              <a:gdLst>
                <a:gd name="T0" fmla="*/ 0 w 4"/>
                <a:gd name="T1" fmla="*/ 0 h 8"/>
                <a:gd name="T2" fmla="*/ 0 w 4"/>
                <a:gd name="T3" fmla="*/ 7 h 8"/>
                <a:gd name="T4" fmla="*/ 2 w 4"/>
                <a:gd name="T5" fmla="*/ 7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7"/>
                  </a:lnTo>
                  <a:lnTo>
                    <a:pt x="2" y="7"/>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3" name="Freeform 606">
              <a:extLst>
                <a:ext uri="{FF2B5EF4-FFF2-40B4-BE49-F238E27FC236}">
                  <a16:creationId xmlns:a16="http://schemas.microsoft.com/office/drawing/2014/main" id="{84C84D4C-0A11-4108-BE50-A8644ACF8AC0}"/>
                </a:ext>
              </a:extLst>
            </p:cNvPr>
            <p:cNvSpPr>
              <a:spLocks/>
            </p:cNvSpPr>
            <p:nvPr/>
          </p:nvSpPr>
          <p:spPr bwMode="auto">
            <a:xfrm>
              <a:off x="6854826" y="3665538"/>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4" name="Freeform 608">
              <a:extLst>
                <a:ext uri="{FF2B5EF4-FFF2-40B4-BE49-F238E27FC236}">
                  <a16:creationId xmlns:a16="http://schemas.microsoft.com/office/drawing/2014/main" id="{43F7F6E0-6579-4F9E-BDD7-FEB05819ACB7}"/>
                </a:ext>
              </a:extLst>
            </p:cNvPr>
            <p:cNvSpPr>
              <a:spLocks/>
            </p:cNvSpPr>
            <p:nvPr/>
          </p:nvSpPr>
          <p:spPr bwMode="auto">
            <a:xfrm>
              <a:off x="6854825" y="3627438"/>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5" name="Freeform 609">
              <a:extLst>
                <a:ext uri="{FF2B5EF4-FFF2-40B4-BE49-F238E27FC236}">
                  <a16:creationId xmlns:a16="http://schemas.microsoft.com/office/drawing/2014/main" id="{BC1DF235-93D2-4594-B8BE-08B5AE6BC5AB}"/>
                </a:ext>
              </a:extLst>
            </p:cNvPr>
            <p:cNvSpPr>
              <a:spLocks/>
            </p:cNvSpPr>
            <p:nvPr/>
          </p:nvSpPr>
          <p:spPr bwMode="auto">
            <a:xfrm>
              <a:off x="6861175" y="3640138"/>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6" name="Freeform 610">
              <a:extLst>
                <a:ext uri="{FF2B5EF4-FFF2-40B4-BE49-F238E27FC236}">
                  <a16:creationId xmlns:a16="http://schemas.microsoft.com/office/drawing/2014/main" id="{7DD7F884-8675-4958-B958-3820C1E6128F}"/>
                </a:ext>
              </a:extLst>
            </p:cNvPr>
            <p:cNvSpPr>
              <a:spLocks/>
            </p:cNvSpPr>
            <p:nvPr/>
          </p:nvSpPr>
          <p:spPr bwMode="auto">
            <a:xfrm>
              <a:off x="6861175" y="3652838"/>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7" name="Freeform 611">
              <a:extLst>
                <a:ext uri="{FF2B5EF4-FFF2-40B4-BE49-F238E27FC236}">
                  <a16:creationId xmlns:a16="http://schemas.microsoft.com/office/drawing/2014/main" id="{72B67BCC-F5DE-45CA-8174-222AC0E0C924}"/>
                </a:ext>
              </a:extLst>
            </p:cNvPr>
            <p:cNvSpPr>
              <a:spLocks/>
            </p:cNvSpPr>
            <p:nvPr/>
          </p:nvSpPr>
          <p:spPr bwMode="auto">
            <a:xfrm>
              <a:off x="6854825" y="3613150"/>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8" name="Freeform 612">
              <a:extLst>
                <a:ext uri="{FF2B5EF4-FFF2-40B4-BE49-F238E27FC236}">
                  <a16:creationId xmlns:a16="http://schemas.microsoft.com/office/drawing/2014/main" id="{61B85E7B-DCBD-4D21-B555-55CD506A6D61}"/>
                </a:ext>
              </a:extLst>
            </p:cNvPr>
            <p:cNvSpPr>
              <a:spLocks/>
            </p:cNvSpPr>
            <p:nvPr/>
          </p:nvSpPr>
          <p:spPr bwMode="auto">
            <a:xfrm>
              <a:off x="6861175" y="3665538"/>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9" name="Freeform 613">
              <a:extLst>
                <a:ext uri="{FF2B5EF4-FFF2-40B4-BE49-F238E27FC236}">
                  <a16:creationId xmlns:a16="http://schemas.microsoft.com/office/drawing/2014/main" id="{AB7DF051-9D1E-457A-AA96-6752C353138E}"/>
                </a:ext>
              </a:extLst>
            </p:cNvPr>
            <p:cNvSpPr>
              <a:spLocks/>
            </p:cNvSpPr>
            <p:nvPr/>
          </p:nvSpPr>
          <p:spPr bwMode="auto">
            <a:xfrm>
              <a:off x="6854825" y="3586163"/>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0" name="Freeform 614">
              <a:extLst>
                <a:ext uri="{FF2B5EF4-FFF2-40B4-BE49-F238E27FC236}">
                  <a16:creationId xmlns:a16="http://schemas.microsoft.com/office/drawing/2014/main" id="{ABACC5BB-A32D-4EE7-835D-D32EFD7A1560}"/>
                </a:ext>
              </a:extLst>
            </p:cNvPr>
            <p:cNvSpPr>
              <a:spLocks/>
            </p:cNvSpPr>
            <p:nvPr/>
          </p:nvSpPr>
          <p:spPr bwMode="auto">
            <a:xfrm>
              <a:off x="6854825" y="3600450"/>
              <a:ext cx="6350" cy="11113"/>
            </a:xfrm>
            <a:custGeom>
              <a:avLst/>
              <a:gdLst>
                <a:gd name="T0" fmla="*/ 2 w 4"/>
                <a:gd name="T1" fmla="*/ 0 h 7"/>
                <a:gd name="T2" fmla="*/ 0 w 4"/>
                <a:gd name="T3" fmla="*/ 0 h 7"/>
                <a:gd name="T4" fmla="*/ 0 w 4"/>
                <a:gd name="T5" fmla="*/ 7 h 7"/>
                <a:gd name="T6" fmla="*/ 2 w 4"/>
                <a:gd name="T7" fmla="*/ 7 h 7"/>
                <a:gd name="T8" fmla="*/ 4 w 4"/>
                <a:gd name="T9" fmla="*/ 7 h 7"/>
                <a:gd name="T10" fmla="*/ 4 w 4"/>
                <a:gd name="T11" fmla="*/ 0 h 7"/>
                <a:gd name="T12" fmla="*/ 2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2" y="0"/>
                  </a:moveTo>
                  <a:lnTo>
                    <a:pt x="0" y="0"/>
                  </a:lnTo>
                  <a:lnTo>
                    <a:pt x="0" y="7"/>
                  </a:lnTo>
                  <a:lnTo>
                    <a:pt x="2" y="7"/>
                  </a:lnTo>
                  <a:lnTo>
                    <a:pt x="4" y="7"/>
                  </a:lnTo>
                  <a:lnTo>
                    <a:pt x="4"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1" name="Freeform 615">
              <a:extLst>
                <a:ext uri="{FF2B5EF4-FFF2-40B4-BE49-F238E27FC236}">
                  <a16:creationId xmlns:a16="http://schemas.microsoft.com/office/drawing/2014/main" id="{7F222ADC-D12A-4E66-A232-9BFB2D3FC99B}"/>
                </a:ext>
              </a:extLst>
            </p:cNvPr>
            <p:cNvSpPr>
              <a:spLocks/>
            </p:cNvSpPr>
            <p:nvPr/>
          </p:nvSpPr>
          <p:spPr bwMode="auto">
            <a:xfrm>
              <a:off x="6846888" y="3625850"/>
              <a:ext cx="4763" cy="12700"/>
            </a:xfrm>
            <a:custGeom>
              <a:avLst/>
              <a:gdLst>
                <a:gd name="T0" fmla="*/ 0 w 3"/>
                <a:gd name="T1" fmla="*/ 0 h 8"/>
                <a:gd name="T2" fmla="*/ 0 w 3"/>
                <a:gd name="T3" fmla="*/ 8 h 8"/>
                <a:gd name="T4" fmla="*/ 2 w 3"/>
                <a:gd name="T5" fmla="*/ 8 h 8"/>
                <a:gd name="T6" fmla="*/ 3 w 3"/>
                <a:gd name="T7" fmla="*/ 8 h 8"/>
                <a:gd name="T8" fmla="*/ 3 w 3"/>
                <a:gd name="T9" fmla="*/ 1 h 8"/>
                <a:gd name="T10" fmla="*/ 2 w 3"/>
                <a:gd name="T11" fmla="*/ 1 h 8"/>
                <a:gd name="T12" fmla="*/ 0 w 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0" y="0"/>
                  </a:moveTo>
                  <a:lnTo>
                    <a:pt x="0" y="8"/>
                  </a:lnTo>
                  <a:lnTo>
                    <a:pt x="2" y="8"/>
                  </a:lnTo>
                  <a:lnTo>
                    <a:pt x="3" y="8"/>
                  </a:lnTo>
                  <a:lnTo>
                    <a:pt x="3"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2" name="Freeform 616">
              <a:extLst>
                <a:ext uri="{FF2B5EF4-FFF2-40B4-BE49-F238E27FC236}">
                  <a16:creationId xmlns:a16="http://schemas.microsoft.com/office/drawing/2014/main" id="{8C07AE68-6C36-4BAC-9A8F-EA42080C024F}"/>
                </a:ext>
              </a:extLst>
            </p:cNvPr>
            <p:cNvSpPr>
              <a:spLocks/>
            </p:cNvSpPr>
            <p:nvPr/>
          </p:nvSpPr>
          <p:spPr bwMode="auto">
            <a:xfrm>
              <a:off x="6861175" y="3387725"/>
              <a:ext cx="6350" cy="14288"/>
            </a:xfrm>
            <a:custGeom>
              <a:avLst/>
              <a:gdLst>
                <a:gd name="T0" fmla="*/ 0 w 4"/>
                <a:gd name="T1" fmla="*/ 0 h 9"/>
                <a:gd name="T2" fmla="*/ 0 w 4"/>
                <a:gd name="T3" fmla="*/ 8 h 9"/>
                <a:gd name="T4" fmla="*/ 2 w 4"/>
                <a:gd name="T5" fmla="*/ 9 h 9"/>
                <a:gd name="T6" fmla="*/ 4 w 4"/>
                <a:gd name="T7" fmla="*/ 9 h 9"/>
                <a:gd name="T8" fmla="*/ 4 w 4"/>
                <a:gd name="T9" fmla="*/ 1 h 9"/>
                <a:gd name="T10" fmla="*/ 2 w 4"/>
                <a:gd name="T11" fmla="*/ 1 h 9"/>
                <a:gd name="T12" fmla="*/ 0 w 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0" y="0"/>
                  </a:moveTo>
                  <a:lnTo>
                    <a:pt x="0" y="8"/>
                  </a:lnTo>
                  <a:lnTo>
                    <a:pt x="2" y="9"/>
                  </a:lnTo>
                  <a:lnTo>
                    <a:pt x="4" y="9"/>
                  </a:lnTo>
                  <a:lnTo>
                    <a:pt x="4"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3" name="Freeform 617">
              <a:extLst>
                <a:ext uri="{FF2B5EF4-FFF2-40B4-BE49-F238E27FC236}">
                  <a16:creationId xmlns:a16="http://schemas.microsoft.com/office/drawing/2014/main" id="{62AA97B3-DEC9-40E4-8E15-A52E2E9A7A56}"/>
                </a:ext>
              </a:extLst>
            </p:cNvPr>
            <p:cNvSpPr>
              <a:spLocks/>
            </p:cNvSpPr>
            <p:nvPr/>
          </p:nvSpPr>
          <p:spPr bwMode="auto">
            <a:xfrm>
              <a:off x="6846888" y="3652838"/>
              <a:ext cx="4763" cy="11113"/>
            </a:xfrm>
            <a:custGeom>
              <a:avLst/>
              <a:gdLst>
                <a:gd name="T0" fmla="*/ 0 w 3"/>
                <a:gd name="T1" fmla="*/ 0 h 7"/>
                <a:gd name="T2" fmla="*/ 0 w 3"/>
                <a:gd name="T3" fmla="*/ 7 h 7"/>
                <a:gd name="T4" fmla="*/ 2 w 3"/>
                <a:gd name="T5" fmla="*/ 7 h 7"/>
                <a:gd name="T6" fmla="*/ 3 w 3"/>
                <a:gd name="T7" fmla="*/ 7 h 7"/>
                <a:gd name="T8" fmla="*/ 3 w 3"/>
                <a:gd name="T9" fmla="*/ 0 h 7"/>
                <a:gd name="T10" fmla="*/ 2 w 3"/>
                <a:gd name="T11" fmla="*/ 0 h 7"/>
                <a:gd name="T12" fmla="*/ 0 w 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0" y="0"/>
                  </a:moveTo>
                  <a:lnTo>
                    <a:pt x="0" y="7"/>
                  </a:lnTo>
                  <a:lnTo>
                    <a:pt x="2" y="7"/>
                  </a:lnTo>
                  <a:lnTo>
                    <a:pt x="3" y="7"/>
                  </a:lnTo>
                  <a:lnTo>
                    <a:pt x="3"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4" name="Freeform 618">
              <a:extLst>
                <a:ext uri="{FF2B5EF4-FFF2-40B4-BE49-F238E27FC236}">
                  <a16:creationId xmlns:a16="http://schemas.microsoft.com/office/drawing/2014/main" id="{082897F0-1714-41E3-89F4-4877E978D220}"/>
                </a:ext>
              </a:extLst>
            </p:cNvPr>
            <p:cNvSpPr>
              <a:spLocks/>
            </p:cNvSpPr>
            <p:nvPr/>
          </p:nvSpPr>
          <p:spPr bwMode="auto">
            <a:xfrm>
              <a:off x="6846888" y="3665538"/>
              <a:ext cx="4763" cy="11113"/>
            </a:xfrm>
            <a:custGeom>
              <a:avLst/>
              <a:gdLst>
                <a:gd name="T0" fmla="*/ 0 w 3"/>
                <a:gd name="T1" fmla="*/ 0 h 7"/>
                <a:gd name="T2" fmla="*/ 0 w 3"/>
                <a:gd name="T3" fmla="*/ 7 h 7"/>
                <a:gd name="T4" fmla="*/ 2 w 3"/>
                <a:gd name="T5" fmla="*/ 7 h 7"/>
                <a:gd name="T6" fmla="*/ 3 w 3"/>
                <a:gd name="T7" fmla="*/ 7 h 7"/>
                <a:gd name="T8" fmla="*/ 3 w 3"/>
                <a:gd name="T9" fmla="*/ 0 h 7"/>
                <a:gd name="T10" fmla="*/ 2 w 3"/>
                <a:gd name="T11" fmla="*/ 0 h 7"/>
                <a:gd name="T12" fmla="*/ 0 w 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0" y="0"/>
                  </a:moveTo>
                  <a:lnTo>
                    <a:pt x="0" y="7"/>
                  </a:lnTo>
                  <a:lnTo>
                    <a:pt x="2" y="7"/>
                  </a:lnTo>
                  <a:lnTo>
                    <a:pt x="3" y="7"/>
                  </a:lnTo>
                  <a:lnTo>
                    <a:pt x="3"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5" name="Freeform 619">
              <a:extLst>
                <a:ext uri="{FF2B5EF4-FFF2-40B4-BE49-F238E27FC236}">
                  <a16:creationId xmlns:a16="http://schemas.microsoft.com/office/drawing/2014/main" id="{80D2B53A-256A-463A-8988-30B263F12141}"/>
                </a:ext>
              </a:extLst>
            </p:cNvPr>
            <p:cNvSpPr>
              <a:spLocks/>
            </p:cNvSpPr>
            <p:nvPr/>
          </p:nvSpPr>
          <p:spPr bwMode="auto">
            <a:xfrm>
              <a:off x="6846888" y="3613150"/>
              <a:ext cx="4763" cy="12700"/>
            </a:xfrm>
            <a:custGeom>
              <a:avLst/>
              <a:gdLst>
                <a:gd name="T0" fmla="*/ 0 w 3"/>
                <a:gd name="T1" fmla="*/ 0 h 8"/>
                <a:gd name="T2" fmla="*/ 0 w 3"/>
                <a:gd name="T3" fmla="*/ 8 h 8"/>
                <a:gd name="T4" fmla="*/ 2 w 3"/>
                <a:gd name="T5" fmla="*/ 8 h 8"/>
                <a:gd name="T6" fmla="*/ 3 w 3"/>
                <a:gd name="T7" fmla="*/ 8 h 8"/>
                <a:gd name="T8" fmla="*/ 3 w 3"/>
                <a:gd name="T9" fmla="*/ 0 h 8"/>
                <a:gd name="T10" fmla="*/ 2 w 3"/>
                <a:gd name="T11" fmla="*/ 0 h 8"/>
                <a:gd name="T12" fmla="*/ 0 w 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0" y="0"/>
                  </a:moveTo>
                  <a:lnTo>
                    <a:pt x="0" y="8"/>
                  </a:lnTo>
                  <a:lnTo>
                    <a:pt x="2" y="8"/>
                  </a:lnTo>
                  <a:lnTo>
                    <a:pt x="3" y="8"/>
                  </a:lnTo>
                  <a:lnTo>
                    <a:pt x="3"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6" name="Freeform 620">
              <a:extLst>
                <a:ext uri="{FF2B5EF4-FFF2-40B4-BE49-F238E27FC236}">
                  <a16:creationId xmlns:a16="http://schemas.microsoft.com/office/drawing/2014/main" id="{E3CCD9DF-5E4A-4224-BB6D-B9B66C8E4D95}"/>
                </a:ext>
              </a:extLst>
            </p:cNvPr>
            <p:cNvSpPr>
              <a:spLocks/>
            </p:cNvSpPr>
            <p:nvPr/>
          </p:nvSpPr>
          <p:spPr bwMode="auto">
            <a:xfrm>
              <a:off x="6846888" y="3586163"/>
              <a:ext cx="4763" cy="12700"/>
            </a:xfrm>
            <a:custGeom>
              <a:avLst/>
              <a:gdLst>
                <a:gd name="T0" fmla="*/ 2 w 3"/>
                <a:gd name="T1" fmla="*/ 0 h 8"/>
                <a:gd name="T2" fmla="*/ 0 w 3"/>
                <a:gd name="T3" fmla="*/ 0 h 8"/>
                <a:gd name="T4" fmla="*/ 0 w 3"/>
                <a:gd name="T5" fmla="*/ 8 h 8"/>
                <a:gd name="T6" fmla="*/ 2 w 3"/>
                <a:gd name="T7" fmla="*/ 8 h 8"/>
                <a:gd name="T8" fmla="*/ 3 w 3"/>
                <a:gd name="T9" fmla="*/ 8 h 8"/>
                <a:gd name="T10" fmla="*/ 3 w 3"/>
                <a:gd name="T11" fmla="*/ 0 h 8"/>
                <a:gd name="T12" fmla="*/ 2 w 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2" y="0"/>
                  </a:moveTo>
                  <a:lnTo>
                    <a:pt x="0" y="0"/>
                  </a:lnTo>
                  <a:lnTo>
                    <a:pt x="0" y="8"/>
                  </a:lnTo>
                  <a:lnTo>
                    <a:pt x="2" y="8"/>
                  </a:lnTo>
                  <a:lnTo>
                    <a:pt x="3" y="8"/>
                  </a:lnTo>
                  <a:lnTo>
                    <a:pt x="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7" name="Freeform 621">
              <a:extLst>
                <a:ext uri="{FF2B5EF4-FFF2-40B4-BE49-F238E27FC236}">
                  <a16:creationId xmlns:a16="http://schemas.microsoft.com/office/drawing/2014/main" id="{2AD85552-C3D0-4218-97F2-B7445F21CFA2}"/>
                </a:ext>
              </a:extLst>
            </p:cNvPr>
            <p:cNvSpPr>
              <a:spLocks/>
            </p:cNvSpPr>
            <p:nvPr/>
          </p:nvSpPr>
          <p:spPr bwMode="auto">
            <a:xfrm>
              <a:off x="6854825" y="3559175"/>
              <a:ext cx="6350" cy="12700"/>
            </a:xfrm>
            <a:custGeom>
              <a:avLst/>
              <a:gdLst>
                <a:gd name="T0" fmla="*/ 2 w 4"/>
                <a:gd name="T1" fmla="*/ 8 h 8"/>
                <a:gd name="T2" fmla="*/ 4 w 4"/>
                <a:gd name="T3" fmla="*/ 8 h 8"/>
                <a:gd name="T4" fmla="*/ 4 w 4"/>
                <a:gd name="T5" fmla="*/ 0 h 8"/>
                <a:gd name="T6" fmla="*/ 2 w 4"/>
                <a:gd name="T7" fmla="*/ 0 h 8"/>
                <a:gd name="T8" fmla="*/ 0 w 4"/>
                <a:gd name="T9" fmla="*/ 0 h 8"/>
                <a:gd name="T10" fmla="*/ 0 w 4"/>
                <a:gd name="T11" fmla="*/ 8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lnTo>
                    <a:pt x="4" y="8"/>
                  </a:lnTo>
                  <a:lnTo>
                    <a:pt x="4" y="0"/>
                  </a:lnTo>
                  <a:lnTo>
                    <a:pt x="2" y="0"/>
                  </a:lnTo>
                  <a:lnTo>
                    <a:pt x="0" y="0"/>
                  </a:lnTo>
                  <a:lnTo>
                    <a:pt x="0" y="8"/>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8" name="Freeform 622">
              <a:extLst>
                <a:ext uri="{FF2B5EF4-FFF2-40B4-BE49-F238E27FC236}">
                  <a16:creationId xmlns:a16="http://schemas.microsoft.com/office/drawing/2014/main" id="{FE474361-954B-4E9F-906C-1F492CCFD915}"/>
                </a:ext>
              </a:extLst>
            </p:cNvPr>
            <p:cNvSpPr>
              <a:spLocks/>
            </p:cNvSpPr>
            <p:nvPr/>
          </p:nvSpPr>
          <p:spPr bwMode="auto">
            <a:xfrm>
              <a:off x="6854825" y="3573463"/>
              <a:ext cx="6350" cy="11113"/>
            </a:xfrm>
            <a:custGeom>
              <a:avLst/>
              <a:gdLst>
                <a:gd name="T0" fmla="*/ 4 w 4"/>
                <a:gd name="T1" fmla="*/ 0 h 7"/>
                <a:gd name="T2" fmla="*/ 2 w 4"/>
                <a:gd name="T3" fmla="*/ 0 h 7"/>
                <a:gd name="T4" fmla="*/ 0 w 4"/>
                <a:gd name="T5" fmla="*/ 0 h 7"/>
                <a:gd name="T6" fmla="*/ 0 w 4"/>
                <a:gd name="T7" fmla="*/ 7 h 7"/>
                <a:gd name="T8" fmla="*/ 2 w 4"/>
                <a:gd name="T9" fmla="*/ 7 h 7"/>
                <a:gd name="T10" fmla="*/ 4 w 4"/>
                <a:gd name="T11" fmla="*/ 7 h 7"/>
                <a:gd name="T12" fmla="*/ 4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4" y="0"/>
                  </a:moveTo>
                  <a:lnTo>
                    <a:pt x="2" y="0"/>
                  </a:lnTo>
                  <a:lnTo>
                    <a:pt x="0" y="0"/>
                  </a:lnTo>
                  <a:lnTo>
                    <a:pt x="0" y="7"/>
                  </a:lnTo>
                  <a:lnTo>
                    <a:pt x="2" y="7"/>
                  </a:lnTo>
                  <a:lnTo>
                    <a:pt x="4" y="7"/>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9" name="Freeform 623">
              <a:extLst>
                <a:ext uri="{FF2B5EF4-FFF2-40B4-BE49-F238E27FC236}">
                  <a16:creationId xmlns:a16="http://schemas.microsoft.com/office/drawing/2014/main" id="{D8A3CE50-A101-42DA-AB96-6FD1271C78BD}"/>
                </a:ext>
              </a:extLst>
            </p:cNvPr>
            <p:cNvSpPr>
              <a:spLocks/>
            </p:cNvSpPr>
            <p:nvPr/>
          </p:nvSpPr>
          <p:spPr bwMode="auto">
            <a:xfrm>
              <a:off x="6846888" y="3600450"/>
              <a:ext cx="4763" cy="11113"/>
            </a:xfrm>
            <a:custGeom>
              <a:avLst/>
              <a:gdLst>
                <a:gd name="T0" fmla="*/ 0 w 3"/>
                <a:gd name="T1" fmla="*/ 0 h 7"/>
                <a:gd name="T2" fmla="*/ 0 w 3"/>
                <a:gd name="T3" fmla="*/ 7 h 7"/>
                <a:gd name="T4" fmla="*/ 2 w 3"/>
                <a:gd name="T5" fmla="*/ 7 h 7"/>
                <a:gd name="T6" fmla="*/ 3 w 3"/>
                <a:gd name="T7" fmla="*/ 7 h 7"/>
                <a:gd name="T8" fmla="*/ 3 w 3"/>
                <a:gd name="T9" fmla="*/ 0 h 7"/>
                <a:gd name="T10" fmla="*/ 2 w 3"/>
                <a:gd name="T11" fmla="*/ 0 h 7"/>
                <a:gd name="T12" fmla="*/ 0 w 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0" y="0"/>
                  </a:moveTo>
                  <a:lnTo>
                    <a:pt x="0" y="7"/>
                  </a:lnTo>
                  <a:lnTo>
                    <a:pt x="2" y="7"/>
                  </a:lnTo>
                  <a:lnTo>
                    <a:pt x="3" y="7"/>
                  </a:lnTo>
                  <a:lnTo>
                    <a:pt x="3"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0" name="Freeform 624">
              <a:extLst>
                <a:ext uri="{FF2B5EF4-FFF2-40B4-BE49-F238E27FC236}">
                  <a16:creationId xmlns:a16="http://schemas.microsoft.com/office/drawing/2014/main" id="{DCD24EB6-D45D-42CE-A163-24D1F75418B8}"/>
                </a:ext>
              </a:extLst>
            </p:cNvPr>
            <p:cNvSpPr>
              <a:spLocks/>
            </p:cNvSpPr>
            <p:nvPr/>
          </p:nvSpPr>
          <p:spPr bwMode="auto">
            <a:xfrm>
              <a:off x="6846888" y="3638550"/>
              <a:ext cx="4763" cy="12700"/>
            </a:xfrm>
            <a:custGeom>
              <a:avLst/>
              <a:gdLst>
                <a:gd name="T0" fmla="*/ 0 w 3"/>
                <a:gd name="T1" fmla="*/ 0 h 8"/>
                <a:gd name="T2" fmla="*/ 0 w 3"/>
                <a:gd name="T3" fmla="*/ 8 h 8"/>
                <a:gd name="T4" fmla="*/ 2 w 3"/>
                <a:gd name="T5" fmla="*/ 8 h 8"/>
                <a:gd name="T6" fmla="*/ 3 w 3"/>
                <a:gd name="T7" fmla="*/ 8 h 8"/>
                <a:gd name="T8" fmla="*/ 3 w 3"/>
                <a:gd name="T9" fmla="*/ 0 h 8"/>
                <a:gd name="T10" fmla="*/ 2 w 3"/>
                <a:gd name="T11" fmla="*/ 0 h 8"/>
                <a:gd name="T12" fmla="*/ 0 w 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0" y="0"/>
                  </a:moveTo>
                  <a:lnTo>
                    <a:pt x="0" y="8"/>
                  </a:lnTo>
                  <a:lnTo>
                    <a:pt x="2" y="8"/>
                  </a:lnTo>
                  <a:lnTo>
                    <a:pt x="3" y="8"/>
                  </a:lnTo>
                  <a:lnTo>
                    <a:pt x="3"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1" name="Freeform 625">
              <a:extLst>
                <a:ext uri="{FF2B5EF4-FFF2-40B4-BE49-F238E27FC236}">
                  <a16:creationId xmlns:a16="http://schemas.microsoft.com/office/drawing/2014/main" id="{0984298F-083B-4B8C-A9D7-F8AC251827FE}"/>
                </a:ext>
              </a:extLst>
            </p:cNvPr>
            <p:cNvSpPr>
              <a:spLocks/>
            </p:cNvSpPr>
            <p:nvPr/>
          </p:nvSpPr>
          <p:spPr bwMode="auto">
            <a:xfrm>
              <a:off x="6861175" y="3467100"/>
              <a:ext cx="6350" cy="12700"/>
            </a:xfrm>
            <a:custGeom>
              <a:avLst/>
              <a:gdLst>
                <a:gd name="T0" fmla="*/ 0 w 4"/>
                <a:gd name="T1" fmla="*/ 0 h 8"/>
                <a:gd name="T2" fmla="*/ 0 w 4"/>
                <a:gd name="T3" fmla="*/ 7 h 8"/>
                <a:gd name="T4" fmla="*/ 2 w 4"/>
                <a:gd name="T5" fmla="*/ 8 h 8"/>
                <a:gd name="T6" fmla="*/ 4 w 4"/>
                <a:gd name="T7" fmla="*/ 8 h 8"/>
                <a:gd name="T8" fmla="*/ 4 w 4"/>
                <a:gd name="T9" fmla="*/ 1 h 8"/>
                <a:gd name="T10" fmla="*/ 2 w 4"/>
                <a:gd name="T11" fmla="*/ 1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7"/>
                  </a:lnTo>
                  <a:lnTo>
                    <a:pt x="2" y="8"/>
                  </a:lnTo>
                  <a:lnTo>
                    <a:pt x="4" y="8"/>
                  </a:lnTo>
                  <a:lnTo>
                    <a:pt x="4"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2" name="Freeform 626">
              <a:extLst>
                <a:ext uri="{FF2B5EF4-FFF2-40B4-BE49-F238E27FC236}">
                  <a16:creationId xmlns:a16="http://schemas.microsoft.com/office/drawing/2014/main" id="{0030C206-654E-450B-81E4-2D90E339C362}"/>
                </a:ext>
              </a:extLst>
            </p:cNvPr>
            <p:cNvSpPr>
              <a:spLocks/>
            </p:cNvSpPr>
            <p:nvPr/>
          </p:nvSpPr>
          <p:spPr bwMode="auto">
            <a:xfrm>
              <a:off x="6861175" y="3455988"/>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3" name="Freeform 627">
              <a:extLst>
                <a:ext uri="{FF2B5EF4-FFF2-40B4-BE49-F238E27FC236}">
                  <a16:creationId xmlns:a16="http://schemas.microsoft.com/office/drawing/2014/main" id="{4D43E91B-3B23-4F41-B33A-28D4E4D2630F}"/>
                </a:ext>
              </a:extLst>
            </p:cNvPr>
            <p:cNvSpPr>
              <a:spLocks/>
            </p:cNvSpPr>
            <p:nvPr/>
          </p:nvSpPr>
          <p:spPr bwMode="auto">
            <a:xfrm>
              <a:off x="6861175" y="3479800"/>
              <a:ext cx="6350" cy="14288"/>
            </a:xfrm>
            <a:custGeom>
              <a:avLst/>
              <a:gdLst>
                <a:gd name="T0" fmla="*/ 0 w 4"/>
                <a:gd name="T1" fmla="*/ 0 h 9"/>
                <a:gd name="T2" fmla="*/ 0 w 4"/>
                <a:gd name="T3" fmla="*/ 8 h 9"/>
                <a:gd name="T4" fmla="*/ 2 w 4"/>
                <a:gd name="T5" fmla="*/ 8 h 9"/>
                <a:gd name="T6" fmla="*/ 4 w 4"/>
                <a:gd name="T7" fmla="*/ 9 h 9"/>
                <a:gd name="T8" fmla="*/ 4 w 4"/>
                <a:gd name="T9" fmla="*/ 2 h 9"/>
                <a:gd name="T10" fmla="*/ 2 w 4"/>
                <a:gd name="T11" fmla="*/ 2 h 9"/>
                <a:gd name="T12" fmla="*/ 0 w 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0" y="0"/>
                  </a:moveTo>
                  <a:lnTo>
                    <a:pt x="0" y="8"/>
                  </a:lnTo>
                  <a:lnTo>
                    <a:pt x="2" y="8"/>
                  </a:lnTo>
                  <a:lnTo>
                    <a:pt x="4" y="9"/>
                  </a:lnTo>
                  <a:lnTo>
                    <a:pt x="4" y="2"/>
                  </a:lnTo>
                  <a:lnTo>
                    <a:pt x="2"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4" name="Freeform 628">
              <a:extLst>
                <a:ext uri="{FF2B5EF4-FFF2-40B4-BE49-F238E27FC236}">
                  <a16:creationId xmlns:a16="http://schemas.microsoft.com/office/drawing/2014/main" id="{18D5E88B-8F31-4A19-83AC-F66D828608D5}"/>
                </a:ext>
              </a:extLst>
            </p:cNvPr>
            <p:cNvSpPr>
              <a:spLocks/>
            </p:cNvSpPr>
            <p:nvPr/>
          </p:nvSpPr>
          <p:spPr bwMode="auto">
            <a:xfrm>
              <a:off x="6861175" y="3494088"/>
              <a:ext cx="6350" cy="11113"/>
            </a:xfrm>
            <a:custGeom>
              <a:avLst/>
              <a:gdLst>
                <a:gd name="T0" fmla="*/ 0 w 4"/>
                <a:gd name="T1" fmla="*/ 0 h 7"/>
                <a:gd name="T2" fmla="*/ 0 w 4"/>
                <a:gd name="T3" fmla="*/ 7 h 7"/>
                <a:gd name="T4" fmla="*/ 2 w 4"/>
                <a:gd name="T5" fmla="*/ 7 h 7"/>
                <a:gd name="T6" fmla="*/ 4 w 4"/>
                <a:gd name="T7" fmla="*/ 7 h 7"/>
                <a:gd name="T8" fmla="*/ 4 w 4"/>
                <a:gd name="T9" fmla="*/ 1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1"/>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5" name="Freeform 629">
              <a:extLst>
                <a:ext uri="{FF2B5EF4-FFF2-40B4-BE49-F238E27FC236}">
                  <a16:creationId xmlns:a16="http://schemas.microsoft.com/office/drawing/2014/main" id="{41B15845-06AD-4BF4-90AD-AF7DFCAEFAF9}"/>
                </a:ext>
              </a:extLst>
            </p:cNvPr>
            <p:cNvSpPr>
              <a:spLocks/>
            </p:cNvSpPr>
            <p:nvPr/>
          </p:nvSpPr>
          <p:spPr bwMode="auto">
            <a:xfrm>
              <a:off x="6861175" y="3627438"/>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6" name="Freeform 630">
              <a:extLst>
                <a:ext uri="{FF2B5EF4-FFF2-40B4-BE49-F238E27FC236}">
                  <a16:creationId xmlns:a16="http://schemas.microsoft.com/office/drawing/2014/main" id="{1485D87B-AB82-4E2B-8C88-7684300D67A0}"/>
                </a:ext>
              </a:extLst>
            </p:cNvPr>
            <p:cNvSpPr>
              <a:spLocks/>
            </p:cNvSpPr>
            <p:nvPr/>
          </p:nvSpPr>
          <p:spPr bwMode="auto">
            <a:xfrm>
              <a:off x="6861175" y="3441700"/>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7" name="Freeform 631">
              <a:extLst>
                <a:ext uri="{FF2B5EF4-FFF2-40B4-BE49-F238E27FC236}">
                  <a16:creationId xmlns:a16="http://schemas.microsoft.com/office/drawing/2014/main" id="{F0C18B72-6C10-44B4-BCE8-53F704360FCB}"/>
                </a:ext>
              </a:extLst>
            </p:cNvPr>
            <p:cNvSpPr>
              <a:spLocks/>
            </p:cNvSpPr>
            <p:nvPr/>
          </p:nvSpPr>
          <p:spPr bwMode="auto">
            <a:xfrm>
              <a:off x="6861175" y="3414713"/>
              <a:ext cx="6350" cy="14288"/>
            </a:xfrm>
            <a:custGeom>
              <a:avLst/>
              <a:gdLst>
                <a:gd name="T0" fmla="*/ 0 w 4"/>
                <a:gd name="T1" fmla="*/ 0 h 9"/>
                <a:gd name="T2" fmla="*/ 0 w 4"/>
                <a:gd name="T3" fmla="*/ 8 h 9"/>
                <a:gd name="T4" fmla="*/ 2 w 4"/>
                <a:gd name="T5" fmla="*/ 8 h 9"/>
                <a:gd name="T6" fmla="*/ 4 w 4"/>
                <a:gd name="T7" fmla="*/ 9 h 9"/>
                <a:gd name="T8" fmla="*/ 4 w 4"/>
                <a:gd name="T9" fmla="*/ 1 h 9"/>
                <a:gd name="T10" fmla="*/ 2 w 4"/>
                <a:gd name="T11" fmla="*/ 0 h 9"/>
                <a:gd name="T12" fmla="*/ 0 w 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0" y="0"/>
                  </a:moveTo>
                  <a:lnTo>
                    <a:pt x="0" y="8"/>
                  </a:lnTo>
                  <a:lnTo>
                    <a:pt x="2" y="8"/>
                  </a:lnTo>
                  <a:lnTo>
                    <a:pt x="4" y="9"/>
                  </a:lnTo>
                  <a:lnTo>
                    <a:pt x="4" y="1"/>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8" name="Freeform 632">
              <a:extLst>
                <a:ext uri="{FF2B5EF4-FFF2-40B4-BE49-F238E27FC236}">
                  <a16:creationId xmlns:a16="http://schemas.microsoft.com/office/drawing/2014/main" id="{293BC0C0-23AB-4AA1-9167-BE390F1CC5E7}"/>
                </a:ext>
              </a:extLst>
            </p:cNvPr>
            <p:cNvSpPr>
              <a:spLocks/>
            </p:cNvSpPr>
            <p:nvPr/>
          </p:nvSpPr>
          <p:spPr bwMode="auto">
            <a:xfrm>
              <a:off x="6861175" y="3506788"/>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9" name="Freeform 633">
              <a:extLst>
                <a:ext uri="{FF2B5EF4-FFF2-40B4-BE49-F238E27FC236}">
                  <a16:creationId xmlns:a16="http://schemas.microsoft.com/office/drawing/2014/main" id="{A5527B85-22C8-4827-A479-2542A005DE9B}"/>
                </a:ext>
              </a:extLst>
            </p:cNvPr>
            <p:cNvSpPr>
              <a:spLocks/>
            </p:cNvSpPr>
            <p:nvPr/>
          </p:nvSpPr>
          <p:spPr bwMode="auto">
            <a:xfrm>
              <a:off x="6846888" y="3573463"/>
              <a:ext cx="4763" cy="11113"/>
            </a:xfrm>
            <a:custGeom>
              <a:avLst/>
              <a:gdLst>
                <a:gd name="T0" fmla="*/ 3 w 3"/>
                <a:gd name="T1" fmla="*/ 7 h 7"/>
                <a:gd name="T2" fmla="*/ 3 w 3"/>
                <a:gd name="T3" fmla="*/ 0 h 7"/>
                <a:gd name="T4" fmla="*/ 2 w 3"/>
                <a:gd name="T5" fmla="*/ 0 h 7"/>
                <a:gd name="T6" fmla="*/ 0 w 3"/>
                <a:gd name="T7" fmla="*/ 0 h 7"/>
                <a:gd name="T8" fmla="*/ 0 w 3"/>
                <a:gd name="T9" fmla="*/ 7 h 7"/>
                <a:gd name="T10" fmla="*/ 2 w 3"/>
                <a:gd name="T11" fmla="*/ 7 h 7"/>
                <a:gd name="T12" fmla="*/ 3 w 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7"/>
                  </a:moveTo>
                  <a:lnTo>
                    <a:pt x="3" y="0"/>
                  </a:lnTo>
                  <a:lnTo>
                    <a:pt x="2" y="0"/>
                  </a:lnTo>
                  <a:lnTo>
                    <a:pt x="0" y="0"/>
                  </a:lnTo>
                  <a:lnTo>
                    <a:pt x="0"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0" name="Freeform 634">
              <a:extLst>
                <a:ext uri="{FF2B5EF4-FFF2-40B4-BE49-F238E27FC236}">
                  <a16:creationId xmlns:a16="http://schemas.microsoft.com/office/drawing/2014/main" id="{630E7255-FA2F-4453-9085-C06D7ECE6D98}"/>
                </a:ext>
              </a:extLst>
            </p:cNvPr>
            <p:cNvSpPr>
              <a:spLocks/>
            </p:cNvSpPr>
            <p:nvPr/>
          </p:nvSpPr>
          <p:spPr bwMode="auto">
            <a:xfrm>
              <a:off x="6861175" y="3402013"/>
              <a:ext cx="6350" cy="12700"/>
            </a:xfrm>
            <a:custGeom>
              <a:avLst/>
              <a:gdLst>
                <a:gd name="T0" fmla="*/ 0 w 4"/>
                <a:gd name="T1" fmla="*/ 0 h 8"/>
                <a:gd name="T2" fmla="*/ 0 w 4"/>
                <a:gd name="T3" fmla="*/ 7 h 8"/>
                <a:gd name="T4" fmla="*/ 2 w 4"/>
                <a:gd name="T5" fmla="*/ 7 h 8"/>
                <a:gd name="T6" fmla="*/ 4 w 4"/>
                <a:gd name="T7" fmla="*/ 8 h 8"/>
                <a:gd name="T8" fmla="*/ 4 w 4"/>
                <a:gd name="T9" fmla="*/ 1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7"/>
                  </a:lnTo>
                  <a:lnTo>
                    <a:pt x="2" y="7"/>
                  </a:lnTo>
                  <a:lnTo>
                    <a:pt x="4" y="8"/>
                  </a:lnTo>
                  <a:lnTo>
                    <a:pt x="4" y="1"/>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1" name="Freeform 635">
              <a:extLst>
                <a:ext uri="{FF2B5EF4-FFF2-40B4-BE49-F238E27FC236}">
                  <a16:creationId xmlns:a16="http://schemas.microsoft.com/office/drawing/2014/main" id="{E25CB189-E9F3-4D9C-8EFF-727B40A2B602}"/>
                </a:ext>
              </a:extLst>
            </p:cNvPr>
            <p:cNvSpPr>
              <a:spLocks/>
            </p:cNvSpPr>
            <p:nvPr/>
          </p:nvSpPr>
          <p:spPr bwMode="auto">
            <a:xfrm>
              <a:off x="6861175" y="3521075"/>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2" name="Freeform 636">
              <a:extLst>
                <a:ext uri="{FF2B5EF4-FFF2-40B4-BE49-F238E27FC236}">
                  <a16:creationId xmlns:a16="http://schemas.microsoft.com/office/drawing/2014/main" id="{6D67FBE2-62C9-46B6-8707-A2C7EB451F21}"/>
                </a:ext>
              </a:extLst>
            </p:cNvPr>
            <p:cNvSpPr>
              <a:spLocks/>
            </p:cNvSpPr>
            <p:nvPr/>
          </p:nvSpPr>
          <p:spPr bwMode="auto">
            <a:xfrm>
              <a:off x="6861175" y="3600450"/>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3" name="Freeform 637">
              <a:extLst>
                <a:ext uri="{FF2B5EF4-FFF2-40B4-BE49-F238E27FC236}">
                  <a16:creationId xmlns:a16="http://schemas.microsoft.com/office/drawing/2014/main" id="{26B96FC4-71E6-47EE-953E-67559E399A15}"/>
                </a:ext>
              </a:extLst>
            </p:cNvPr>
            <p:cNvSpPr>
              <a:spLocks/>
            </p:cNvSpPr>
            <p:nvPr/>
          </p:nvSpPr>
          <p:spPr bwMode="auto">
            <a:xfrm>
              <a:off x="6861175" y="3613150"/>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4" name="Freeform 638">
              <a:extLst>
                <a:ext uri="{FF2B5EF4-FFF2-40B4-BE49-F238E27FC236}">
                  <a16:creationId xmlns:a16="http://schemas.microsoft.com/office/drawing/2014/main" id="{CF2A30C8-655B-4081-9275-87BE87B66BDE}"/>
                </a:ext>
              </a:extLst>
            </p:cNvPr>
            <p:cNvSpPr>
              <a:spLocks/>
            </p:cNvSpPr>
            <p:nvPr/>
          </p:nvSpPr>
          <p:spPr bwMode="auto">
            <a:xfrm>
              <a:off x="6861175" y="3573463"/>
              <a:ext cx="6350" cy="11113"/>
            </a:xfrm>
            <a:custGeom>
              <a:avLst/>
              <a:gdLst>
                <a:gd name="T0" fmla="*/ 0 w 4"/>
                <a:gd name="T1" fmla="*/ 0 h 7"/>
                <a:gd name="T2" fmla="*/ 0 w 4"/>
                <a:gd name="T3" fmla="*/ 7 h 7"/>
                <a:gd name="T4" fmla="*/ 2 w 4"/>
                <a:gd name="T5" fmla="*/ 7 h 7"/>
                <a:gd name="T6" fmla="*/ 4 w 4"/>
                <a:gd name="T7" fmla="*/ 7 h 7"/>
                <a:gd name="T8" fmla="*/ 4 w 4"/>
                <a:gd name="T9" fmla="*/ 1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1"/>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5" name="Freeform 639">
              <a:extLst>
                <a:ext uri="{FF2B5EF4-FFF2-40B4-BE49-F238E27FC236}">
                  <a16:creationId xmlns:a16="http://schemas.microsoft.com/office/drawing/2014/main" id="{E452247E-F9F9-4AA3-BA4C-954ADE4CF2A1}"/>
                </a:ext>
              </a:extLst>
            </p:cNvPr>
            <p:cNvSpPr>
              <a:spLocks/>
            </p:cNvSpPr>
            <p:nvPr/>
          </p:nvSpPr>
          <p:spPr bwMode="auto">
            <a:xfrm>
              <a:off x="6861175" y="3586163"/>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6" name="Freeform 640">
              <a:extLst>
                <a:ext uri="{FF2B5EF4-FFF2-40B4-BE49-F238E27FC236}">
                  <a16:creationId xmlns:a16="http://schemas.microsoft.com/office/drawing/2014/main" id="{45089840-2A61-47E2-BE64-672F3FE008F7}"/>
                </a:ext>
              </a:extLst>
            </p:cNvPr>
            <p:cNvSpPr>
              <a:spLocks/>
            </p:cNvSpPr>
            <p:nvPr/>
          </p:nvSpPr>
          <p:spPr bwMode="auto">
            <a:xfrm>
              <a:off x="6861175" y="3533775"/>
              <a:ext cx="6350" cy="12700"/>
            </a:xfrm>
            <a:custGeom>
              <a:avLst/>
              <a:gdLst>
                <a:gd name="T0" fmla="*/ 0 w 4"/>
                <a:gd name="T1" fmla="*/ 0 h 8"/>
                <a:gd name="T2" fmla="*/ 0 w 4"/>
                <a:gd name="T3" fmla="*/ 8 h 8"/>
                <a:gd name="T4" fmla="*/ 2 w 4"/>
                <a:gd name="T5" fmla="*/ 8 h 8"/>
                <a:gd name="T6" fmla="*/ 4 w 4"/>
                <a:gd name="T7" fmla="*/ 8 h 8"/>
                <a:gd name="T8" fmla="*/ 4 w 4"/>
                <a:gd name="T9" fmla="*/ 0 h 8"/>
                <a:gd name="T10" fmla="*/ 2 w 4"/>
                <a:gd name="T11" fmla="*/ 0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0" y="8"/>
                  </a:lnTo>
                  <a:lnTo>
                    <a:pt x="2" y="8"/>
                  </a:lnTo>
                  <a:lnTo>
                    <a:pt x="4" y="8"/>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7" name="Freeform 641">
              <a:extLst>
                <a:ext uri="{FF2B5EF4-FFF2-40B4-BE49-F238E27FC236}">
                  <a16:creationId xmlns:a16="http://schemas.microsoft.com/office/drawing/2014/main" id="{27723F4E-F9FC-4B9A-9832-67A9750F4D1C}"/>
                </a:ext>
              </a:extLst>
            </p:cNvPr>
            <p:cNvSpPr>
              <a:spLocks/>
            </p:cNvSpPr>
            <p:nvPr/>
          </p:nvSpPr>
          <p:spPr bwMode="auto">
            <a:xfrm>
              <a:off x="6861175" y="3548063"/>
              <a:ext cx="6350" cy="11113"/>
            </a:xfrm>
            <a:custGeom>
              <a:avLst/>
              <a:gdLst>
                <a:gd name="T0" fmla="*/ 0 w 4"/>
                <a:gd name="T1" fmla="*/ 0 h 7"/>
                <a:gd name="T2" fmla="*/ 0 w 4"/>
                <a:gd name="T3" fmla="*/ 7 h 7"/>
                <a:gd name="T4" fmla="*/ 2 w 4"/>
                <a:gd name="T5" fmla="*/ 7 h 7"/>
                <a:gd name="T6" fmla="*/ 4 w 4"/>
                <a:gd name="T7" fmla="*/ 7 h 7"/>
                <a:gd name="T8" fmla="*/ 4 w 4"/>
                <a:gd name="T9" fmla="*/ 0 h 7"/>
                <a:gd name="T10" fmla="*/ 2 w 4"/>
                <a:gd name="T11" fmla="*/ 0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7"/>
                  </a:lnTo>
                  <a:lnTo>
                    <a:pt x="2" y="7"/>
                  </a:lnTo>
                  <a:lnTo>
                    <a:pt x="4" y="7"/>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8" name="Freeform 642">
              <a:extLst>
                <a:ext uri="{FF2B5EF4-FFF2-40B4-BE49-F238E27FC236}">
                  <a16:creationId xmlns:a16="http://schemas.microsoft.com/office/drawing/2014/main" id="{4EB4FC44-6162-4720-B557-979B28B4989D}"/>
                </a:ext>
              </a:extLst>
            </p:cNvPr>
            <p:cNvSpPr>
              <a:spLocks/>
            </p:cNvSpPr>
            <p:nvPr/>
          </p:nvSpPr>
          <p:spPr bwMode="auto">
            <a:xfrm>
              <a:off x="6861175" y="3559175"/>
              <a:ext cx="6350" cy="14288"/>
            </a:xfrm>
            <a:custGeom>
              <a:avLst/>
              <a:gdLst>
                <a:gd name="T0" fmla="*/ 0 w 4"/>
                <a:gd name="T1" fmla="*/ 0 h 9"/>
                <a:gd name="T2" fmla="*/ 0 w 4"/>
                <a:gd name="T3" fmla="*/ 8 h 9"/>
                <a:gd name="T4" fmla="*/ 2 w 4"/>
                <a:gd name="T5" fmla="*/ 8 h 9"/>
                <a:gd name="T6" fmla="*/ 4 w 4"/>
                <a:gd name="T7" fmla="*/ 9 h 9"/>
                <a:gd name="T8" fmla="*/ 4 w 4"/>
                <a:gd name="T9" fmla="*/ 1 h 9"/>
                <a:gd name="T10" fmla="*/ 2 w 4"/>
                <a:gd name="T11" fmla="*/ 1 h 9"/>
                <a:gd name="T12" fmla="*/ 0 w 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0" y="0"/>
                  </a:moveTo>
                  <a:lnTo>
                    <a:pt x="0" y="8"/>
                  </a:lnTo>
                  <a:lnTo>
                    <a:pt x="2" y="8"/>
                  </a:lnTo>
                  <a:lnTo>
                    <a:pt x="4" y="9"/>
                  </a:lnTo>
                  <a:lnTo>
                    <a:pt x="4"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9" name="Freeform 643">
              <a:extLst>
                <a:ext uri="{FF2B5EF4-FFF2-40B4-BE49-F238E27FC236}">
                  <a16:creationId xmlns:a16="http://schemas.microsoft.com/office/drawing/2014/main" id="{D3D1DCD5-3070-457F-BC99-69E5A9576854}"/>
                </a:ext>
              </a:extLst>
            </p:cNvPr>
            <p:cNvSpPr>
              <a:spLocks noEditPoints="1"/>
            </p:cNvSpPr>
            <p:nvPr/>
          </p:nvSpPr>
          <p:spPr bwMode="auto">
            <a:xfrm>
              <a:off x="7285038" y="3355975"/>
              <a:ext cx="25400" cy="300038"/>
            </a:xfrm>
            <a:custGeom>
              <a:avLst/>
              <a:gdLst>
                <a:gd name="T0" fmla="*/ 14 w 16"/>
                <a:gd name="T1" fmla="*/ 173 h 189"/>
                <a:gd name="T2" fmla="*/ 11 w 16"/>
                <a:gd name="T3" fmla="*/ 159 h 189"/>
                <a:gd name="T4" fmla="*/ 11 w 16"/>
                <a:gd name="T5" fmla="*/ 145 h 189"/>
                <a:gd name="T6" fmla="*/ 14 w 16"/>
                <a:gd name="T7" fmla="*/ 128 h 189"/>
                <a:gd name="T8" fmla="*/ 14 w 16"/>
                <a:gd name="T9" fmla="*/ 126 h 189"/>
                <a:gd name="T10" fmla="*/ 11 w 16"/>
                <a:gd name="T11" fmla="*/ 106 h 189"/>
                <a:gd name="T12" fmla="*/ 11 w 16"/>
                <a:gd name="T13" fmla="*/ 92 h 189"/>
                <a:gd name="T14" fmla="*/ 14 w 16"/>
                <a:gd name="T15" fmla="*/ 81 h 189"/>
                <a:gd name="T16" fmla="*/ 11 w 16"/>
                <a:gd name="T17" fmla="*/ 65 h 189"/>
                <a:gd name="T18" fmla="*/ 11 w 16"/>
                <a:gd name="T19" fmla="*/ 51 h 189"/>
                <a:gd name="T20" fmla="*/ 14 w 16"/>
                <a:gd name="T21" fmla="*/ 36 h 189"/>
                <a:gd name="T22" fmla="*/ 11 w 16"/>
                <a:gd name="T23" fmla="*/ 23 h 189"/>
                <a:gd name="T24" fmla="*/ 11 w 16"/>
                <a:gd name="T25" fmla="*/ 10 h 189"/>
                <a:gd name="T26" fmla="*/ 16 w 16"/>
                <a:gd name="T27" fmla="*/ 21 h 189"/>
                <a:gd name="T28" fmla="*/ 16 w 16"/>
                <a:gd name="T29" fmla="*/ 67 h 189"/>
                <a:gd name="T30" fmla="*/ 16 w 16"/>
                <a:gd name="T31" fmla="*/ 112 h 189"/>
                <a:gd name="T32" fmla="*/ 16 w 16"/>
                <a:gd name="T33" fmla="*/ 158 h 189"/>
                <a:gd name="T34" fmla="*/ 11 w 16"/>
                <a:gd name="T35" fmla="*/ 186 h 189"/>
                <a:gd name="T36" fmla="*/ 4 w 16"/>
                <a:gd name="T37" fmla="*/ 180 h 189"/>
                <a:gd name="T38" fmla="*/ 11 w 16"/>
                <a:gd name="T39" fmla="*/ 181 h 189"/>
                <a:gd name="T40" fmla="*/ 11 w 16"/>
                <a:gd name="T41" fmla="*/ 7 h 189"/>
                <a:gd name="T42" fmla="*/ 4 w 16"/>
                <a:gd name="T43" fmla="*/ 6 h 189"/>
                <a:gd name="T44" fmla="*/ 11 w 16"/>
                <a:gd name="T45" fmla="*/ 19 h 189"/>
                <a:gd name="T46" fmla="*/ 4 w 16"/>
                <a:gd name="T47" fmla="*/ 28 h 189"/>
                <a:gd name="T48" fmla="*/ 4 w 16"/>
                <a:gd name="T49" fmla="*/ 33 h 189"/>
                <a:gd name="T50" fmla="*/ 8 w 16"/>
                <a:gd name="T51" fmla="*/ 41 h 189"/>
                <a:gd name="T52" fmla="*/ 11 w 16"/>
                <a:gd name="T53" fmla="*/ 50 h 189"/>
                <a:gd name="T54" fmla="*/ 11 w 16"/>
                <a:gd name="T55" fmla="*/ 60 h 189"/>
                <a:gd name="T56" fmla="*/ 11 w 16"/>
                <a:gd name="T57" fmla="*/ 53 h 189"/>
                <a:gd name="T58" fmla="*/ 11 w 16"/>
                <a:gd name="T59" fmla="*/ 70 h 189"/>
                <a:gd name="T60" fmla="*/ 4 w 16"/>
                <a:gd name="T61" fmla="*/ 66 h 189"/>
                <a:gd name="T62" fmla="*/ 11 w 16"/>
                <a:gd name="T63" fmla="*/ 80 h 189"/>
                <a:gd name="T64" fmla="*/ 7 w 16"/>
                <a:gd name="T65" fmla="*/ 86 h 189"/>
                <a:gd name="T66" fmla="*/ 4 w 16"/>
                <a:gd name="T67" fmla="*/ 92 h 189"/>
                <a:gd name="T68" fmla="*/ 4 w 16"/>
                <a:gd name="T69" fmla="*/ 105 h 189"/>
                <a:gd name="T70" fmla="*/ 11 w 16"/>
                <a:gd name="T71" fmla="*/ 111 h 189"/>
                <a:gd name="T72" fmla="*/ 11 w 16"/>
                <a:gd name="T73" fmla="*/ 122 h 189"/>
                <a:gd name="T74" fmla="*/ 11 w 16"/>
                <a:gd name="T75" fmla="*/ 113 h 189"/>
                <a:gd name="T76" fmla="*/ 8 w 16"/>
                <a:gd name="T77" fmla="*/ 133 h 189"/>
                <a:gd name="T78" fmla="*/ 8 w 16"/>
                <a:gd name="T79" fmla="*/ 131 h 189"/>
                <a:gd name="T80" fmla="*/ 11 w 16"/>
                <a:gd name="T81" fmla="*/ 144 h 189"/>
                <a:gd name="T82" fmla="*/ 4 w 16"/>
                <a:gd name="T83" fmla="*/ 143 h 189"/>
                <a:gd name="T84" fmla="*/ 11 w 16"/>
                <a:gd name="T85" fmla="*/ 156 h 189"/>
                <a:gd name="T86" fmla="*/ 4 w 16"/>
                <a:gd name="T87" fmla="*/ 163 h 189"/>
                <a:gd name="T88" fmla="*/ 4 w 16"/>
                <a:gd name="T89" fmla="*/ 169 h 189"/>
                <a:gd name="T90" fmla="*/ 0 w 16"/>
                <a:gd name="T91" fmla="*/ 168 h 189"/>
                <a:gd name="T92" fmla="*/ 0 w 16"/>
                <a:gd name="T93" fmla="*/ 122 h 189"/>
                <a:gd name="T94" fmla="*/ 0 w 16"/>
                <a:gd name="T95" fmla="*/ 76 h 189"/>
                <a:gd name="T96" fmla="*/ 0 w 16"/>
                <a:gd name="T97" fmla="*/ 31 h 189"/>
                <a:gd name="T98" fmla="*/ 4 w 16"/>
                <a:gd name="T99" fmla="*/ 1 h 189"/>
                <a:gd name="T100" fmla="*/ 2 w 16"/>
                <a:gd name="T101" fmla="*/ 16 h 189"/>
                <a:gd name="T102" fmla="*/ 4 w 16"/>
                <a:gd name="T103" fmla="*/ 29 h 189"/>
                <a:gd name="T104" fmla="*/ 4 w 16"/>
                <a:gd name="T105" fmla="*/ 42 h 189"/>
                <a:gd name="T106" fmla="*/ 1 w 16"/>
                <a:gd name="T107" fmla="*/ 60 h 189"/>
                <a:gd name="T108" fmla="*/ 1 w 16"/>
                <a:gd name="T109" fmla="*/ 63 h 189"/>
                <a:gd name="T110" fmla="*/ 4 w 16"/>
                <a:gd name="T111" fmla="*/ 83 h 189"/>
                <a:gd name="T112" fmla="*/ 4 w 16"/>
                <a:gd name="T113" fmla="*/ 96 h 189"/>
                <a:gd name="T114" fmla="*/ 2 w 16"/>
                <a:gd name="T115" fmla="*/ 107 h 189"/>
                <a:gd name="T116" fmla="*/ 4 w 16"/>
                <a:gd name="T117" fmla="*/ 124 h 189"/>
                <a:gd name="T118" fmla="*/ 4 w 16"/>
                <a:gd name="T119" fmla="*/ 138 h 189"/>
                <a:gd name="T120" fmla="*/ 2 w 16"/>
                <a:gd name="T121" fmla="*/ 152 h 189"/>
                <a:gd name="T122" fmla="*/ 4 w 16"/>
                <a:gd name="T123" fmla="*/ 165 h 189"/>
                <a:gd name="T124" fmla="*/ 4 w 16"/>
                <a:gd name="T125" fmla="*/ 17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 h="189">
                  <a:moveTo>
                    <a:pt x="11" y="186"/>
                  </a:moveTo>
                  <a:lnTo>
                    <a:pt x="14" y="187"/>
                  </a:lnTo>
                  <a:lnTo>
                    <a:pt x="11" y="182"/>
                  </a:lnTo>
                  <a:lnTo>
                    <a:pt x="11" y="181"/>
                  </a:lnTo>
                  <a:lnTo>
                    <a:pt x="14" y="187"/>
                  </a:lnTo>
                  <a:lnTo>
                    <a:pt x="14" y="174"/>
                  </a:lnTo>
                  <a:lnTo>
                    <a:pt x="11" y="176"/>
                  </a:lnTo>
                  <a:lnTo>
                    <a:pt x="11" y="174"/>
                  </a:lnTo>
                  <a:lnTo>
                    <a:pt x="14" y="173"/>
                  </a:lnTo>
                  <a:lnTo>
                    <a:pt x="11" y="172"/>
                  </a:lnTo>
                  <a:lnTo>
                    <a:pt x="11" y="171"/>
                  </a:lnTo>
                  <a:lnTo>
                    <a:pt x="14" y="172"/>
                  </a:lnTo>
                  <a:lnTo>
                    <a:pt x="11" y="168"/>
                  </a:lnTo>
                  <a:lnTo>
                    <a:pt x="11" y="166"/>
                  </a:lnTo>
                  <a:lnTo>
                    <a:pt x="14" y="171"/>
                  </a:lnTo>
                  <a:lnTo>
                    <a:pt x="14" y="158"/>
                  </a:lnTo>
                  <a:lnTo>
                    <a:pt x="11" y="160"/>
                  </a:lnTo>
                  <a:lnTo>
                    <a:pt x="11" y="159"/>
                  </a:lnTo>
                  <a:lnTo>
                    <a:pt x="14" y="157"/>
                  </a:lnTo>
                  <a:lnTo>
                    <a:pt x="11" y="156"/>
                  </a:lnTo>
                  <a:lnTo>
                    <a:pt x="11" y="156"/>
                  </a:lnTo>
                  <a:lnTo>
                    <a:pt x="14" y="156"/>
                  </a:lnTo>
                  <a:lnTo>
                    <a:pt x="11" y="153"/>
                  </a:lnTo>
                  <a:lnTo>
                    <a:pt x="11" y="152"/>
                  </a:lnTo>
                  <a:lnTo>
                    <a:pt x="14" y="156"/>
                  </a:lnTo>
                  <a:lnTo>
                    <a:pt x="14" y="143"/>
                  </a:lnTo>
                  <a:lnTo>
                    <a:pt x="11" y="145"/>
                  </a:lnTo>
                  <a:lnTo>
                    <a:pt x="11" y="144"/>
                  </a:lnTo>
                  <a:lnTo>
                    <a:pt x="14" y="142"/>
                  </a:lnTo>
                  <a:lnTo>
                    <a:pt x="11" y="141"/>
                  </a:lnTo>
                  <a:lnTo>
                    <a:pt x="11" y="140"/>
                  </a:lnTo>
                  <a:lnTo>
                    <a:pt x="14" y="141"/>
                  </a:lnTo>
                  <a:lnTo>
                    <a:pt x="11" y="138"/>
                  </a:lnTo>
                  <a:lnTo>
                    <a:pt x="11" y="136"/>
                  </a:lnTo>
                  <a:lnTo>
                    <a:pt x="14" y="141"/>
                  </a:lnTo>
                  <a:lnTo>
                    <a:pt x="14" y="128"/>
                  </a:lnTo>
                  <a:lnTo>
                    <a:pt x="11" y="130"/>
                  </a:lnTo>
                  <a:lnTo>
                    <a:pt x="11" y="129"/>
                  </a:lnTo>
                  <a:lnTo>
                    <a:pt x="14" y="127"/>
                  </a:lnTo>
                  <a:lnTo>
                    <a:pt x="11" y="126"/>
                  </a:lnTo>
                  <a:lnTo>
                    <a:pt x="11" y="125"/>
                  </a:lnTo>
                  <a:lnTo>
                    <a:pt x="14" y="126"/>
                  </a:lnTo>
                  <a:lnTo>
                    <a:pt x="11" y="122"/>
                  </a:lnTo>
                  <a:lnTo>
                    <a:pt x="11" y="121"/>
                  </a:lnTo>
                  <a:lnTo>
                    <a:pt x="14" y="126"/>
                  </a:lnTo>
                  <a:lnTo>
                    <a:pt x="14" y="113"/>
                  </a:lnTo>
                  <a:lnTo>
                    <a:pt x="11" y="116"/>
                  </a:lnTo>
                  <a:lnTo>
                    <a:pt x="11" y="113"/>
                  </a:lnTo>
                  <a:lnTo>
                    <a:pt x="14" y="112"/>
                  </a:lnTo>
                  <a:lnTo>
                    <a:pt x="11" y="111"/>
                  </a:lnTo>
                  <a:lnTo>
                    <a:pt x="11" y="110"/>
                  </a:lnTo>
                  <a:lnTo>
                    <a:pt x="14" y="111"/>
                  </a:lnTo>
                  <a:lnTo>
                    <a:pt x="11" y="107"/>
                  </a:lnTo>
                  <a:lnTo>
                    <a:pt x="11" y="106"/>
                  </a:lnTo>
                  <a:lnTo>
                    <a:pt x="14" y="110"/>
                  </a:lnTo>
                  <a:lnTo>
                    <a:pt x="14" y="98"/>
                  </a:lnTo>
                  <a:lnTo>
                    <a:pt x="11" y="100"/>
                  </a:lnTo>
                  <a:lnTo>
                    <a:pt x="11" y="99"/>
                  </a:lnTo>
                  <a:lnTo>
                    <a:pt x="14" y="96"/>
                  </a:lnTo>
                  <a:lnTo>
                    <a:pt x="11" y="95"/>
                  </a:lnTo>
                  <a:lnTo>
                    <a:pt x="11" y="94"/>
                  </a:lnTo>
                  <a:lnTo>
                    <a:pt x="14" y="95"/>
                  </a:lnTo>
                  <a:lnTo>
                    <a:pt x="11" y="92"/>
                  </a:lnTo>
                  <a:lnTo>
                    <a:pt x="11" y="90"/>
                  </a:lnTo>
                  <a:lnTo>
                    <a:pt x="14" y="95"/>
                  </a:lnTo>
                  <a:lnTo>
                    <a:pt x="14" y="83"/>
                  </a:lnTo>
                  <a:lnTo>
                    <a:pt x="11" y="85"/>
                  </a:lnTo>
                  <a:lnTo>
                    <a:pt x="11" y="84"/>
                  </a:lnTo>
                  <a:lnTo>
                    <a:pt x="14" y="82"/>
                  </a:lnTo>
                  <a:lnTo>
                    <a:pt x="11" y="81"/>
                  </a:lnTo>
                  <a:lnTo>
                    <a:pt x="11" y="80"/>
                  </a:lnTo>
                  <a:lnTo>
                    <a:pt x="14" y="81"/>
                  </a:lnTo>
                  <a:lnTo>
                    <a:pt x="11" y="77"/>
                  </a:lnTo>
                  <a:lnTo>
                    <a:pt x="11" y="75"/>
                  </a:lnTo>
                  <a:lnTo>
                    <a:pt x="14" y="81"/>
                  </a:lnTo>
                  <a:lnTo>
                    <a:pt x="14" y="68"/>
                  </a:lnTo>
                  <a:lnTo>
                    <a:pt x="11" y="70"/>
                  </a:lnTo>
                  <a:lnTo>
                    <a:pt x="11" y="69"/>
                  </a:lnTo>
                  <a:lnTo>
                    <a:pt x="14" y="67"/>
                  </a:lnTo>
                  <a:lnTo>
                    <a:pt x="11" y="66"/>
                  </a:lnTo>
                  <a:lnTo>
                    <a:pt x="11" y="65"/>
                  </a:lnTo>
                  <a:lnTo>
                    <a:pt x="14" y="66"/>
                  </a:lnTo>
                  <a:lnTo>
                    <a:pt x="11" y="61"/>
                  </a:lnTo>
                  <a:lnTo>
                    <a:pt x="11" y="60"/>
                  </a:lnTo>
                  <a:lnTo>
                    <a:pt x="14" y="66"/>
                  </a:lnTo>
                  <a:lnTo>
                    <a:pt x="14" y="52"/>
                  </a:lnTo>
                  <a:lnTo>
                    <a:pt x="11" y="55"/>
                  </a:lnTo>
                  <a:lnTo>
                    <a:pt x="11" y="53"/>
                  </a:lnTo>
                  <a:lnTo>
                    <a:pt x="14" y="52"/>
                  </a:lnTo>
                  <a:lnTo>
                    <a:pt x="11" y="51"/>
                  </a:lnTo>
                  <a:lnTo>
                    <a:pt x="11" y="50"/>
                  </a:lnTo>
                  <a:lnTo>
                    <a:pt x="14" y="51"/>
                  </a:lnTo>
                  <a:lnTo>
                    <a:pt x="11" y="47"/>
                  </a:lnTo>
                  <a:lnTo>
                    <a:pt x="11" y="46"/>
                  </a:lnTo>
                  <a:lnTo>
                    <a:pt x="14" y="50"/>
                  </a:lnTo>
                  <a:lnTo>
                    <a:pt x="14" y="37"/>
                  </a:lnTo>
                  <a:lnTo>
                    <a:pt x="11" y="39"/>
                  </a:lnTo>
                  <a:lnTo>
                    <a:pt x="11" y="38"/>
                  </a:lnTo>
                  <a:lnTo>
                    <a:pt x="14" y="36"/>
                  </a:lnTo>
                  <a:lnTo>
                    <a:pt x="11" y="35"/>
                  </a:lnTo>
                  <a:lnTo>
                    <a:pt x="11" y="34"/>
                  </a:lnTo>
                  <a:lnTo>
                    <a:pt x="14" y="35"/>
                  </a:lnTo>
                  <a:lnTo>
                    <a:pt x="11" y="32"/>
                  </a:lnTo>
                  <a:lnTo>
                    <a:pt x="11" y="30"/>
                  </a:lnTo>
                  <a:lnTo>
                    <a:pt x="14" y="35"/>
                  </a:lnTo>
                  <a:lnTo>
                    <a:pt x="14" y="22"/>
                  </a:lnTo>
                  <a:lnTo>
                    <a:pt x="11" y="24"/>
                  </a:lnTo>
                  <a:lnTo>
                    <a:pt x="11" y="23"/>
                  </a:lnTo>
                  <a:lnTo>
                    <a:pt x="14" y="21"/>
                  </a:lnTo>
                  <a:lnTo>
                    <a:pt x="11" y="20"/>
                  </a:lnTo>
                  <a:lnTo>
                    <a:pt x="11" y="19"/>
                  </a:lnTo>
                  <a:lnTo>
                    <a:pt x="14" y="20"/>
                  </a:lnTo>
                  <a:lnTo>
                    <a:pt x="11" y="16"/>
                  </a:lnTo>
                  <a:lnTo>
                    <a:pt x="11" y="15"/>
                  </a:lnTo>
                  <a:lnTo>
                    <a:pt x="14" y="20"/>
                  </a:lnTo>
                  <a:lnTo>
                    <a:pt x="14" y="7"/>
                  </a:lnTo>
                  <a:lnTo>
                    <a:pt x="11" y="10"/>
                  </a:lnTo>
                  <a:lnTo>
                    <a:pt x="11" y="7"/>
                  </a:lnTo>
                  <a:lnTo>
                    <a:pt x="14" y="6"/>
                  </a:lnTo>
                  <a:lnTo>
                    <a:pt x="11" y="5"/>
                  </a:lnTo>
                  <a:lnTo>
                    <a:pt x="11" y="4"/>
                  </a:lnTo>
                  <a:lnTo>
                    <a:pt x="16" y="5"/>
                  </a:lnTo>
                  <a:lnTo>
                    <a:pt x="16" y="5"/>
                  </a:lnTo>
                  <a:lnTo>
                    <a:pt x="16" y="6"/>
                  </a:lnTo>
                  <a:lnTo>
                    <a:pt x="16" y="21"/>
                  </a:lnTo>
                  <a:lnTo>
                    <a:pt x="16" y="21"/>
                  </a:lnTo>
                  <a:lnTo>
                    <a:pt x="16" y="22"/>
                  </a:lnTo>
                  <a:lnTo>
                    <a:pt x="16" y="36"/>
                  </a:lnTo>
                  <a:lnTo>
                    <a:pt x="16" y="36"/>
                  </a:lnTo>
                  <a:lnTo>
                    <a:pt x="16" y="37"/>
                  </a:lnTo>
                  <a:lnTo>
                    <a:pt x="16" y="51"/>
                  </a:lnTo>
                  <a:lnTo>
                    <a:pt x="16" y="52"/>
                  </a:lnTo>
                  <a:lnTo>
                    <a:pt x="16" y="52"/>
                  </a:lnTo>
                  <a:lnTo>
                    <a:pt x="16" y="66"/>
                  </a:lnTo>
                  <a:lnTo>
                    <a:pt x="16" y="67"/>
                  </a:lnTo>
                  <a:lnTo>
                    <a:pt x="16" y="67"/>
                  </a:lnTo>
                  <a:lnTo>
                    <a:pt x="16" y="82"/>
                  </a:lnTo>
                  <a:lnTo>
                    <a:pt x="16" y="82"/>
                  </a:lnTo>
                  <a:lnTo>
                    <a:pt x="16" y="83"/>
                  </a:lnTo>
                  <a:lnTo>
                    <a:pt x="16" y="96"/>
                  </a:lnTo>
                  <a:lnTo>
                    <a:pt x="16" y="96"/>
                  </a:lnTo>
                  <a:lnTo>
                    <a:pt x="16" y="98"/>
                  </a:lnTo>
                  <a:lnTo>
                    <a:pt x="16" y="111"/>
                  </a:lnTo>
                  <a:lnTo>
                    <a:pt x="16" y="112"/>
                  </a:lnTo>
                  <a:lnTo>
                    <a:pt x="16" y="112"/>
                  </a:lnTo>
                  <a:lnTo>
                    <a:pt x="16" y="127"/>
                  </a:lnTo>
                  <a:lnTo>
                    <a:pt x="16" y="127"/>
                  </a:lnTo>
                  <a:lnTo>
                    <a:pt x="16" y="127"/>
                  </a:lnTo>
                  <a:lnTo>
                    <a:pt x="16" y="142"/>
                  </a:lnTo>
                  <a:lnTo>
                    <a:pt x="16" y="142"/>
                  </a:lnTo>
                  <a:lnTo>
                    <a:pt x="16" y="143"/>
                  </a:lnTo>
                  <a:lnTo>
                    <a:pt x="16" y="157"/>
                  </a:lnTo>
                  <a:lnTo>
                    <a:pt x="16" y="158"/>
                  </a:lnTo>
                  <a:lnTo>
                    <a:pt x="16" y="158"/>
                  </a:lnTo>
                  <a:lnTo>
                    <a:pt x="16" y="172"/>
                  </a:lnTo>
                  <a:lnTo>
                    <a:pt x="16" y="173"/>
                  </a:lnTo>
                  <a:lnTo>
                    <a:pt x="16" y="173"/>
                  </a:lnTo>
                  <a:lnTo>
                    <a:pt x="16" y="188"/>
                  </a:lnTo>
                  <a:lnTo>
                    <a:pt x="16" y="189"/>
                  </a:lnTo>
                  <a:lnTo>
                    <a:pt x="16" y="188"/>
                  </a:lnTo>
                  <a:lnTo>
                    <a:pt x="11" y="187"/>
                  </a:lnTo>
                  <a:lnTo>
                    <a:pt x="11" y="186"/>
                  </a:lnTo>
                  <a:close/>
                  <a:moveTo>
                    <a:pt x="4" y="183"/>
                  </a:moveTo>
                  <a:lnTo>
                    <a:pt x="11" y="186"/>
                  </a:lnTo>
                  <a:lnTo>
                    <a:pt x="11" y="187"/>
                  </a:lnTo>
                  <a:lnTo>
                    <a:pt x="4" y="184"/>
                  </a:lnTo>
                  <a:lnTo>
                    <a:pt x="4" y="183"/>
                  </a:lnTo>
                  <a:lnTo>
                    <a:pt x="4" y="183"/>
                  </a:lnTo>
                  <a:close/>
                  <a:moveTo>
                    <a:pt x="11" y="182"/>
                  </a:moveTo>
                  <a:lnTo>
                    <a:pt x="8" y="178"/>
                  </a:lnTo>
                  <a:lnTo>
                    <a:pt x="4" y="180"/>
                  </a:lnTo>
                  <a:lnTo>
                    <a:pt x="4" y="179"/>
                  </a:lnTo>
                  <a:lnTo>
                    <a:pt x="7" y="177"/>
                  </a:lnTo>
                  <a:lnTo>
                    <a:pt x="4" y="173"/>
                  </a:lnTo>
                  <a:lnTo>
                    <a:pt x="4" y="172"/>
                  </a:lnTo>
                  <a:lnTo>
                    <a:pt x="8" y="177"/>
                  </a:lnTo>
                  <a:lnTo>
                    <a:pt x="11" y="174"/>
                  </a:lnTo>
                  <a:lnTo>
                    <a:pt x="11" y="176"/>
                  </a:lnTo>
                  <a:lnTo>
                    <a:pt x="8" y="177"/>
                  </a:lnTo>
                  <a:lnTo>
                    <a:pt x="11" y="181"/>
                  </a:lnTo>
                  <a:lnTo>
                    <a:pt x="11" y="182"/>
                  </a:lnTo>
                  <a:lnTo>
                    <a:pt x="11" y="182"/>
                  </a:lnTo>
                  <a:close/>
                  <a:moveTo>
                    <a:pt x="11" y="4"/>
                  </a:moveTo>
                  <a:lnTo>
                    <a:pt x="11" y="5"/>
                  </a:lnTo>
                  <a:lnTo>
                    <a:pt x="4" y="2"/>
                  </a:lnTo>
                  <a:lnTo>
                    <a:pt x="4" y="1"/>
                  </a:lnTo>
                  <a:lnTo>
                    <a:pt x="11" y="4"/>
                  </a:lnTo>
                  <a:lnTo>
                    <a:pt x="11" y="4"/>
                  </a:lnTo>
                  <a:close/>
                  <a:moveTo>
                    <a:pt x="11" y="7"/>
                  </a:moveTo>
                  <a:lnTo>
                    <a:pt x="11" y="10"/>
                  </a:lnTo>
                  <a:lnTo>
                    <a:pt x="8" y="12"/>
                  </a:lnTo>
                  <a:lnTo>
                    <a:pt x="11" y="15"/>
                  </a:lnTo>
                  <a:lnTo>
                    <a:pt x="11" y="16"/>
                  </a:lnTo>
                  <a:lnTo>
                    <a:pt x="8" y="12"/>
                  </a:lnTo>
                  <a:lnTo>
                    <a:pt x="4" y="14"/>
                  </a:lnTo>
                  <a:lnTo>
                    <a:pt x="4" y="13"/>
                  </a:lnTo>
                  <a:lnTo>
                    <a:pt x="7" y="11"/>
                  </a:lnTo>
                  <a:lnTo>
                    <a:pt x="4" y="6"/>
                  </a:lnTo>
                  <a:lnTo>
                    <a:pt x="4" y="5"/>
                  </a:lnTo>
                  <a:lnTo>
                    <a:pt x="8" y="11"/>
                  </a:lnTo>
                  <a:lnTo>
                    <a:pt x="11" y="7"/>
                  </a:lnTo>
                  <a:lnTo>
                    <a:pt x="11" y="7"/>
                  </a:lnTo>
                  <a:close/>
                  <a:moveTo>
                    <a:pt x="11" y="19"/>
                  </a:moveTo>
                  <a:lnTo>
                    <a:pt x="11" y="20"/>
                  </a:lnTo>
                  <a:lnTo>
                    <a:pt x="4" y="18"/>
                  </a:lnTo>
                  <a:lnTo>
                    <a:pt x="4" y="17"/>
                  </a:lnTo>
                  <a:lnTo>
                    <a:pt x="11" y="19"/>
                  </a:lnTo>
                  <a:lnTo>
                    <a:pt x="11" y="19"/>
                  </a:lnTo>
                  <a:close/>
                  <a:moveTo>
                    <a:pt x="11" y="23"/>
                  </a:moveTo>
                  <a:lnTo>
                    <a:pt x="11" y="24"/>
                  </a:lnTo>
                  <a:lnTo>
                    <a:pt x="8" y="27"/>
                  </a:lnTo>
                  <a:lnTo>
                    <a:pt x="11" y="30"/>
                  </a:lnTo>
                  <a:lnTo>
                    <a:pt x="11" y="32"/>
                  </a:lnTo>
                  <a:lnTo>
                    <a:pt x="8" y="27"/>
                  </a:lnTo>
                  <a:lnTo>
                    <a:pt x="4" y="29"/>
                  </a:lnTo>
                  <a:lnTo>
                    <a:pt x="4" y="28"/>
                  </a:lnTo>
                  <a:lnTo>
                    <a:pt x="7" y="25"/>
                  </a:lnTo>
                  <a:lnTo>
                    <a:pt x="4" y="22"/>
                  </a:lnTo>
                  <a:lnTo>
                    <a:pt x="4" y="20"/>
                  </a:lnTo>
                  <a:lnTo>
                    <a:pt x="8" y="25"/>
                  </a:lnTo>
                  <a:lnTo>
                    <a:pt x="11" y="23"/>
                  </a:lnTo>
                  <a:lnTo>
                    <a:pt x="11" y="23"/>
                  </a:lnTo>
                  <a:close/>
                  <a:moveTo>
                    <a:pt x="11" y="34"/>
                  </a:moveTo>
                  <a:lnTo>
                    <a:pt x="11" y="35"/>
                  </a:lnTo>
                  <a:lnTo>
                    <a:pt x="4" y="33"/>
                  </a:lnTo>
                  <a:lnTo>
                    <a:pt x="4" y="32"/>
                  </a:lnTo>
                  <a:lnTo>
                    <a:pt x="11" y="34"/>
                  </a:lnTo>
                  <a:lnTo>
                    <a:pt x="11" y="34"/>
                  </a:lnTo>
                  <a:close/>
                  <a:moveTo>
                    <a:pt x="11" y="38"/>
                  </a:moveTo>
                  <a:lnTo>
                    <a:pt x="11" y="39"/>
                  </a:lnTo>
                  <a:lnTo>
                    <a:pt x="8" y="41"/>
                  </a:lnTo>
                  <a:lnTo>
                    <a:pt x="11" y="46"/>
                  </a:lnTo>
                  <a:lnTo>
                    <a:pt x="11" y="47"/>
                  </a:lnTo>
                  <a:lnTo>
                    <a:pt x="8" y="41"/>
                  </a:lnTo>
                  <a:lnTo>
                    <a:pt x="4" y="45"/>
                  </a:lnTo>
                  <a:lnTo>
                    <a:pt x="4" y="42"/>
                  </a:lnTo>
                  <a:lnTo>
                    <a:pt x="7" y="41"/>
                  </a:lnTo>
                  <a:lnTo>
                    <a:pt x="4" y="37"/>
                  </a:lnTo>
                  <a:lnTo>
                    <a:pt x="4" y="36"/>
                  </a:lnTo>
                  <a:lnTo>
                    <a:pt x="8" y="40"/>
                  </a:lnTo>
                  <a:lnTo>
                    <a:pt x="11" y="38"/>
                  </a:lnTo>
                  <a:lnTo>
                    <a:pt x="11" y="38"/>
                  </a:lnTo>
                  <a:close/>
                  <a:moveTo>
                    <a:pt x="11" y="50"/>
                  </a:moveTo>
                  <a:lnTo>
                    <a:pt x="11" y="51"/>
                  </a:lnTo>
                  <a:lnTo>
                    <a:pt x="4" y="48"/>
                  </a:lnTo>
                  <a:lnTo>
                    <a:pt x="4" y="47"/>
                  </a:lnTo>
                  <a:lnTo>
                    <a:pt x="11" y="50"/>
                  </a:lnTo>
                  <a:lnTo>
                    <a:pt x="11" y="50"/>
                  </a:lnTo>
                  <a:close/>
                  <a:moveTo>
                    <a:pt x="11" y="53"/>
                  </a:moveTo>
                  <a:lnTo>
                    <a:pt x="11" y="55"/>
                  </a:lnTo>
                  <a:lnTo>
                    <a:pt x="8" y="56"/>
                  </a:lnTo>
                  <a:lnTo>
                    <a:pt x="11" y="60"/>
                  </a:lnTo>
                  <a:lnTo>
                    <a:pt x="11" y="61"/>
                  </a:lnTo>
                  <a:lnTo>
                    <a:pt x="8" y="57"/>
                  </a:lnTo>
                  <a:lnTo>
                    <a:pt x="4" y="59"/>
                  </a:lnTo>
                  <a:lnTo>
                    <a:pt x="4" y="58"/>
                  </a:lnTo>
                  <a:lnTo>
                    <a:pt x="7" y="56"/>
                  </a:lnTo>
                  <a:lnTo>
                    <a:pt x="4" y="52"/>
                  </a:lnTo>
                  <a:lnTo>
                    <a:pt x="4" y="51"/>
                  </a:lnTo>
                  <a:lnTo>
                    <a:pt x="8" y="55"/>
                  </a:lnTo>
                  <a:lnTo>
                    <a:pt x="11" y="53"/>
                  </a:lnTo>
                  <a:lnTo>
                    <a:pt x="11" y="53"/>
                  </a:lnTo>
                  <a:close/>
                  <a:moveTo>
                    <a:pt x="11" y="65"/>
                  </a:moveTo>
                  <a:lnTo>
                    <a:pt x="11" y="66"/>
                  </a:lnTo>
                  <a:lnTo>
                    <a:pt x="4" y="63"/>
                  </a:lnTo>
                  <a:lnTo>
                    <a:pt x="4" y="63"/>
                  </a:lnTo>
                  <a:lnTo>
                    <a:pt x="11" y="65"/>
                  </a:lnTo>
                  <a:lnTo>
                    <a:pt x="11" y="65"/>
                  </a:lnTo>
                  <a:close/>
                  <a:moveTo>
                    <a:pt x="11" y="69"/>
                  </a:moveTo>
                  <a:lnTo>
                    <a:pt x="11" y="70"/>
                  </a:lnTo>
                  <a:lnTo>
                    <a:pt x="8" y="72"/>
                  </a:lnTo>
                  <a:lnTo>
                    <a:pt x="11" y="75"/>
                  </a:lnTo>
                  <a:lnTo>
                    <a:pt x="11" y="77"/>
                  </a:lnTo>
                  <a:lnTo>
                    <a:pt x="8" y="72"/>
                  </a:lnTo>
                  <a:lnTo>
                    <a:pt x="4" y="74"/>
                  </a:lnTo>
                  <a:lnTo>
                    <a:pt x="4" y="73"/>
                  </a:lnTo>
                  <a:lnTo>
                    <a:pt x="7" y="71"/>
                  </a:lnTo>
                  <a:lnTo>
                    <a:pt x="4" y="67"/>
                  </a:lnTo>
                  <a:lnTo>
                    <a:pt x="4" y="66"/>
                  </a:lnTo>
                  <a:lnTo>
                    <a:pt x="8" y="71"/>
                  </a:lnTo>
                  <a:lnTo>
                    <a:pt x="11" y="69"/>
                  </a:lnTo>
                  <a:lnTo>
                    <a:pt x="11" y="69"/>
                  </a:lnTo>
                  <a:close/>
                  <a:moveTo>
                    <a:pt x="11" y="80"/>
                  </a:moveTo>
                  <a:lnTo>
                    <a:pt x="11" y="81"/>
                  </a:lnTo>
                  <a:lnTo>
                    <a:pt x="4" y="78"/>
                  </a:lnTo>
                  <a:lnTo>
                    <a:pt x="4" y="77"/>
                  </a:lnTo>
                  <a:lnTo>
                    <a:pt x="11" y="80"/>
                  </a:lnTo>
                  <a:lnTo>
                    <a:pt x="11" y="80"/>
                  </a:lnTo>
                  <a:close/>
                  <a:moveTo>
                    <a:pt x="11" y="84"/>
                  </a:moveTo>
                  <a:lnTo>
                    <a:pt x="11" y="85"/>
                  </a:lnTo>
                  <a:lnTo>
                    <a:pt x="8" y="87"/>
                  </a:lnTo>
                  <a:lnTo>
                    <a:pt x="11" y="90"/>
                  </a:lnTo>
                  <a:lnTo>
                    <a:pt x="11" y="92"/>
                  </a:lnTo>
                  <a:lnTo>
                    <a:pt x="8" y="87"/>
                  </a:lnTo>
                  <a:lnTo>
                    <a:pt x="4" y="89"/>
                  </a:lnTo>
                  <a:lnTo>
                    <a:pt x="4" y="88"/>
                  </a:lnTo>
                  <a:lnTo>
                    <a:pt x="7" y="86"/>
                  </a:lnTo>
                  <a:lnTo>
                    <a:pt x="4" y="83"/>
                  </a:lnTo>
                  <a:lnTo>
                    <a:pt x="4" y="81"/>
                  </a:lnTo>
                  <a:lnTo>
                    <a:pt x="8" y="86"/>
                  </a:lnTo>
                  <a:lnTo>
                    <a:pt x="11" y="84"/>
                  </a:lnTo>
                  <a:lnTo>
                    <a:pt x="11" y="84"/>
                  </a:lnTo>
                  <a:close/>
                  <a:moveTo>
                    <a:pt x="11" y="94"/>
                  </a:moveTo>
                  <a:lnTo>
                    <a:pt x="11" y="95"/>
                  </a:lnTo>
                  <a:lnTo>
                    <a:pt x="4" y="93"/>
                  </a:lnTo>
                  <a:lnTo>
                    <a:pt x="4" y="92"/>
                  </a:lnTo>
                  <a:lnTo>
                    <a:pt x="11" y="94"/>
                  </a:lnTo>
                  <a:lnTo>
                    <a:pt x="11" y="94"/>
                  </a:lnTo>
                  <a:close/>
                  <a:moveTo>
                    <a:pt x="11" y="99"/>
                  </a:moveTo>
                  <a:lnTo>
                    <a:pt x="11" y="100"/>
                  </a:lnTo>
                  <a:lnTo>
                    <a:pt x="8" y="102"/>
                  </a:lnTo>
                  <a:lnTo>
                    <a:pt x="11" y="106"/>
                  </a:lnTo>
                  <a:lnTo>
                    <a:pt x="11" y="107"/>
                  </a:lnTo>
                  <a:lnTo>
                    <a:pt x="8" y="103"/>
                  </a:lnTo>
                  <a:lnTo>
                    <a:pt x="4" y="105"/>
                  </a:lnTo>
                  <a:lnTo>
                    <a:pt x="4" y="103"/>
                  </a:lnTo>
                  <a:lnTo>
                    <a:pt x="7" y="102"/>
                  </a:lnTo>
                  <a:lnTo>
                    <a:pt x="4" y="98"/>
                  </a:lnTo>
                  <a:lnTo>
                    <a:pt x="4" y="96"/>
                  </a:lnTo>
                  <a:lnTo>
                    <a:pt x="8" y="101"/>
                  </a:lnTo>
                  <a:lnTo>
                    <a:pt x="11" y="99"/>
                  </a:lnTo>
                  <a:lnTo>
                    <a:pt x="11" y="99"/>
                  </a:lnTo>
                  <a:close/>
                  <a:moveTo>
                    <a:pt x="11" y="110"/>
                  </a:moveTo>
                  <a:lnTo>
                    <a:pt x="11" y="111"/>
                  </a:lnTo>
                  <a:lnTo>
                    <a:pt x="4" y="108"/>
                  </a:lnTo>
                  <a:lnTo>
                    <a:pt x="4" y="107"/>
                  </a:lnTo>
                  <a:lnTo>
                    <a:pt x="11" y="110"/>
                  </a:lnTo>
                  <a:lnTo>
                    <a:pt x="11" y="110"/>
                  </a:lnTo>
                  <a:close/>
                  <a:moveTo>
                    <a:pt x="11" y="113"/>
                  </a:moveTo>
                  <a:lnTo>
                    <a:pt x="11" y="116"/>
                  </a:lnTo>
                  <a:lnTo>
                    <a:pt x="8" y="117"/>
                  </a:lnTo>
                  <a:lnTo>
                    <a:pt x="11" y="121"/>
                  </a:lnTo>
                  <a:lnTo>
                    <a:pt x="11" y="122"/>
                  </a:lnTo>
                  <a:lnTo>
                    <a:pt x="8" y="118"/>
                  </a:lnTo>
                  <a:lnTo>
                    <a:pt x="4" y="120"/>
                  </a:lnTo>
                  <a:lnTo>
                    <a:pt x="4" y="119"/>
                  </a:lnTo>
                  <a:lnTo>
                    <a:pt x="7" y="117"/>
                  </a:lnTo>
                  <a:lnTo>
                    <a:pt x="4" y="112"/>
                  </a:lnTo>
                  <a:lnTo>
                    <a:pt x="4" y="111"/>
                  </a:lnTo>
                  <a:lnTo>
                    <a:pt x="8" y="116"/>
                  </a:lnTo>
                  <a:lnTo>
                    <a:pt x="11" y="113"/>
                  </a:lnTo>
                  <a:lnTo>
                    <a:pt x="11" y="113"/>
                  </a:lnTo>
                  <a:close/>
                  <a:moveTo>
                    <a:pt x="11" y="125"/>
                  </a:moveTo>
                  <a:lnTo>
                    <a:pt x="11" y="126"/>
                  </a:lnTo>
                  <a:lnTo>
                    <a:pt x="4" y="124"/>
                  </a:lnTo>
                  <a:lnTo>
                    <a:pt x="4" y="123"/>
                  </a:lnTo>
                  <a:lnTo>
                    <a:pt x="11" y="125"/>
                  </a:lnTo>
                  <a:lnTo>
                    <a:pt x="11" y="125"/>
                  </a:lnTo>
                  <a:close/>
                  <a:moveTo>
                    <a:pt x="11" y="129"/>
                  </a:moveTo>
                  <a:lnTo>
                    <a:pt x="11" y="130"/>
                  </a:lnTo>
                  <a:lnTo>
                    <a:pt x="8" y="133"/>
                  </a:lnTo>
                  <a:lnTo>
                    <a:pt x="11" y="136"/>
                  </a:lnTo>
                  <a:lnTo>
                    <a:pt x="11" y="138"/>
                  </a:lnTo>
                  <a:lnTo>
                    <a:pt x="8" y="133"/>
                  </a:lnTo>
                  <a:lnTo>
                    <a:pt x="4" y="135"/>
                  </a:lnTo>
                  <a:lnTo>
                    <a:pt x="4" y="134"/>
                  </a:lnTo>
                  <a:lnTo>
                    <a:pt x="7" y="131"/>
                  </a:lnTo>
                  <a:lnTo>
                    <a:pt x="4" y="128"/>
                  </a:lnTo>
                  <a:lnTo>
                    <a:pt x="4" y="126"/>
                  </a:lnTo>
                  <a:lnTo>
                    <a:pt x="8" y="131"/>
                  </a:lnTo>
                  <a:lnTo>
                    <a:pt x="11" y="129"/>
                  </a:lnTo>
                  <a:lnTo>
                    <a:pt x="11" y="129"/>
                  </a:lnTo>
                  <a:close/>
                  <a:moveTo>
                    <a:pt x="11" y="140"/>
                  </a:moveTo>
                  <a:lnTo>
                    <a:pt x="11" y="141"/>
                  </a:lnTo>
                  <a:lnTo>
                    <a:pt x="4" y="139"/>
                  </a:lnTo>
                  <a:lnTo>
                    <a:pt x="4" y="138"/>
                  </a:lnTo>
                  <a:lnTo>
                    <a:pt x="11" y="140"/>
                  </a:lnTo>
                  <a:lnTo>
                    <a:pt x="11" y="140"/>
                  </a:lnTo>
                  <a:close/>
                  <a:moveTo>
                    <a:pt x="11" y="144"/>
                  </a:moveTo>
                  <a:lnTo>
                    <a:pt x="11" y="145"/>
                  </a:lnTo>
                  <a:lnTo>
                    <a:pt x="8" y="147"/>
                  </a:lnTo>
                  <a:lnTo>
                    <a:pt x="11" y="152"/>
                  </a:lnTo>
                  <a:lnTo>
                    <a:pt x="11" y="153"/>
                  </a:lnTo>
                  <a:lnTo>
                    <a:pt x="8" y="147"/>
                  </a:lnTo>
                  <a:lnTo>
                    <a:pt x="4" y="149"/>
                  </a:lnTo>
                  <a:lnTo>
                    <a:pt x="4" y="148"/>
                  </a:lnTo>
                  <a:lnTo>
                    <a:pt x="7" y="146"/>
                  </a:lnTo>
                  <a:lnTo>
                    <a:pt x="4" y="143"/>
                  </a:lnTo>
                  <a:lnTo>
                    <a:pt x="4" y="141"/>
                  </a:lnTo>
                  <a:lnTo>
                    <a:pt x="8" y="146"/>
                  </a:lnTo>
                  <a:lnTo>
                    <a:pt x="11" y="144"/>
                  </a:lnTo>
                  <a:lnTo>
                    <a:pt x="11" y="144"/>
                  </a:lnTo>
                  <a:close/>
                  <a:moveTo>
                    <a:pt x="11" y="156"/>
                  </a:moveTo>
                  <a:lnTo>
                    <a:pt x="11" y="156"/>
                  </a:lnTo>
                  <a:lnTo>
                    <a:pt x="4" y="154"/>
                  </a:lnTo>
                  <a:lnTo>
                    <a:pt x="4" y="153"/>
                  </a:lnTo>
                  <a:lnTo>
                    <a:pt x="11" y="156"/>
                  </a:lnTo>
                  <a:lnTo>
                    <a:pt x="11" y="156"/>
                  </a:lnTo>
                  <a:close/>
                  <a:moveTo>
                    <a:pt x="11" y="159"/>
                  </a:moveTo>
                  <a:lnTo>
                    <a:pt x="11" y="160"/>
                  </a:lnTo>
                  <a:lnTo>
                    <a:pt x="8" y="162"/>
                  </a:lnTo>
                  <a:lnTo>
                    <a:pt x="11" y="166"/>
                  </a:lnTo>
                  <a:lnTo>
                    <a:pt x="11" y="168"/>
                  </a:lnTo>
                  <a:lnTo>
                    <a:pt x="8" y="163"/>
                  </a:lnTo>
                  <a:lnTo>
                    <a:pt x="4" y="165"/>
                  </a:lnTo>
                  <a:lnTo>
                    <a:pt x="4" y="163"/>
                  </a:lnTo>
                  <a:lnTo>
                    <a:pt x="7" y="162"/>
                  </a:lnTo>
                  <a:lnTo>
                    <a:pt x="4" y="158"/>
                  </a:lnTo>
                  <a:lnTo>
                    <a:pt x="4" y="157"/>
                  </a:lnTo>
                  <a:lnTo>
                    <a:pt x="8" y="161"/>
                  </a:lnTo>
                  <a:lnTo>
                    <a:pt x="11" y="159"/>
                  </a:lnTo>
                  <a:lnTo>
                    <a:pt x="11" y="159"/>
                  </a:lnTo>
                  <a:close/>
                  <a:moveTo>
                    <a:pt x="11" y="171"/>
                  </a:moveTo>
                  <a:lnTo>
                    <a:pt x="11" y="172"/>
                  </a:lnTo>
                  <a:lnTo>
                    <a:pt x="4" y="169"/>
                  </a:lnTo>
                  <a:lnTo>
                    <a:pt x="4" y="168"/>
                  </a:lnTo>
                  <a:lnTo>
                    <a:pt x="11" y="171"/>
                  </a:lnTo>
                  <a:close/>
                  <a:moveTo>
                    <a:pt x="2" y="182"/>
                  </a:moveTo>
                  <a:lnTo>
                    <a:pt x="4" y="183"/>
                  </a:lnTo>
                  <a:lnTo>
                    <a:pt x="4" y="184"/>
                  </a:lnTo>
                  <a:lnTo>
                    <a:pt x="0" y="182"/>
                  </a:lnTo>
                  <a:lnTo>
                    <a:pt x="0" y="182"/>
                  </a:lnTo>
                  <a:lnTo>
                    <a:pt x="0" y="182"/>
                  </a:lnTo>
                  <a:lnTo>
                    <a:pt x="0" y="168"/>
                  </a:lnTo>
                  <a:lnTo>
                    <a:pt x="0" y="166"/>
                  </a:lnTo>
                  <a:lnTo>
                    <a:pt x="0" y="166"/>
                  </a:lnTo>
                  <a:lnTo>
                    <a:pt x="0" y="153"/>
                  </a:lnTo>
                  <a:lnTo>
                    <a:pt x="0" y="152"/>
                  </a:lnTo>
                  <a:lnTo>
                    <a:pt x="0" y="152"/>
                  </a:lnTo>
                  <a:lnTo>
                    <a:pt x="0" y="137"/>
                  </a:lnTo>
                  <a:lnTo>
                    <a:pt x="0" y="137"/>
                  </a:lnTo>
                  <a:lnTo>
                    <a:pt x="0" y="136"/>
                  </a:lnTo>
                  <a:lnTo>
                    <a:pt x="0" y="122"/>
                  </a:lnTo>
                  <a:lnTo>
                    <a:pt x="0" y="122"/>
                  </a:lnTo>
                  <a:lnTo>
                    <a:pt x="0" y="121"/>
                  </a:lnTo>
                  <a:lnTo>
                    <a:pt x="0" y="107"/>
                  </a:lnTo>
                  <a:lnTo>
                    <a:pt x="0" y="106"/>
                  </a:lnTo>
                  <a:lnTo>
                    <a:pt x="0" y="106"/>
                  </a:lnTo>
                  <a:lnTo>
                    <a:pt x="0" y="91"/>
                  </a:lnTo>
                  <a:lnTo>
                    <a:pt x="0" y="91"/>
                  </a:lnTo>
                  <a:lnTo>
                    <a:pt x="0" y="91"/>
                  </a:lnTo>
                  <a:lnTo>
                    <a:pt x="0" y="76"/>
                  </a:lnTo>
                  <a:lnTo>
                    <a:pt x="0" y="76"/>
                  </a:lnTo>
                  <a:lnTo>
                    <a:pt x="0" y="75"/>
                  </a:lnTo>
                  <a:lnTo>
                    <a:pt x="0" y="61"/>
                  </a:lnTo>
                  <a:lnTo>
                    <a:pt x="0" y="60"/>
                  </a:lnTo>
                  <a:lnTo>
                    <a:pt x="0" y="60"/>
                  </a:lnTo>
                  <a:lnTo>
                    <a:pt x="0" y="47"/>
                  </a:lnTo>
                  <a:lnTo>
                    <a:pt x="0" y="46"/>
                  </a:lnTo>
                  <a:lnTo>
                    <a:pt x="0" y="46"/>
                  </a:lnTo>
                  <a:lnTo>
                    <a:pt x="0" y="31"/>
                  </a:lnTo>
                  <a:lnTo>
                    <a:pt x="0" y="31"/>
                  </a:lnTo>
                  <a:lnTo>
                    <a:pt x="0" y="30"/>
                  </a:lnTo>
                  <a:lnTo>
                    <a:pt x="0" y="16"/>
                  </a:lnTo>
                  <a:lnTo>
                    <a:pt x="0" y="16"/>
                  </a:lnTo>
                  <a:lnTo>
                    <a:pt x="0" y="15"/>
                  </a:lnTo>
                  <a:lnTo>
                    <a:pt x="0" y="0"/>
                  </a:lnTo>
                  <a:lnTo>
                    <a:pt x="0" y="0"/>
                  </a:lnTo>
                  <a:lnTo>
                    <a:pt x="0" y="0"/>
                  </a:lnTo>
                  <a:lnTo>
                    <a:pt x="4" y="1"/>
                  </a:lnTo>
                  <a:lnTo>
                    <a:pt x="4" y="2"/>
                  </a:lnTo>
                  <a:lnTo>
                    <a:pt x="2" y="1"/>
                  </a:lnTo>
                  <a:lnTo>
                    <a:pt x="4" y="5"/>
                  </a:lnTo>
                  <a:lnTo>
                    <a:pt x="4" y="6"/>
                  </a:lnTo>
                  <a:lnTo>
                    <a:pt x="1" y="2"/>
                  </a:lnTo>
                  <a:lnTo>
                    <a:pt x="1" y="15"/>
                  </a:lnTo>
                  <a:lnTo>
                    <a:pt x="4" y="13"/>
                  </a:lnTo>
                  <a:lnTo>
                    <a:pt x="4" y="14"/>
                  </a:lnTo>
                  <a:lnTo>
                    <a:pt x="2" y="16"/>
                  </a:lnTo>
                  <a:lnTo>
                    <a:pt x="4" y="17"/>
                  </a:lnTo>
                  <a:lnTo>
                    <a:pt x="4" y="18"/>
                  </a:lnTo>
                  <a:lnTo>
                    <a:pt x="2" y="17"/>
                  </a:lnTo>
                  <a:lnTo>
                    <a:pt x="4" y="20"/>
                  </a:lnTo>
                  <a:lnTo>
                    <a:pt x="4" y="22"/>
                  </a:lnTo>
                  <a:lnTo>
                    <a:pt x="1" y="17"/>
                  </a:lnTo>
                  <a:lnTo>
                    <a:pt x="1" y="30"/>
                  </a:lnTo>
                  <a:lnTo>
                    <a:pt x="4" y="28"/>
                  </a:lnTo>
                  <a:lnTo>
                    <a:pt x="4" y="29"/>
                  </a:lnTo>
                  <a:lnTo>
                    <a:pt x="2" y="31"/>
                  </a:lnTo>
                  <a:lnTo>
                    <a:pt x="4" y="32"/>
                  </a:lnTo>
                  <a:lnTo>
                    <a:pt x="4" y="33"/>
                  </a:lnTo>
                  <a:lnTo>
                    <a:pt x="2" y="32"/>
                  </a:lnTo>
                  <a:lnTo>
                    <a:pt x="4" y="36"/>
                  </a:lnTo>
                  <a:lnTo>
                    <a:pt x="4" y="37"/>
                  </a:lnTo>
                  <a:lnTo>
                    <a:pt x="1" y="32"/>
                  </a:lnTo>
                  <a:lnTo>
                    <a:pt x="1" y="45"/>
                  </a:lnTo>
                  <a:lnTo>
                    <a:pt x="4" y="42"/>
                  </a:lnTo>
                  <a:lnTo>
                    <a:pt x="4" y="45"/>
                  </a:lnTo>
                  <a:lnTo>
                    <a:pt x="2" y="46"/>
                  </a:lnTo>
                  <a:lnTo>
                    <a:pt x="4" y="47"/>
                  </a:lnTo>
                  <a:lnTo>
                    <a:pt x="4" y="48"/>
                  </a:lnTo>
                  <a:lnTo>
                    <a:pt x="2" y="47"/>
                  </a:lnTo>
                  <a:lnTo>
                    <a:pt x="4" y="51"/>
                  </a:lnTo>
                  <a:lnTo>
                    <a:pt x="4" y="52"/>
                  </a:lnTo>
                  <a:lnTo>
                    <a:pt x="1" y="48"/>
                  </a:lnTo>
                  <a:lnTo>
                    <a:pt x="1" y="60"/>
                  </a:lnTo>
                  <a:lnTo>
                    <a:pt x="4" y="58"/>
                  </a:lnTo>
                  <a:lnTo>
                    <a:pt x="4" y="59"/>
                  </a:lnTo>
                  <a:lnTo>
                    <a:pt x="2" y="61"/>
                  </a:lnTo>
                  <a:lnTo>
                    <a:pt x="4" y="63"/>
                  </a:lnTo>
                  <a:lnTo>
                    <a:pt x="4" y="63"/>
                  </a:lnTo>
                  <a:lnTo>
                    <a:pt x="2" y="61"/>
                  </a:lnTo>
                  <a:lnTo>
                    <a:pt x="4" y="66"/>
                  </a:lnTo>
                  <a:lnTo>
                    <a:pt x="4" y="67"/>
                  </a:lnTo>
                  <a:lnTo>
                    <a:pt x="1" y="63"/>
                  </a:lnTo>
                  <a:lnTo>
                    <a:pt x="1" y="75"/>
                  </a:lnTo>
                  <a:lnTo>
                    <a:pt x="4" y="73"/>
                  </a:lnTo>
                  <a:lnTo>
                    <a:pt x="4" y="74"/>
                  </a:lnTo>
                  <a:lnTo>
                    <a:pt x="2" y="76"/>
                  </a:lnTo>
                  <a:lnTo>
                    <a:pt x="4" y="77"/>
                  </a:lnTo>
                  <a:lnTo>
                    <a:pt x="4" y="78"/>
                  </a:lnTo>
                  <a:lnTo>
                    <a:pt x="2" y="77"/>
                  </a:lnTo>
                  <a:lnTo>
                    <a:pt x="4" y="81"/>
                  </a:lnTo>
                  <a:lnTo>
                    <a:pt x="4" y="83"/>
                  </a:lnTo>
                  <a:lnTo>
                    <a:pt x="1" y="77"/>
                  </a:lnTo>
                  <a:lnTo>
                    <a:pt x="1" y="90"/>
                  </a:lnTo>
                  <a:lnTo>
                    <a:pt x="4" y="88"/>
                  </a:lnTo>
                  <a:lnTo>
                    <a:pt x="4" y="89"/>
                  </a:lnTo>
                  <a:lnTo>
                    <a:pt x="2" y="91"/>
                  </a:lnTo>
                  <a:lnTo>
                    <a:pt x="4" y="92"/>
                  </a:lnTo>
                  <a:lnTo>
                    <a:pt x="4" y="93"/>
                  </a:lnTo>
                  <a:lnTo>
                    <a:pt x="2" y="92"/>
                  </a:lnTo>
                  <a:lnTo>
                    <a:pt x="4" y="96"/>
                  </a:lnTo>
                  <a:lnTo>
                    <a:pt x="4" y="98"/>
                  </a:lnTo>
                  <a:lnTo>
                    <a:pt x="1" y="92"/>
                  </a:lnTo>
                  <a:lnTo>
                    <a:pt x="1" y="105"/>
                  </a:lnTo>
                  <a:lnTo>
                    <a:pt x="4" y="103"/>
                  </a:lnTo>
                  <a:lnTo>
                    <a:pt x="4" y="105"/>
                  </a:lnTo>
                  <a:lnTo>
                    <a:pt x="2" y="106"/>
                  </a:lnTo>
                  <a:lnTo>
                    <a:pt x="4" y="107"/>
                  </a:lnTo>
                  <a:lnTo>
                    <a:pt x="4" y="108"/>
                  </a:lnTo>
                  <a:lnTo>
                    <a:pt x="2" y="107"/>
                  </a:lnTo>
                  <a:lnTo>
                    <a:pt x="4" y="111"/>
                  </a:lnTo>
                  <a:lnTo>
                    <a:pt x="4" y="112"/>
                  </a:lnTo>
                  <a:lnTo>
                    <a:pt x="1" y="108"/>
                  </a:lnTo>
                  <a:lnTo>
                    <a:pt x="1" y="121"/>
                  </a:lnTo>
                  <a:lnTo>
                    <a:pt x="4" y="119"/>
                  </a:lnTo>
                  <a:lnTo>
                    <a:pt x="4" y="120"/>
                  </a:lnTo>
                  <a:lnTo>
                    <a:pt x="2" y="122"/>
                  </a:lnTo>
                  <a:lnTo>
                    <a:pt x="4" y="123"/>
                  </a:lnTo>
                  <a:lnTo>
                    <a:pt x="4" y="124"/>
                  </a:lnTo>
                  <a:lnTo>
                    <a:pt x="2" y="123"/>
                  </a:lnTo>
                  <a:lnTo>
                    <a:pt x="4" y="126"/>
                  </a:lnTo>
                  <a:lnTo>
                    <a:pt x="4" y="128"/>
                  </a:lnTo>
                  <a:lnTo>
                    <a:pt x="1" y="123"/>
                  </a:lnTo>
                  <a:lnTo>
                    <a:pt x="1" y="136"/>
                  </a:lnTo>
                  <a:lnTo>
                    <a:pt x="4" y="134"/>
                  </a:lnTo>
                  <a:lnTo>
                    <a:pt x="4" y="135"/>
                  </a:lnTo>
                  <a:lnTo>
                    <a:pt x="2" y="137"/>
                  </a:lnTo>
                  <a:lnTo>
                    <a:pt x="4" y="138"/>
                  </a:lnTo>
                  <a:lnTo>
                    <a:pt x="4" y="139"/>
                  </a:lnTo>
                  <a:lnTo>
                    <a:pt x="2" y="138"/>
                  </a:lnTo>
                  <a:lnTo>
                    <a:pt x="4" y="141"/>
                  </a:lnTo>
                  <a:lnTo>
                    <a:pt x="4" y="143"/>
                  </a:lnTo>
                  <a:lnTo>
                    <a:pt x="1" y="138"/>
                  </a:lnTo>
                  <a:lnTo>
                    <a:pt x="1" y="151"/>
                  </a:lnTo>
                  <a:lnTo>
                    <a:pt x="4" y="148"/>
                  </a:lnTo>
                  <a:lnTo>
                    <a:pt x="4" y="149"/>
                  </a:lnTo>
                  <a:lnTo>
                    <a:pt x="2" y="152"/>
                  </a:lnTo>
                  <a:lnTo>
                    <a:pt x="4" y="153"/>
                  </a:lnTo>
                  <a:lnTo>
                    <a:pt x="4" y="154"/>
                  </a:lnTo>
                  <a:lnTo>
                    <a:pt x="2" y="153"/>
                  </a:lnTo>
                  <a:lnTo>
                    <a:pt x="4" y="157"/>
                  </a:lnTo>
                  <a:lnTo>
                    <a:pt x="4" y="158"/>
                  </a:lnTo>
                  <a:lnTo>
                    <a:pt x="1" y="153"/>
                  </a:lnTo>
                  <a:lnTo>
                    <a:pt x="1" y="166"/>
                  </a:lnTo>
                  <a:lnTo>
                    <a:pt x="4" y="163"/>
                  </a:lnTo>
                  <a:lnTo>
                    <a:pt x="4" y="165"/>
                  </a:lnTo>
                  <a:lnTo>
                    <a:pt x="2" y="166"/>
                  </a:lnTo>
                  <a:lnTo>
                    <a:pt x="4" y="168"/>
                  </a:lnTo>
                  <a:lnTo>
                    <a:pt x="4" y="169"/>
                  </a:lnTo>
                  <a:lnTo>
                    <a:pt x="2" y="168"/>
                  </a:lnTo>
                  <a:lnTo>
                    <a:pt x="4" y="172"/>
                  </a:lnTo>
                  <a:lnTo>
                    <a:pt x="4" y="173"/>
                  </a:lnTo>
                  <a:lnTo>
                    <a:pt x="1" y="169"/>
                  </a:lnTo>
                  <a:lnTo>
                    <a:pt x="1" y="181"/>
                  </a:lnTo>
                  <a:lnTo>
                    <a:pt x="4" y="179"/>
                  </a:lnTo>
                  <a:lnTo>
                    <a:pt x="4" y="180"/>
                  </a:lnTo>
                  <a:lnTo>
                    <a:pt x="2" y="1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260" name="Picture 1259">
            <a:extLst>
              <a:ext uri="{FF2B5EF4-FFF2-40B4-BE49-F238E27FC236}">
                <a16:creationId xmlns:a16="http://schemas.microsoft.com/office/drawing/2014/main" id="{76CE22DC-612B-4CAF-ACBF-53E80B26C838}"/>
              </a:ext>
            </a:extLst>
          </p:cNvPr>
          <p:cNvPicPr>
            <a:picLocks noChangeAspect="1"/>
          </p:cNvPicPr>
          <p:nvPr/>
        </p:nvPicPr>
        <p:blipFill>
          <a:blip r:embed="rId5"/>
          <a:stretch>
            <a:fillRect/>
          </a:stretch>
        </p:blipFill>
        <p:spPr>
          <a:xfrm>
            <a:off x="7184537" y="1929519"/>
            <a:ext cx="1112363" cy="1108068"/>
          </a:xfrm>
          <a:prstGeom prst="rect">
            <a:avLst/>
          </a:prstGeom>
        </p:spPr>
      </p:pic>
      <p:sp>
        <p:nvSpPr>
          <p:cNvPr id="1261" name="TextBox 1260">
            <a:extLst>
              <a:ext uri="{FF2B5EF4-FFF2-40B4-BE49-F238E27FC236}">
                <a16:creationId xmlns:a16="http://schemas.microsoft.com/office/drawing/2014/main" id="{BA20AFF4-14AB-46C3-87AC-21B1E38287E7}"/>
              </a:ext>
            </a:extLst>
          </p:cNvPr>
          <p:cNvSpPr txBox="1"/>
          <p:nvPr/>
        </p:nvSpPr>
        <p:spPr>
          <a:xfrm>
            <a:off x="7103334" y="3209050"/>
            <a:ext cx="3652774" cy="2246769"/>
          </a:xfrm>
          <a:prstGeom prst="rect">
            <a:avLst/>
          </a:prstGeom>
          <a:noFill/>
        </p:spPr>
        <p:txBody>
          <a:bodyPr wrap="square" rtlCol="0" anchor="t">
            <a:spAutoFit/>
          </a:bodyPr>
          <a:lstStyle/>
          <a:p>
            <a:r>
              <a:rPr lang="en-US" sz="2800" dirty="0">
                <a:solidFill>
                  <a:schemeClr val="tx2"/>
                </a:solidFill>
              </a:rPr>
              <a:t>Mayors Acting on Climate Change = Better Air Quality = Better Urban Citizen Health</a:t>
            </a:r>
            <a:endParaRPr lang="en-US" sz="2000" dirty="0"/>
          </a:p>
        </p:txBody>
      </p:sp>
    </p:spTree>
    <p:extLst>
      <p:ext uri="{BB962C8B-B14F-4D97-AF65-F5344CB8AC3E}">
        <p14:creationId xmlns:p14="http://schemas.microsoft.com/office/powerpoint/2010/main" val="271972489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2593" y="0"/>
            <a:ext cx="13484240" cy="6858000"/>
          </a:xfrm>
          <a:prstGeom prst="rect">
            <a:avLst/>
          </a:prstGeom>
        </p:spPr>
      </p:pic>
      <p:grpSp>
        <p:nvGrpSpPr>
          <p:cNvPr id="3" name="Group 2"/>
          <p:cNvGrpSpPr/>
          <p:nvPr/>
        </p:nvGrpSpPr>
        <p:grpSpPr>
          <a:xfrm>
            <a:off x="364863" y="301581"/>
            <a:ext cx="3292668" cy="1287263"/>
            <a:chOff x="273647" y="226185"/>
            <a:chExt cx="2469501" cy="965447"/>
          </a:xfrm>
        </p:grpSpPr>
        <p:sp>
          <p:nvSpPr>
            <p:cNvPr id="6" name="Rectangle 5"/>
            <p:cNvSpPr/>
            <p:nvPr/>
          </p:nvSpPr>
          <p:spPr>
            <a:xfrm>
              <a:off x="358499" y="242898"/>
              <a:ext cx="2384649" cy="807914"/>
            </a:xfrm>
            <a:prstGeom prst="rect">
              <a:avLst/>
            </a:prstGeom>
          </p:spPr>
          <p:txBody>
            <a:bodyPr wrap="square">
              <a:spAutoFit/>
            </a:bodyPr>
            <a:lstStyle/>
            <a:p>
              <a:pPr defTabSz="609585"/>
              <a:r>
                <a:rPr lang="en-US" sz="3200" b="1" dirty="0">
                  <a:solidFill>
                    <a:srgbClr val="FF0000"/>
                  </a:solidFill>
                  <a:latin typeface="Georgia"/>
                  <a:cs typeface="Georgia"/>
                </a:rPr>
                <a:t>Widen </a:t>
              </a:r>
            </a:p>
            <a:p>
              <a:pPr defTabSz="609585"/>
              <a:r>
                <a:rPr lang="en-US" sz="3200" dirty="0">
                  <a:solidFill>
                    <a:prstClr val="white"/>
                  </a:solidFill>
                  <a:latin typeface="Georgia"/>
                  <a:cs typeface="Georgia"/>
                </a:rPr>
                <a:t>your lens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1614083" y="307941"/>
              <a:ext cx="6064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6200000">
              <a:off x="191891" y="666963"/>
              <a:ext cx="6064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4905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Title &amp; Bullets">
  <a:themeElements>
    <a:clrScheme name="">
      <a:dk1>
        <a:srgbClr val="777777"/>
      </a:dk1>
      <a:lt1>
        <a:srgbClr val="FFFFFF"/>
      </a:lt1>
      <a:dk2>
        <a:srgbClr val="000000"/>
      </a:dk2>
      <a:lt2>
        <a:srgbClr val="808080"/>
      </a:lt2>
      <a:accent1>
        <a:srgbClr val="C0C0C0"/>
      </a:accent1>
      <a:accent2>
        <a:srgbClr val="333399"/>
      </a:accent2>
      <a:accent3>
        <a:srgbClr val="FFFFFF"/>
      </a:accent3>
      <a:accent4>
        <a:srgbClr val="656565"/>
      </a:accent4>
      <a:accent5>
        <a:srgbClr val="DCDCDC"/>
      </a:accent5>
      <a:accent6>
        <a:srgbClr val="2D2D8A"/>
      </a:accent6>
      <a:hlink>
        <a:srgbClr val="009999"/>
      </a:hlink>
      <a:folHlink>
        <a:srgbClr val="99CC00"/>
      </a:folHlink>
    </a:clrScheme>
    <a:fontScheme name="Title &amp; Bullets">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spDef>
    <a:ln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itle &amp; Bullets">
  <a:themeElements>
    <a:clrScheme name="Custom 3">
      <a:dk1>
        <a:srgbClr val="777777"/>
      </a:dk1>
      <a:lt1>
        <a:srgbClr val="FFFFFF"/>
      </a:lt1>
      <a:dk2>
        <a:srgbClr val="000000"/>
      </a:dk2>
      <a:lt2>
        <a:srgbClr val="808080"/>
      </a:lt2>
      <a:accent1>
        <a:srgbClr val="FF0000"/>
      </a:accent1>
      <a:accent2>
        <a:srgbClr val="333399"/>
      </a:accent2>
      <a:accent3>
        <a:srgbClr val="FFFFFF"/>
      </a:accent3>
      <a:accent4>
        <a:srgbClr val="656565"/>
      </a:accent4>
      <a:accent5>
        <a:srgbClr val="DCDCDC"/>
      </a:accent5>
      <a:accent6>
        <a:srgbClr val="2D2D8A"/>
      </a:accent6>
      <a:hlink>
        <a:srgbClr val="FF0000"/>
      </a:hlink>
      <a:folHlink>
        <a:srgbClr val="FF0000"/>
      </a:folHlink>
    </a:clrScheme>
    <a:fontScheme name="Title &amp; Bullets">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spDef>
    <a:ln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itle &amp; Bullets">
  <a:themeElements>
    <a:clrScheme name="">
      <a:dk1>
        <a:srgbClr val="777777"/>
      </a:dk1>
      <a:lt1>
        <a:srgbClr val="FFFFFF"/>
      </a:lt1>
      <a:dk2>
        <a:srgbClr val="000000"/>
      </a:dk2>
      <a:lt2>
        <a:srgbClr val="808080"/>
      </a:lt2>
      <a:accent1>
        <a:srgbClr val="C0C0C0"/>
      </a:accent1>
      <a:accent2>
        <a:srgbClr val="333399"/>
      </a:accent2>
      <a:accent3>
        <a:srgbClr val="FFFFFF"/>
      </a:accent3>
      <a:accent4>
        <a:srgbClr val="656565"/>
      </a:accent4>
      <a:accent5>
        <a:srgbClr val="DCDCDC"/>
      </a:accent5>
      <a:accent6>
        <a:srgbClr val="2D2D8A"/>
      </a:accent6>
      <a:hlink>
        <a:srgbClr val="009999"/>
      </a:hlink>
      <a:folHlink>
        <a:srgbClr val="99CC00"/>
      </a:folHlink>
    </a:clrScheme>
    <a:fontScheme name="Title &amp; Bullets">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spDef>
    <a:ln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3546</TotalTime>
  <Words>639</Words>
  <Application>Microsoft Office PowerPoint</Application>
  <PresentationFormat>Widescreen</PresentationFormat>
  <Paragraphs>89</Paragraphs>
  <Slides>10</Slides>
  <Notes>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10</vt:i4>
      </vt:variant>
    </vt:vector>
  </HeadingPairs>
  <TitlesOfParts>
    <vt:vector size="22" baseType="lpstr">
      <vt:lpstr>MS PGothic</vt:lpstr>
      <vt:lpstr>MS PGothic</vt:lpstr>
      <vt:lpstr>Arial</vt:lpstr>
      <vt:lpstr>Arial Unicode MS</vt:lpstr>
      <vt:lpstr>Calibri</vt:lpstr>
      <vt:lpstr>Georgia</vt:lpstr>
      <vt:lpstr>ヒラギノ角ゴ ProN W3</vt:lpstr>
      <vt:lpstr>ヒラギノ角ゴ ProN W6</vt:lpstr>
      <vt:lpstr>Title &amp; Bullets</vt:lpstr>
      <vt:lpstr>1_Title &amp; Bullets</vt:lpstr>
      <vt:lpstr>2_Title &amp; Bullets</vt:lpstr>
      <vt:lpstr>Office Theme</vt:lpstr>
      <vt:lpstr> The Intersection of Climate &amp; Health</vt:lpstr>
      <vt:lpstr>Our Sustainability Goals</vt:lpstr>
      <vt:lpstr>Our Energy &amp; Climate Journey</vt:lpstr>
      <vt:lpstr>Our Reach (or how we think  about sustainability)</vt:lpstr>
      <vt:lpstr>Our Environmental Aspirations</vt:lpstr>
      <vt:lpstr>Operate On a One Planet Budget</vt:lpstr>
      <vt:lpstr>Care for the planet like our health depends on it</vt:lpstr>
      <vt:lpstr>Partnerships at the intersection of environmental/human health expand the scale of our impact</vt:lpstr>
      <vt:lpstr>PowerPoint Presentation</vt:lpstr>
      <vt:lpstr>Imagine  the possibilities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Dahlin, Philip [JSGUS]</dc:creator>
  <cp:lastModifiedBy>Dahlin, Philip [JSGUS]</cp:lastModifiedBy>
  <cp:revision>114</cp:revision>
  <dcterms:created xsi:type="dcterms:W3CDTF">2018-03-21T20:40:13Z</dcterms:created>
  <dcterms:modified xsi:type="dcterms:W3CDTF">2018-04-10T12:10:12Z</dcterms:modified>
</cp:coreProperties>
</file>