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1"/>
    <p:sldMasterId id="2147483781" r:id="rId2"/>
    <p:sldMasterId id="2147483872" r:id="rId3"/>
    <p:sldMasterId id="2147483772" r:id="rId4"/>
    <p:sldMasterId id="2147483815" r:id="rId5"/>
    <p:sldMasterId id="2147483923" r:id="rId6"/>
  </p:sldMasterIdLst>
  <p:notesMasterIdLst>
    <p:notesMasterId r:id="rId16"/>
  </p:notesMasterIdLst>
  <p:handoutMasterIdLst>
    <p:handoutMasterId r:id="rId17"/>
  </p:handoutMasterIdLst>
  <p:sldIdLst>
    <p:sldId id="666" r:id="rId7"/>
    <p:sldId id="665" r:id="rId8"/>
    <p:sldId id="658" r:id="rId9"/>
    <p:sldId id="669" r:id="rId10"/>
    <p:sldId id="617" r:id="rId11"/>
    <p:sldId id="622" r:id="rId12"/>
    <p:sldId id="619" r:id="rId13"/>
    <p:sldId id="667" r:id="rId14"/>
    <p:sldId id="674" r:id="rId15"/>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
          <p15:clr>
            <a:srgbClr val="A4A3A4"/>
          </p15:clr>
        </p15:guide>
        <p15:guide id="2" pos="24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e Scott Poulsen " initials="MSP" lastIdx="13" clrIdx="0"/>
  <p:cmAuthor id="1" name="Mette Flink" initials="" lastIdx="0" clrIdx="1"/>
  <p:cmAuthor id="2" name="Mark Watts" initials="" lastIdx="12" clrIdx="2"/>
  <p:cmAuthor id="3" name="Marie Scott Poulsen" initials="" lastIdx="7" clrIdx="3"/>
  <p:cmAuthor id="4" name="Sara Radelet" initials="SR" lastIdx="1" clrIdx="4">
    <p:extLst/>
  </p:cmAuthor>
  <p:cmAuthor id="5" name="Mark Watts" initials="MW" lastIdx="1" clrIdx="5"/>
  <p:cmAuthor id="6" name="Shannon Lawrence" initials="SL" lastIdx="1" clrIdx="6">
    <p:extLst/>
  </p:cmAuthor>
  <p:cmAuthor id="7" name="Shannon Lawrence" initials="SL [2]" lastIdx="1" clrIdx="7">
    <p:extLst/>
  </p:cmAuthor>
  <p:cmAuthor id="8" name="Shannon Lawrence" initials="SL [3]" lastIdx="1" clrIdx="8">
    <p:extLst/>
  </p:cmAuthor>
  <p:cmAuthor id="9" name="Shannon Lawrence" initials="SL [4]" lastIdx="1" clrIdx="9">
    <p:extLst/>
  </p:cmAuthor>
  <p:cmAuthor id="10" name="Shannon Lawrence" initials="SL [5]" lastIdx="1" clrIdx="10">
    <p:extLst/>
  </p:cmAuthor>
  <p:cmAuthor id="11" name="Shannon Lawrence" initials="SL [6]" lastIdx="1" clrIdx="11">
    <p:extLst/>
  </p:cmAuthor>
  <p:cmAuthor id="12" name="Shannon Lawrence" initials="SL [7]" lastIdx="1" clrIdx="12">
    <p:extLst/>
  </p:cmAuthor>
  <p:cmAuthor id="13" name="Shannon Lawrence" initials="SL [8]" lastIdx="1" clrIdx="13">
    <p:extLst/>
  </p:cmAuthor>
  <p:cmAuthor id="14" name="Shannon Lawrence" initials="SL [9]" lastIdx="1" clrIdx="14">
    <p:extLst/>
  </p:cmAuthor>
  <p:cmAuthor id="15" name="Shannon Lawrence" initials="SL [3] [2] [2]" lastIdx="1" clrIdx="15"/>
  <p:cmAuthor id="16" name="Shannon Lawrence" initials="SL [3] [2] [2] [3]" lastIdx="1" clrIdx="16"/>
  <p:cmAuthor id="17" name="Shannon Lawrence" initials="SL [3] [2] [2] [2]" lastIdx="1" clrIdx="17"/>
  <p:cmAuthor id="18" name="Shannon Lawrence" initials="SL [3] [2]" lastIdx="1" clrIdx="18"/>
  <p:cmAuthor id="19" name="Kevin Austin" initials="KA" lastIdx="5" clrIdx="19">
    <p:extLst/>
  </p:cmAuthor>
  <p:cmAuthor id="20" name="Kevin Austin" initials="KA [2]" lastIdx="1" clrIdx="2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589"/>
    <a:srgbClr val="007477"/>
    <a:srgbClr val="DCE0E0"/>
    <a:srgbClr val="20415C"/>
    <a:srgbClr val="182E5C"/>
    <a:srgbClr val="845C8C"/>
    <a:srgbClr val="FBC2FF"/>
    <a:srgbClr val="DC9CEE"/>
    <a:srgbClr val="D193DE"/>
    <a:srgbClr val="B17C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7AC3CCA-C797-4891-BE02-D94E43425B78}" styleName="Mellemlayou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sfarv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llemlayout 1 - markeringsfarv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llemlayout 1 - markeringsfarv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llemlayout 1 - markeringsfarv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llemlayout 2 - markeringsfarv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llemlayout 3 - markeringsfarv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llemlayout 3 - markeringsfarv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llemlayout 3 - markeringsfarv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llemlayout 3 - markeringsfarv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llemlayout 2 - markeringsfarv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yst layout 2 - markeringsfarv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llemlayout 1 - markeringsfarv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84E427A-3D55-4303-BF80-6455036E1DE7}" styleName="Tema til typografi 1 - markeringsfarv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yst layout 2 - markeringsfarv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yst layout 1 - markeringsfarv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ema til typografi 1 - markeringsfarv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19" autoAdjust="0"/>
    <p:restoredTop sz="91818" autoAdjust="0"/>
  </p:normalViewPr>
  <p:slideViewPr>
    <p:cSldViewPr snapToGrid="0" snapToObjects="1" showGuides="1">
      <p:cViewPr>
        <p:scale>
          <a:sx n="100" d="100"/>
          <a:sy n="100" d="100"/>
        </p:scale>
        <p:origin x="272" y="168"/>
      </p:cViewPr>
      <p:guideLst>
        <p:guide orient="horz" pos="381"/>
        <p:guide pos="24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93DA86-AF9C-1F4C-AE17-38C86C733A7B}" type="datetimeFigureOut">
              <a:rPr lang="da-DK" smtClean="0"/>
              <a:t>06/04/2018</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EC9EAD-E9C4-044B-B537-9DE53B49FB30}" type="slidenum">
              <a:rPr lang="da-DK" smtClean="0"/>
              <a:t>‹#›</a:t>
            </a:fld>
            <a:endParaRPr lang="da-DK"/>
          </a:p>
        </p:txBody>
      </p:sp>
    </p:spTree>
    <p:extLst>
      <p:ext uri="{BB962C8B-B14F-4D97-AF65-F5344CB8AC3E}">
        <p14:creationId xmlns:p14="http://schemas.microsoft.com/office/powerpoint/2010/main" val="38252665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41D3B9-9772-3848-A62E-9D94BDC8E927}" type="datetimeFigureOut">
              <a:rPr lang="da-DK" smtClean="0"/>
              <a:pPr/>
              <a:t>06/04/2018</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773A76-DD7E-F143-9BFE-31B8FC0798A1}" type="slidenum">
              <a:rPr lang="da-DK" smtClean="0"/>
              <a:pPr/>
              <a:t>‹#›</a:t>
            </a:fld>
            <a:endParaRPr lang="da-DK"/>
          </a:p>
        </p:txBody>
      </p:sp>
    </p:spTree>
    <p:extLst>
      <p:ext uri="{BB962C8B-B14F-4D97-AF65-F5344CB8AC3E}">
        <p14:creationId xmlns:p14="http://schemas.microsoft.com/office/powerpoint/2010/main" val="36000098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en.wikipedia.org/wiki/Representative_Concentration_Pathway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B2D9F97-A219-4BF4-9BD6-9782ED0ABD7B}" type="slidenum">
              <a:rPr lang="en-GB" smtClean="0"/>
              <a:t>1</a:t>
            </a:fld>
            <a:endParaRPr lang="en-GB"/>
          </a:p>
        </p:txBody>
      </p:sp>
    </p:spTree>
    <p:extLst>
      <p:ext uri="{BB962C8B-B14F-4D97-AF65-F5344CB8AC3E}">
        <p14:creationId xmlns:p14="http://schemas.microsoft.com/office/powerpoint/2010/main" val="22007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The</a:t>
            </a:r>
            <a:r>
              <a:rPr lang="en-US" baseline="0" dirty="0" smtClean="0"/>
              <a:t> </a:t>
            </a:r>
            <a:r>
              <a:rPr lang="en-US" sz="1200" kern="1200" dirty="0" smtClean="0">
                <a:solidFill>
                  <a:schemeClr val="tx1"/>
                </a:solidFill>
                <a:effectLst/>
                <a:latin typeface="+mn-lt"/>
                <a:ea typeface="+mn-ea"/>
                <a:cs typeface="+mn-cs"/>
              </a:rPr>
              <a:t>central focus of the 2017 – 2020 Business Plan is to enable every C40 mayor to commit to a development strategy for their city that is in line with what is needed to deliver the Paris Agreement.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At COP</a:t>
            </a:r>
            <a:r>
              <a:rPr lang="en-US" sz="1200" kern="1200" baseline="0" dirty="0" smtClean="0">
                <a:solidFill>
                  <a:schemeClr val="tx1"/>
                </a:solidFill>
                <a:effectLst/>
                <a:latin typeface="+mn-lt"/>
                <a:ea typeface="+mn-ea"/>
                <a:cs typeface="+mn-cs"/>
              </a:rPr>
              <a:t>21 n</a:t>
            </a:r>
            <a:r>
              <a:rPr lang="en-US" sz="1200" kern="1200" dirty="0" smtClean="0">
                <a:solidFill>
                  <a:schemeClr val="tx1"/>
                </a:solidFill>
                <a:effectLst/>
                <a:latin typeface="+mn-lt"/>
                <a:ea typeface="+mn-ea"/>
                <a:cs typeface="+mn-cs"/>
              </a:rPr>
              <a:t>ation states agreed a</a:t>
            </a:r>
            <a:r>
              <a:rPr lang="en-US" sz="1200" kern="1200" baseline="0" dirty="0" smtClean="0">
                <a:solidFill>
                  <a:schemeClr val="tx1"/>
                </a:solidFill>
                <a:effectLst/>
                <a:latin typeface="+mn-lt"/>
                <a:ea typeface="+mn-ea"/>
                <a:cs typeface="+mn-cs"/>
              </a:rPr>
              <a:t> target to constrain global temperature rise to </a:t>
            </a:r>
            <a:r>
              <a:rPr lang="en-US" sz="1200" kern="1200" dirty="0" smtClean="0">
                <a:solidFill>
                  <a:schemeClr val="tx1"/>
                </a:solidFill>
                <a:effectLst/>
                <a:latin typeface="+mn-lt"/>
                <a:ea typeface="+mn-ea"/>
                <a:cs typeface="+mn-cs"/>
              </a:rPr>
              <a:t>1.5 degrees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But the commitments governments</a:t>
            </a:r>
            <a:r>
              <a:rPr lang="en-US" sz="1200" kern="1200" baseline="0" dirty="0" smtClean="0">
                <a:solidFill>
                  <a:schemeClr val="tx1"/>
                </a:solidFill>
                <a:effectLst/>
                <a:latin typeface="+mn-lt"/>
                <a:ea typeface="+mn-ea"/>
                <a:cs typeface="+mn-cs"/>
              </a:rPr>
              <a:t> made in Paris would only actually deliver somewhere between 2.5 and 3 degrees of temperature rise - </a:t>
            </a:r>
            <a:r>
              <a:rPr lang="en-US" sz="1200" kern="1200" dirty="0" smtClean="0">
                <a:solidFill>
                  <a:schemeClr val="tx1"/>
                </a:solidFill>
                <a:effectLst/>
                <a:latin typeface="+mn-lt"/>
                <a:ea typeface="+mn-ea"/>
                <a:cs typeface="+mn-cs"/>
              </a:rPr>
              <a:t>As Sir David King, the special adviser on climate change to the British government said in Marrakech recently, the difference between 1.5 degrees of warming and 2 degrees is between manageable and disastrous  </a:t>
            </a: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baseline="0" dirty="0" smtClean="0">
                <a:solidFill>
                  <a:schemeClr val="tx1"/>
                </a:solidFill>
                <a:effectLst/>
                <a:latin typeface="+mn-lt"/>
                <a:ea typeface="+mn-ea"/>
                <a:cs typeface="+mn-cs"/>
              </a:rPr>
              <a:t>So there needs to be major emphasis on action from non-state actors</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baseline="0" dirty="0" smtClean="0">
                <a:solidFill>
                  <a:schemeClr val="tx1"/>
                </a:solidFill>
                <a:effectLst/>
                <a:latin typeface="+mn-lt"/>
                <a:ea typeface="+mn-ea"/>
                <a:cs typeface="+mn-cs"/>
              </a:rPr>
              <a:t>C40’s business plan proposes that C40 Cities should lead that effort and Deadline 2020 is the </a:t>
            </a:r>
            <a:r>
              <a:rPr lang="en-US" sz="1200" kern="1200" baseline="0" dirty="0" err="1" smtClean="0">
                <a:solidFill>
                  <a:schemeClr val="tx1"/>
                </a:solidFill>
                <a:effectLst/>
                <a:latin typeface="+mn-lt"/>
                <a:ea typeface="+mn-ea"/>
                <a:cs typeface="+mn-cs"/>
              </a:rPr>
              <a:t>routemap</a:t>
            </a:r>
            <a:r>
              <a:rPr lang="en-US" sz="1200" kern="1200" baseline="0" dirty="0" smtClean="0">
                <a:solidFill>
                  <a:schemeClr val="tx1"/>
                </a:solidFill>
                <a:effectLst/>
                <a:latin typeface="+mn-lt"/>
                <a:ea typeface="+mn-ea"/>
                <a:cs typeface="+mn-cs"/>
              </a:rPr>
              <a:t> to get there</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But is a 1.5 degree target still achievable?  </a:t>
            </a:r>
          </a:p>
          <a:p>
            <a:r>
              <a:rPr lang="en-US" sz="1200" kern="1200" dirty="0" smtClean="0">
                <a:solidFill>
                  <a:schemeClr val="tx1"/>
                </a:solidFill>
                <a:effectLst/>
                <a:latin typeface="+mn-lt"/>
                <a:ea typeface="+mn-ea"/>
                <a:cs typeface="+mn-cs"/>
              </a:rPr>
              <a:t>- What is the route map to get there?  </a:t>
            </a: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do individual C40 cities need to do to contribute?  </a:t>
            </a:r>
          </a:p>
          <a:p>
            <a:pPr marL="171450" indent="-171450">
              <a:buFontTx/>
              <a:buChar char="-"/>
            </a:pPr>
            <a:r>
              <a:rPr lang="en-US" sz="1200" kern="1200" dirty="0" smtClean="0">
                <a:solidFill>
                  <a:schemeClr val="tx1"/>
                </a:solidFill>
                <a:effectLst/>
                <a:latin typeface="+mn-lt"/>
                <a:ea typeface="+mn-ea"/>
                <a:cs typeface="+mn-cs"/>
              </a:rPr>
              <a:t>And how can C40 best support those efforts?  </a:t>
            </a:r>
          </a:p>
          <a:p>
            <a:pPr marL="171450" indent="-171450">
              <a:buFontTx/>
              <a:buChar char="-"/>
            </a:pPr>
            <a:r>
              <a:rPr lang="en-US" sz="1200" kern="1200" dirty="0" smtClean="0">
                <a:solidFill>
                  <a:schemeClr val="tx1"/>
                </a:solidFill>
                <a:effectLst/>
                <a:latin typeface="+mn-lt"/>
                <a:ea typeface="+mn-ea"/>
                <a:cs typeface="+mn-cs"/>
              </a:rPr>
              <a:t>Deadline</a:t>
            </a:r>
            <a:r>
              <a:rPr lang="en-US" sz="1200" kern="1200" baseline="0" dirty="0" smtClean="0">
                <a:solidFill>
                  <a:schemeClr val="tx1"/>
                </a:solidFill>
                <a:effectLst/>
                <a:latin typeface="+mn-lt"/>
                <a:ea typeface="+mn-ea"/>
                <a:cs typeface="+mn-cs"/>
              </a:rPr>
              <a:t> 2020 sets out to begin to answer these questions</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solidFill>
                  <a:prstClr val="black"/>
                </a:solidFill>
              </a:rPr>
              <a:pPr/>
              <a:t>2</a:t>
            </a:fld>
            <a:endParaRPr lang="da-DK" dirty="0">
              <a:solidFill>
                <a:prstClr val="black"/>
              </a:solidFill>
            </a:endParaRPr>
          </a:p>
        </p:txBody>
      </p:sp>
    </p:spTree>
    <p:extLst>
      <p:ext uri="{BB962C8B-B14F-4D97-AF65-F5344CB8AC3E}">
        <p14:creationId xmlns:p14="http://schemas.microsoft.com/office/powerpoint/2010/main" val="209717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effectLst/>
              </a:rPr>
              <a:t>SPEAKER</a:t>
            </a:r>
            <a:r>
              <a:rPr lang="en-GB" baseline="0" dirty="0" smtClean="0">
                <a:effectLst/>
              </a:rPr>
              <a:t> NOTES: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effectLst/>
              </a:rPr>
              <a:t>Intro/background to benefits research = we have to act now, making the case for climate action is one of the biggest barriers that cities face (ref C40 potential and unlocking reports), so C40 launched the benefits research programme…</a:t>
            </a:r>
            <a:endParaRPr lang="en-GB"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effectLst/>
              </a:rPr>
              <a:t>As</a:t>
            </a:r>
            <a:r>
              <a:rPr lang="en-GB" baseline="0" dirty="0" smtClean="0">
                <a:effectLst/>
              </a:rPr>
              <a:t> well as a huge challenge it is also a huge opportunity…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effectLst/>
              </a:rPr>
              <a:t>Cities are facing the impact of climate and air q now so have to act on both, climate</a:t>
            </a:r>
            <a:r>
              <a:rPr lang="en-GB" baseline="0" dirty="0" smtClean="0">
                <a:effectLst/>
              </a:rPr>
              <a:t> and air q share a lot of the same root causes and there is also the potential for them to share solutions and opportunities – in particular HEALTH</a:t>
            </a:r>
            <a:endParaRPr lang="en-GB" dirty="0" smtClean="0">
              <a:effectLst/>
            </a:endParaRPr>
          </a:p>
        </p:txBody>
      </p:sp>
      <p:sp>
        <p:nvSpPr>
          <p:cNvPr id="4" name="Slide Number Placeholder 3"/>
          <p:cNvSpPr>
            <a:spLocks noGrp="1"/>
          </p:cNvSpPr>
          <p:nvPr>
            <p:ph type="sldNum" sz="quarter" idx="10"/>
          </p:nvPr>
        </p:nvSpPr>
        <p:spPr/>
        <p:txBody>
          <a:bodyPr/>
          <a:lstStyle/>
          <a:p>
            <a:fld id="{F2773A76-DD7E-F143-9BFE-31B8FC0798A1}" type="slidenum">
              <a:rPr lang="da-DK" smtClean="0"/>
              <a:pPr/>
              <a:t>3</a:t>
            </a:fld>
            <a:endParaRPr lang="da-DK" dirty="0"/>
          </a:p>
        </p:txBody>
      </p:sp>
    </p:spTree>
    <p:extLst>
      <p:ext uri="{BB962C8B-B14F-4D97-AF65-F5344CB8AC3E}">
        <p14:creationId xmlns:p14="http://schemas.microsoft.com/office/powerpoint/2010/main" val="165385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altLang="en-US" baseline="0" dirty="0" smtClean="0">
                <a:ea typeface="ＭＳ Ｐゴシック" charset="-128"/>
              </a:rPr>
              <a:t>It’s clear that air quality has captured the public’s attention.  When you look at these headlines, it’s easy to see why.  And because of the severity of the problem and the unfortunate ease it is to write headlines like this, it forces mayors to be ready with answers. </a:t>
            </a:r>
            <a:endParaRPr lang="en-US" altLang="en-US" dirty="0">
              <a:ea typeface="ＭＳ Ｐゴシック" charset="-128"/>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34776" indent="-277724">
              <a:defRPr>
                <a:solidFill>
                  <a:schemeClr val="tx1"/>
                </a:solidFill>
                <a:latin typeface="Arial" charset="0"/>
                <a:ea typeface="ＭＳ Ｐゴシック" charset="-128"/>
              </a:defRPr>
            </a:lvl2pPr>
            <a:lvl3pPr marL="1136283" indent="-220590">
              <a:defRPr>
                <a:solidFill>
                  <a:schemeClr val="tx1"/>
                </a:solidFill>
                <a:latin typeface="Arial" charset="0"/>
                <a:ea typeface="ＭＳ Ｐゴシック" charset="-128"/>
              </a:defRPr>
            </a:lvl3pPr>
            <a:lvl4pPr marL="1593335" indent="-220590">
              <a:defRPr>
                <a:solidFill>
                  <a:schemeClr val="tx1"/>
                </a:solidFill>
                <a:latin typeface="Arial" charset="0"/>
                <a:ea typeface="ＭＳ Ｐゴシック" charset="-128"/>
              </a:defRPr>
            </a:lvl4pPr>
            <a:lvl5pPr marL="2045627" indent="-220590">
              <a:defRPr>
                <a:solidFill>
                  <a:schemeClr val="tx1"/>
                </a:solidFill>
                <a:latin typeface="Arial" charset="0"/>
                <a:ea typeface="ＭＳ Ｐゴシック" charset="-128"/>
              </a:defRPr>
            </a:lvl5pPr>
            <a:lvl6pPr marL="2502680" indent="-220590" defTabSz="455465" eaLnBrk="0" fontAlgn="base" hangingPunct="0">
              <a:spcBef>
                <a:spcPct val="0"/>
              </a:spcBef>
              <a:spcAft>
                <a:spcPct val="0"/>
              </a:spcAft>
              <a:defRPr>
                <a:solidFill>
                  <a:schemeClr val="tx1"/>
                </a:solidFill>
                <a:latin typeface="Arial" charset="0"/>
                <a:ea typeface="ＭＳ Ｐゴシック" charset="-128"/>
              </a:defRPr>
            </a:lvl6pPr>
            <a:lvl7pPr marL="2959731" indent="-220590" defTabSz="455465" eaLnBrk="0" fontAlgn="base" hangingPunct="0">
              <a:spcBef>
                <a:spcPct val="0"/>
              </a:spcBef>
              <a:spcAft>
                <a:spcPct val="0"/>
              </a:spcAft>
              <a:defRPr>
                <a:solidFill>
                  <a:schemeClr val="tx1"/>
                </a:solidFill>
                <a:latin typeface="Arial" charset="0"/>
                <a:ea typeface="ＭＳ Ｐゴシック" charset="-128"/>
              </a:defRPr>
            </a:lvl7pPr>
            <a:lvl8pPr marL="3416784" indent="-220590" defTabSz="455465" eaLnBrk="0" fontAlgn="base" hangingPunct="0">
              <a:spcBef>
                <a:spcPct val="0"/>
              </a:spcBef>
              <a:spcAft>
                <a:spcPct val="0"/>
              </a:spcAft>
              <a:defRPr>
                <a:solidFill>
                  <a:schemeClr val="tx1"/>
                </a:solidFill>
                <a:latin typeface="Arial" charset="0"/>
                <a:ea typeface="ＭＳ Ｐゴシック" charset="-128"/>
              </a:defRPr>
            </a:lvl8pPr>
            <a:lvl9pPr marL="3873836" indent="-220590" defTabSz="455465" eaLnBrk="0" fontAlgn="base" hangingPunct="0">
              <a:spcBef>
                <a:spcPct val="0"/>
              </a:spcBef>
              <a:spcAft>
                <a:spcPct val="0"/>
              </a:spcAft>
              <a:defRPr>
                <a:solidFill>
                  <a:schemeClr val="tx1"/>
                </a:solidFill>
                <a:latin typeface="Arial" charset="0"/>
                <a:ea typeface="ＭＳ Ｐゴシック" charset="-128"/>
              </a:defRPr>
            </a:lvl9pPr>
          </a:lstStyle>
          <a:p>
            <a:fld id="{E2981A0D-49EA-5B45-8C8F-97B2A3EF2119}" type="slidenum">
              <a:rPr lang="en-US" altLang="en-US">
                <a:solidFill>
                  <a:srgbClr val="000000"/>
                </a:solidFill>
              </a:rPr>
              <a:pPr/>
              <a:t>4</a:t>
            </a:fld>
            <a:endParaRPr lang="en-US" altLang="en-US">
              <a:solidFill>
                <a:srgbClr val="000000"/>
              </a:solidFill>
            </a:endParaRPr>
          </a:p>
        </p:txBody>
      </p:sp>
    </p:spTree>
    <p:extLst>
      <p:ext uri="{BB962C8B-B14F-4D97-AF65-F5344CB8AC3E}">
        <p14:creationId xmlns:p14="http://schemas.microsoft.com/office/powerpoint/2010/main" val="191000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SPEAKING NOTES – don’t need to cover all of this!!!</a:t>
            </a:r>
          </a:p>
          <a:p>
            <a:endParaRPr lang="en-US" baseline="0" dirty="0" smtClean="0"/>
          </a:p>
          <a:p>
            <a:r>
              <a:rPr lang="en-US" baseline="0" dirty="0" smtClean="0"/>
              <a:t>Global approach – cities asked us for a standard, common methodology so that results are comparable and they can benchmark against each other</a:t>
            </a:r>
          </a:p>
          <a:p>
            <a:r>
              <a:rPr lang="en-US" baseline="0" dirty="0" smtClean="0"/>
              <a:t>Practical, viable method – need a methodology that works with the resources available, i.e. the staff time and skills/capacity, the available data, and available money – cities can’t afford to do a full blown CBA, EIA, HIA for every option they consider, our approach is designed to be practically viable for cities to use to get a ROBUST first order estimate/measure</a:t>
            </a:r>
          </a:p>
          <a:p>
            <a:r>
              <a:rPr lang="en-US" baseline="0" dirty="0" smtClean="0"/>
              <a:t>City data + research – we achieve this viable yet robust methodology by combining city data + existing research, e.g. we support cities to measure the change in emissions from a transport action and then translate that into health benefits using a multiplier, in this case a Concentration-Response Function, from existing research (Brendan as a medical audience I think they’ll all know what a CRF is, I assume you are happy to just sign post any detailed questions on this sort of thing to me via e-mail) – our value add is in making research available to cities, without support cities simply aren’t able to access the latest research in this way</a:t>
            </a:r>
          </a:p>
          <a:p>
            <a:r>
              <a:rPr lang="en-US" baseline="0" dirty="0" smtClean="0"/>
              <a:t>Compelling – we work directly with the experts to make sure we are using the most robust evidence, in this way C40 provides assurance for the quality/robustness of data ensuring cities can be confident in evidence (for AQ we are working with Prof Paul Wilkinson from London School Hygiene and Tropical Medicine, he advises the UK </a:t>
            </a:r>
            <a:r>
              <a:rPr lang="en-US" baseline="0" dirty="0" err="1" smtClean="0"/>
              <a:t>gov</a:t>
            </a:r>
            <a:r>
              <a:rPr lang="en-US" baseline="0" dirty="0" smtClean="0"/>
              <a:t> on air </a:t>
            </a:r>
            <a:r>
              <a:rPr lang="en-US" baseline="0" dirty="0" err="1" smtClean="0"/>
              <a:t>qual</a:t>
            </a:r>
            <a:r>
              <a:rPr lang="en-US" baseline="0" dirty="0" smtClean="0"/>
              <a:t>)</a:t>
            </a:r>
          </a:p>
          <a:p>
            <a:r>
              <a:rPr lang="en-US" baseline="0" dirty="0" smtClean="0"/>
              <a:t>Stronger case for action – the aim of the whole thing is to use results to  make a stronger case for action based not jus ton climate but on wider economic and social benefits – of which health is a major one.</a:t>
            </a:r>
          </a:p>
          <a:p>
            <a:endParaRPr lang="en-US" baseline="0" dirty="0" smtClean="0"/>
          </a:p>
          <a:p>
            <a:r>
              <a:rPr lang="en-US" baseline="0" dirty="0" smtClean="0"/>
              <a:t>CALL OUT HERE – or at some point – TO ACADEMIC COMMUNITY TO HELP US IDENTIFY THE BEST EXISTING RESEARCH THAT WE CAN USE TO SUPPORT CITIES TO MEASURE BENEFITS. </a:t>
            </a:r>
          </a:p>
          <a:p>
            <a:endParaRPr lang="en-US" baseline="0" dirty="0" smtClean="0"/>
          </a:p>
          <a:p>
            <a:r>
              <a:rPr lang="en-US" baseline="0" dirty="0" smtClean="0"/>
              <a:t>Pictures are from a press release with Arnie and Mayor Hidalgo talking about climate action, FFFS and the health benefits from both air quality and physical activity = great example of the power of results in promoting climate action – can talk about e.g. 400 premature deaths avoided from Paris going FFFS and 23% reduced in risk of heart attack and stroke when you ditch the car and have an active commute.</a:t>
            </a:r>
          </a:p>
          <a:p>
            <a:endParaRPr lang="en-US" baseline="0" dirty="0" smtClean="0"/>
          </a:p>
          <a:p>
            <a:r>
              <a:rPr lang="en-GB" sz="1200" b="1" kern="1200" dirty="0" smtClean="0">
                <a:solidFill>
                  <a:schemeClr val="tx1"/>
                </a:solidFill>
                <a:effectLst/>
                <a:latin typeface="+mn-lt"/>
                <a:ea typeface="+mn-ea"/>
                <a:cs typeface="+mn-cs"/>
              </a:rPr>
              <a:t>Dec 11</a:t>
            </a:r>
            <a:r>
              <a:rPr lang="en-GB" sz="1200" b="1" kern="1200" baseline="30000" dirty="0" smtClean="0">
                <a:solidFill>
                  <a:schemeClr val="tx1"/>
                </a:solidFill>
                <a:effectLst/>
                <a:latin typeface="+mn-lt"/>
                <a:ea typeface="+mn-ea"/>
                <a:cs typeface="+mn-cs"/>
              </a:rPr>
              <a:t>th</a:t>
            </a:r>
            <a:r>
              <a:rPr lang="en-GB" sz="1200" b="1" kern="1200" dirty="0" smtClean="0">
                <a:solidFill>
                  <a:schemeClr val="tx1"/>
                </a:solidFill>
                <a:effectLst/>
                <a:latin typeface="+mn-lt"/>
                <a:ea typeface="+mn-ea"/>
                <a:cs typeface="+mn-cs"/>
              </a:rPr>
              <a:t> press release – summary results</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Under the commitments made by Paris in the Green &amp; Healthy Streets Declaration, the city of Paris will be closed to fossil fuel vehicles by 2030 and will only procure electric buses by 2025. C40’s calculations suggest this has the potential to reduce PM2.5 levels in the city of Paris by approximately 1.3 micrograms per metre cubed.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This will avoid an estimated 400 air quality related deaths per year and add 21 days to life expectancy on average for every resident in the city of Paris  </a:t>
            </a:r>
          </a:p>
          <a:p>
            <a:pPr lvl="0"/>
            <a:r>
              <a:rPr lang="en-GB" sz="1200" kern="1200" dirty="0" smtClean="0">
                <a:solidFill>
                  <a:schemeClr val="tx1"/>
                </a:solidFill>
                <a:effectLst/>
                <a:latin typeface="+mn-lt"/>
                <a:ea typeface="+mn-ea"/>
                <a:cs typeface="+mn-cs"/>
              </a:rPr>
              <a:t>This will prevent an estimated 1,280 respiratory hospital admissions and 6,350 cardiovascular hospital admissions annually triggered by air pollution</a:t>
            </a:r>
          </a:p>
          <a:p>
            <a:pPr lvl="0"/>
            <a:r>
              <a:rPr lang="en-GB" sz="1200" kern="1200" dirty="0" smtClean="0">
                <a:solidFill>
                  <a:schemeClr val="tx1"/>
                </a:solidFill>
                <a:effectLst/>
                <a:latin typeface="+mn-lt"/>
                <a:ea typeface="+mn-ea"/>
                <a:cs typeface="+mn-cs"/>
              </a:rPr>
              <a:t>This analysis only looked at the residential population of the city of Paris, there are an additional 1 million people living outside the city of Paris but working in the city of Paris who will also benefit from air quality improvements.</a:t>
            </a:r>
          </a:p>
          <a:p>
            <a:pPr lvl="0"/>
            <a:r>
              <a:rPr lang="en-GB" sz="1200" kern="1200" dirty="0" smtClean="0">
                <a:solidFill>
                  <a:schemeClr val="tx1"/>
                </a:solidFill>
                <a:effectLst/>
                <a:latin typeface="+mn-lt"/>
                <a:ea typeface="+mn-ea"/>
                <a:cs typeface="+mn-cs"/>
              </a:rPr>
              <a:t>This only accounts for tailpipe emissions. The air pollution created by the wear on breaks tyres can only be tackled by reducing the number of vehicles</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Improving air quality, in particular reducing the amount of very small particulate matter (PM2.5) reduces the risk of mortality.  If all C40 cities reduced PM2.5 by 2.5 micrograms per metre cubed - by for example meeting the commitments of the Green &amp; Healthy Streets Declaration and encouraging more people out of their cars - it would potentially prevent more than 45,000 premature deaths each year.</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For a city like Paris, and many other across Europe and North America, reducing PM2.5 levels by 2.5 µg/m³, is a tough but realistic goal. This represents a significant portion of non-background PM2.5 pollution and an ambitious but achievable first step on the road to tackling poor air quality.</a:t>
            </a:r>
          </a:p>
          <a:p>
            <a:pPr lvl="0"/>
            <a:r>
              <a:rPr lang="en-GB" sz="1200" kern="1200" dirty="0" smtClean="0">
                <a:solidFill>
                  <a:schemeClr val="tx1"/>
                </a:solidFill>
                <a:effectLst/>
                <a:latin typeface="+mn-lt"/>
                <a:ea typeface="+mn-ea"/>
                <a:cs typeface="+mn-cs"/>
              </a:rPr>
              <a:t>For many cities in India and China, efforts to tackle air pollution will bring PM2.5 levels down much further, thereby preventing many more premature deaths, so this 45,000 figure is certainly a low estimate of what can be achieved through decisive climate action.</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(Switching from driving to) an active commute to leads to:</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23% reduced risk of heart disease,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23% reduced risk of stroke,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14.5% reduced risk of type 2 diabetes,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14% reduced risk of depression,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12.25% reduced risk of breast cancer</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11% reduced risk of dementia, and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7.8% reduced risk of colon cancer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This is based on a 15 minute active commute to and from work, 30 minutes in total per day, 5 days a week, 150 minutes per week.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Walking at a brisk pace or cycling achieve these health benefits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An active commute also saves carbon, we estimated that if 10% people in North American C40 Cities switch from driving to cycling that would save 1.6 million tonnes CO2 each year.</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2773A76-DD7E-F143-9BFE-31B8FC0798A1}" type="slidenum">
              <a:rPr lang="da-DK" smtClean="0"/>
              <a:pPr/>
              <a:t>5</a:t>
            </a:fld>
            <a:endParaRPr lang="da-DK" dirty="0"/>
          </a:p>
        </p:txBody>
      </p:sp>
    </p:spTree>
    <p:extLst>
      <p:ext uri="{BB962C8B-B14F-4D97-AF65-F5344CB8AC3E}">
        <p14:creationId xmlns:p14="http://schemas.microsoft.com/office/powerpoint/2010/main" val="1736362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smtClean="0"/>
              <a:t>GLOBAL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smtClean="0"/>
              <a:t>Implementing climate mitigation strategies could</a:t>
            </a:r>
            <a:r>
              <a:rPr lang="en-GB" b="1" baseline="0" dirty="0" smtClean="0"/>
              <a:t> increase average life expectancy in China by 20 months by 2050 </a:t>
            </a:r>
            <a:r>
              <a:rPr lang="en-GB" baseline="0" dirty="0" smtClean="0"/>
              <a:t>– Lancet commission on health and climate change 2015. </a:t>
            </a:r>
            <a:r>
              <a:rPr lang="en-GB" sz="1200" kern="1200" dirty="0" smtClean="0">
                <a:solidFill>
                  <a:schemeClr val="tx1"/>
                </a:solidFill>
                <a:effectLst/>
                <a:latin typeface="+mn-lt"/>
                <a:ea typeface="+mn-ea"/>
                <a:cs typeface="+mn-cs"/>
              </a:rPr>
              <a:t>In China, air pollution is thought to result in 7.4 times more premature deaths from PM2.5 than in the EU. It has been estimated that current ambient concentrations of particulate matter led to the loss of about 40 months from the average life expectancy in China, but that this loss could be cut by half by 2050 if climate mitigation strategies were implemented.</a:t>
            </a:r>
          </a:p>
          <a:p>
            <a:endParaRPr lang="en-GB"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1" baseline="0" dirty="0" smtClean="0"/>
              <a:t>Renewables can save up to$230Bn and avoid 500,000 premature deaths annually by 2030, 2.2M by 2050 </a:t>
            </a:r>
            <a:r>
              <a:rPr lang="en-GB" baseline="0" dirty="0" smtClean="0"/>
              <a:t>- Lancet commission on health and climate change 2015. </a:t>
            </a:r>
            <a:r>
              <a:rPr lang="en-GB" sz="1200" kern="1200" dirty="0" smtClean="0">
                <a:solidFill>
                  <a:schemeClr val="tx1"/>
                </a:solidFill>
                <a:effectLst/>
                <a:latin typeface="+mn-lt"/>
                <a:ea typeface="+mn-ea"/>
                <a:cs typeface="+mn-cs"/>
              </a:rPr>
              <a:t>With an increase to 36% renewables in global final energy consumption by 2030 (from 18% in 2010), IRENA calculates up to $230 billion of avoided external health costs annually by 2030. In addition, West and colleagues note that if </a:t>
            </a:r>
            <a:r>
              <a:rPr lang="en-GB" sz="1200" u="sng" kern="1200" dirty="0" smtClean="0">
                <a:solidFill>
                  <a:schemeClr val="tx1"/>
                </a:solidFill>
                <a:effectLst/>
                <a:latin typeface="+mn-lt"/>
                <a:ea typeface="+mn-ea"/>
                <a:cs typeface="+mn-cs"/>
                <a:hlinkClick r:id="rId3"/>
              </a:rPr>
              <a:t>RCP4.5</a:t>
            </a:r>
            <a:r>
              <a:rPr lang="en-GB" sz="1200" kern="1200" dirty="0" smtClean="0">
                <a:solidFill>
                  <a:schemeClr val="tx1"/>
                </a:solidFill>
                <a:effectLst/>
                <a:latin typeface="+mn-lt"/>
                <a:ea typeface="+mn-ea"/>
                <a:cs typeface="+mn-cs"/>
              </a:rPr>
              <a:t> is achieved, annual global premature deaths avoided reach 500 000 by 2030, 1.3 million by 2050, and 2.2 million by 2100.</a:t>
            </a:r>
          </a:p>
          <a:p>
            <a:r>
              <a:rPr lang="en-GB" baseline="0" dirty="0" smtClean="0"/>
              <a:t> </a:t>
            </a:r>
          </a:p>
          <a:p>
            <a:r>
              <a:rPr lang="en-GB" sz="1200" b="1" kern="1200" dirty="0" smtClean="0">
                <a:solidFill>
                  <a:schemeClr val="tx1"/>
                </a:solidFill>
                <a:effectLst/>
                <a:latin typeface="+mn-lt"/>
                <a:ea typeface="+mn-ea"/>
                <a:cs typeface="+mn-cs"/>
              </a:rPr>
              <a:t>(health</a:t>
            </a:r>
            <a:r>
              <a:rPr lang="en-GB" sz="1200" b="1" kern="1200" baseline="0" dirty="0" smtClean="0">
                <a:solidFill>
                  <a:schemeClr val="tx1"/>
                </a:solidFill>
                <a:effectLst/>
                <a:latin typeface="+mn-lt"/>
                <a:ea typeface="+mn-ea"/>
                <a:cs typeface="+mn-cs"/>
              </a:rPr>
              <a:t>) b</a:t>
            </a:r>
            <a:r>
              <a:rPr lang="en-GB" sz="1200" b="1" kern="1200" dirty="0" smtClean="0">
                <a:solidFill>
                  <a:schemeClr val="tx1"/>
                </a:solidFill>
                <a:effectLst/>
                <a:latin typeface="+mn-lt"/>
                <a:ea typeface="+mn-ea"/>
                <a:cs typeface="+mn-cs"/>
              </a:rPr>
              <a:t>enefits of CO2 mitigation policies can off set the cost of the policies by up to ten times</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baseline="0" dirty="0" smtClean="0"/>
              <a:t>Lancet commission on health and climate change 2015. </a:t>
            </a:r>
            <a:r>
              <a:rPr lang="en-GB" sz="1200" kern="1200" dirty="0" smtClean="0">
                <a:solidFill>
                  <a:schemeClr val="tx1"/>
                </a:solidFill>
                <a:effectLst/>
                <a:latin typeface="+mn-lt"/>
                <a:ea typeface="+mn-ea"/>
                <a:cs typeface="+mn-cs"/>
              </a:rPr>
              <a:t>In the USA, Thompson and colleagues estimate that human health benefits associated with air quality improvements driven by CO2 mitigation policies can off set the cost of the policies by up to ten times</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low-carbon urban actions available today could generate a stream of savings in the period to 2050 with a current value of US$16.6 trillion, and could reduce annual GHG emissions by 3.7 Gt CO2e in 2030</a:t>
            </a:r>
            <a:r>
              <a:rPr lang="en-GB" sz="1200" kern="1200" dirty="0" smtClean="0">
                <a:solidFill>
                  <a:schemeClr val="tx1"/>
                </a:solidFill>
                <a:effectLst/>
                <a:latin typeface="+mn-lt"/>
                <a:ea typeface="+mn-ea"/>
                <a:cs typeface="+mn-cs"/>
              </a:rPr>
              <a:t>. (NCE 2015)</a:t>
            </a:r>
          </a:p>
          <a:p>
            <a:endParaRPr lang="en-GB"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Job creation </a:t>
            </a:r>
            <a:r>
              <a:rPr lang="en-GB" sz="1200" b="1" kern="1200" baseline="0" dirty="0" smtClean="0">
                <a:solidFill>
                  <a:schemeClr val="tx1"/>
                </a:solidFill>
                <a:effectLst/>
                <a:latin typeface="+mn-lt"/>
                <a:ea typeface="+mn-ea"/>
                <a:cs typeface="+mn-cs"/>
              </a:rPr>
              <a:t>- around</a:t>
            </a:r>
            <a:r>
              <a:rPr lang="en-GB" sz="1200" b="1" kern="1200" dirty="0" smtClean="0">
                <a:solidFill>
                  <a:schemeClr val="tx1"/>
                </a:solidFill>
                <a:effectLst/>
                <a:latin typeface="+mn-lt"/>
                <a:ea typeface="+mn-ea"/>
                <a:cs typeface="+mn-cs"/>
              </a:rPr>
              <a:t> 1.9 million </a:t>
            </a:r>
            <a:r>
              <a:rPr lang="en-GB" sz="1200" b="1" kern="1200" dirty="0" err="1" smtClean="0">
                <a:solidFill>
                  <a:schemeClr val="tx1"/>
                </a:solidFill>
                <a:effectLst/>
                <a:latin typeface="+mn-lt"/>
                <a:ea typeface="+mn-ea"/>
                <a:cs typeface="+mn-cs"/>
              </a:rPr>
              <a:t>ee</a:t>
            </a:r>
            <a:r>
              <a:rPr lang="en-GB" sz="1200" b="1" kern="1200" dirty="0" smtClean="0">
                <a:solidFill>
                  <a:schemeClr val="tx1"/>
                </a:solidFill>
                <a:effectLst/>
                <a:latin typeface="+mn-lt"/>
                <a:ea typeface="+mn-ea"/>
                <a:cs typeface="+mn-cs"/>
              </a:rPr>
              <a:t> related</a:t>
            </a:r>
            <a:r>
              <a:rPr lang="en-GB" sz="1200" b="1"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jobs in America</a:t>
            </a:r>
            <a:r>
              <a:rPr lang="en-GB" sz="1200" b="1" kern="1200" baseline="0" dirty="0" smtClean="0">
                <a:solidFill>
                  <a:schemeClr val="tx1"/>
                </a:solidFill>
                <a:effectLst/>
                <a:latin typeface="+mn-lt"/>
                <a:ea typeface="+mn-ea"/>
                <a:cs typeface="+mn-cs"/>
              </a:rPr>
              <a:t> alone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~1.9M energy efﬁciency jobs in America - Nearly 1.9 million Americans work in energy efficiency related jobs. Of these, roughly half—or 889,000—spend the majority of their time working on energy efficiency 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Infrastructure</a:t>
            </a:r>
            <a:r>
              <a:rPr lang="en-GB" sz="1200" b="1" kern="1200" baseline="0" dirty="0" smtClean="0">
                <a:solidFill>
                  <a:schemeClr val="tx1"/>
                </a:solidFill>
                <a:effectLst/>
                <a:latin typeface="+mn-lt"/>
                <a:ea typeface="+mn-ea"/>
                <a:cs typeface="+mn-cs"/>
              </a:rPr>
              <a:t> savings –  cycling in EU saves </a:t>
            </a:r>
            <a:r>
              <a:rPr lang="en-GB" sz="1200" b="1" kern="1200" dirty="0" smtClean="0">
                <a:solidFill>
                  <a:schemeClr val="tx1"/>
                </a:solidFill>
                <a:effectLst/>
                <a:latin typeface="+mn-lt"/>
                <a:ea typeface="+mn-ea"/>
                <a:cs typeface="+mn-cs"/>
              </a:rPr>
              <a:t>15,248,644</a:t>
            </a:r>
            <a:r>
              <a:rPr lang="en-GB" sz="1200" b="1" kern="1200" baseline="0" dirty="0" smtClean="0">
                <a:solidFill>
                  <a:schemeClr val="tx1"/>
                </a:solidFill>
                <a:effectLst/>
                <a:latin typeface="+mn-lt"/>
                <a:ea typeface="+mn-ea"/>
                <a:cs typeface="+mn-cs"/>
              </a:rPr>
              <a:t> CO2t, AND avoids </a:t>
            </a:r>
            <a:r>
              <a:rPr lang="en-GB" sz="1200" b="1" i="0" u="none" strike="noStrike" kern="1200" dirty="0" smtClean="0">
                <a:solidFill>
                  <a:schemeClr val="tx1"/>
                </a:solidFill>
                <a:effectLst/>
                <a:latin typeface="+mn-lt"/>
                <a:ea typeface="+mn-ea"/>
                <a:cs typeface="+mn-cs"/>
              </a:rPr>
              <a:t>3,009,097,192</a:t>
            </a:r>
            <a:r>
              <a:rPr lang="en-GB" b="1" dirty="0" smtClean="0">
                <a:effectLst/>
              </a:rPr>
              <a:t> Euro </a:t>
            </a:r>
            <a:r>
              <a:rPr lang="en-GB" dirty="0" smtClean="0">
                <a:effectLst/>
              </a:rPr>
              <a:t>on infrastructure</a:t>
            </a:r>
            <a:r>
              <a:rPr lang="en-GB" baseline="0" dirty="0" smtClean="0">
                <a:effectLst/>
              </a:rPr>
              <a:t> costs (also</a:t>
            </a:r>
            <a:r>
              <a:rPr lang="en-GB" sz="1200" kern="1200" baseline="0" dirty="0" smtClean="0">
                <a:solidFill>
                  <a:schemeClr val="tx1"/>
                </a:solidFill>
                <a:effectLst/>
                <a:latin typeface="+mn-lt"/>
                <a:ea typeface="+mn-ea"/>
                <a:cs typeface="+mn-cs"/>
              </a:rPr>
              <a:t> prevents 27860 deaths per year).</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6</a:t>
            </a:fld>
            <a:endParaRPr lang="da-DK" dirty="0"/>
          </a:p>
        </p:txBody>
      </p:sp>
    </p:spTree>
    <p:extLst>
      <p:ext uri="{BB962C8B-B14F-4D97-AF65-F5344CB8AC3E}">
        <p14:creationId xmlns:p14="http://schemas.microsoft.com/office/powerpoint/2010/main" val="96033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smtClean="0"/>
              <a:t>SPEAKER NOTES – again probably too much here so just </a:t>
            </a:r>
            <a:r>
              <a:rPr lang="en-GB" baseline="0" dirty="0" err="1" smtClean="0"/>
              <a:t>dit</a:t>
            </a:r>
            <a:r>
              <a:rPr lang="en-GB" baseline="0" dirty="0" smtClean="0"/>
              <a:t> out what you don’t want</a:t>
            </a:r>
          </a:p>
          <a:p>
            <a:pPr marL="0" indent="0">
              <a:buNone/>
            </a:pPr>
            <a:endParaRPr lang="en-GB" baseline="0" dirty="0" smtClean="0"/>
          </a:p>
          <a:p>
            <a:pPr marL="0" indent="0">
              <a:buNone/>
            </a:pPr>
            <a:r>
              <a:rPr lang="en-GB" baseline="0" dirty="0" smtClean="0"/>
              <a:t>What have we done so far?</a:t>
            </a:r>
          </a:p>
          <a:p>
            <a:pPr marL="0" indent="0">
              <a:buNone/>
            </a:pPr>
            <a:r>
              <a:rPr lang="en-GB" baseline="0" dirty="0" smtClean="0"/>
              <a:t>Pilot in 2016 to develop and test a global approach – 1</a:t>
            </a:r>
            <a:r>
              <a:rPr lang="en-GB" baseline="30000" dirty="0" smtClean="0"/>
              <a:t>st</a:t>
            </a:r>
            <a:r>
              <a:rPr lang="en-GB" baseline="0" dirty="0" smtClean="0"/>
              <a:t> image of the 5 pilot cities and actions </a:t>
            </a:r>
          </a:p>
          <a:p>
            <a:pPr marL="0" indent="0">
              <a:buNone/>
            </a:pPr>
            <a:r>
              <a:rPr lang="en-GB" baseline="0" dirty="0" smtClean="0"/>
              <a:t>In 2017 we rolled out the approach to more cities focusing on walking and cycling and Air quality – Boxes with the list of cities </a:t>
            </a:r>
            <a:r>
              <a:rPr lang="en-GB" baseline="0" dirty="0" err="1" smtClean="0"/>
              <a:t>wwe</a:t>
            </a:r>
            <a:r>
              <a:rPr lang="en-GB" baseline="0" dirty="0" smtClean="0"/>
              <a:t> worked with</a:t>
            </a:r>
          </a:p>
          <a:p>
            <a:pPr marL="0" indent="0">
              <a:buNone/>
            </a:pPr>
            <a:endParaRPr lang="en-GB" baseline="0" dirty="0" smtClean="0"/>
          </a:p>
          <a:p>
            <a:pPr marL="0" indent="0">
              <a:buNone/>
            </a:pPr>
            <a:r>
              <a:rPr lang="en-GB" baseline="0" dirty="0" smtClean="0"/>
              <a:t>What has been the impact?</a:t>
            </a:r>
          </a:p>
          <a:p>
            <a:pPr marL="0" indent="0">
              <a:buNone/>
            </a:pPr>
            <a:r>
              <a:rPr lang="en-GB" baseline="0" dirty="0" smtClean="0"/>
              <a:t>Through supporting these cities to demonstrate the wider benefits from climate change we have helped to drive more action – just giving a few examples because of time:</a:t>
            </a:r>
          </a:p>
          <a:p>
            <a:pPr marL="187325" indent="-187325" algn="l">
              <a:buFont typeface="Arial" panose="020B0604020202020204" pitchFamily="34" charset="0"/>
              <a:buChar char="•"/>
            </a:pPr>
            <a:r>
              <a:rPr lang="en-GB" sz="1200" dirty="0" smtClean="0"/>
              <a:t>Bike share launched – Bangalore came to our walking and cycling masterclass and as a result launched </a:t>
            </a:r>
            <a:r>
              <a:rPr lang="en-GB" sz="1200" dirty="0" err="1" smtClean="0"/>
              <a:t>abike</a:t>
            </a:r>
            <a:r>
              <a:rPr lang="en-GB" sz="1200" dirty="0" smtClean="0"/>
              <a:t> share scheme</a:t>
            </a:r>
          </a:p>
          <a:p>
            <a:pPr marL="187325" indent="-187325" algn="l">
              <a:buFont typeface="Arial" panose="020B0604020202020204" pitchFamily="34" charset="0"/>
              <a:buChar char="•"/>
            </a:pPr>
            <a:r>
              <a:rPr lang="en-GB" sz="1200" dirty="0" smtClean="0"/>
              <a:t>Safer crossing – Rio also attended</a:t>
            </a:r>
            <a:r>
              <a:rPr lang="en-GB" sz="1200" baseline="0" dirty="0" smtClean="0"/>
              <a:t> our </a:t>
            </a:r>
            <a:r>
              <a:rPr lang="en-GB" sz="1200" dirty="0" smtClean="0"/>
              <a:t>walking and cycling masterclass and</a:t>
            </a:r>
            <a:r>
              <a:rPr lang="en-GB" sz="1200" baseline="0" dirty="0" smtClean="0"/>
              <a:t> used the tools and techniques from this to review a key street connecting two transport hubs to make pedestrian crossings safer</a:t>
            </a:r>
            <a:endParaRPr lang="en-GB" sz="1200" dirty="0" smtClean="0"/>
          </a:p>
          <a:p>
            <a:pPr marL="187325" indent="-187325" algn="l">
              <a:buFont typeface="Arial" panose="020B0604020202020204" pitchFamily="34" charset="0"/>
              <a:buChar char="•"/>
            </a:pPr>
            <a:r>
              <a:rPr lang="en-GB" sz="1200" dirty="0" smtClean="0"/>
              <a:t>National funding – Cape Town are using</a:t>
            </a:r>
            <a:r>
              <a:rPr lang="en-GB" sz="1200" baseline="0" dirty="0" smtClean="0"/>
              <a:t> the methodology to show the benefits of cycling in order to secure national funding for further investment in their cycle network</a:t>
            </a:r>
          </a:p>
          <a:p>
            <a:pPr marL="187325" indent="-187325" algn="l">
              <a:buFont typeface="Arial" panose="020B0604020202020204" pitchFamily="34" charset="0"/>
              <a:buChar char="•"/>
            </a:pPr>
            <a:endParaRPr lang="en-GB" sz="1200" baseline="0" dirty="0" smtClean="0"/>
          </a:p>
          <a:p>
            <a:pPr marL="187325" indent="-187325" algn="l">
              <a:buFont typeface="Arial" panose="020B0604020202020204" pitchFamily="34" charset="0"/>
              <a:buChar char="•"/>
            </a:pPr>
            <a:r>
              <a:rPr lang="en-GB" sz="1200" dirty="0" smtClean="0"/>
              <a:t>30–40 million citizens improved health – estimated potential health impact from the</a:t>
            </a:r>
            <a:r>
              <a:rPr lang="en-GB" sz="1200" baseline="0" dirty="0" smtClean="0"/>
              <a:t> climate and air quality actions that we helped the 14 cities supported last year to measure benefits of. </a:t>
            </a:r>
            <a:endParaRPr lang="en-GB" sz="1200" dirty="0" smtClean="0"/>
          </a:p>
          <a:p>
            <a:pPr marL="187325" indent="-187325" algn="l">
              <a:buFont typeface="Arial" panose="020B0604020202020204" pitchFamily="34" charset="0"/>
              <a:buChar char="•"/>
            </a:pPr>
            <a:r>
              <a:rPr lang="en-GB" sz="1200" dirty="0" smtClean="0"/>
              <a:t>LEZ exchange – we supported Barcelona to look at the air quality and health</a:t>
            </a:r>
            <a:r>
              <a:rPr lang="en-GB" sz="1200" baseline="0" dirty="0" smtClean="0"/>
              <a:t> impact of their Low Emission Zone, not only has this helped them decide what level of restrictions to set but it has created a case study that several other of our cities are very interested in using to make the case for their own LEZs</a:t>
            </a:r>
            <a:endParaRPr lang="en-GB" sz="1200" dirty="0" smtClean="0"/>
          </a:p>
          <a:p>
            <a:pPr marL="187325" indent="-187325" algn="l">
              <a:buFont typeface="Arial" panose="020B0604020202020204" pitchFamily="34" charset="0"/>
              <a:buChar char="•"/>
            </a:pPr>
            <a:r>
              <a:rPr lang="en-GB" sz="1200" dirty="0" smtClean="0"/>
              <a:t>Greater enforcement – Quezon City reviewed the impact from a regulation to ban the most polluting vehicles and through the process identified</a:t>
            </a:r>
            <a:r>
              <a:rPr lang="en-GB" sz="1200" baseline="0" dirty="0" smtClean="0"/>
              <a:t> that enforcement was critical, they used the results to make the case for an additional enforcement team</a:t>
            </a:r>
            <a:endParaRPr lang="en-GB" sz="1200" dirty="0" smtClean="0"/>
          </a:p>
          <a:p>
            <a:pPr marL="187325" indent="-187325" algn="l">
              <a:buFont typeface="Arial" panose="020B0604020202020204" pitchFamily="34" charset="0"/>
              <a:buChar char="•"/>
            </a:pPr>
            <a:endParaRPr lang="en-GB" sz="1200" baseline="0" dirty="0" smtClean="0"/>
          </a:p>
          <a:p>
            <a:pPr marL="187325" indent="-187325" algn="l">
              <a:buFont typeface="Arial" panose="020B0604020202020204" pitchFamily="34" charset="0"/>
              <a:buChar char="•"/>
            </a:pPr>
            <a:endParaRPr lang="en-GB" sz="1200" dirty="0" smtClean="0"/>
          </a:p>
          <a:p>
            <a:pPr marL="0" indent="0">
              <a:buNone/>
            </a:pPr>
            <a:endParaRPr lang="en-GB" baseline="0" dirty="0" smtClean="0"/>
          </a:p>
          <a:p>
            <a:pPr marL="0" indent="0">
              <a:buNone/>
            </a:pPr>
            <a:endParaRPr lang="en-GB" baseline="0" dirty="0" smtClean="0"/>
          </a:p>
        </p:txBody>
      </p:sp>
      <p:sp>
        <p:nvSpPr>
          <p:cNvPr id="4" name="Slide Number Placeholder 3"/>
          <p:cNvSpPr>
            <a:spLocks noGrp="1"/>
          </p:cNvSpPr>
          <p:nvPr>
            <p:ph type="sldNum" sz="quarter" idx="10"/>
          </p:nvPr>
        </p:nvSpPr>
        <p:spPr/>
        <p:txBody>
          <a:bodyPr/>
          <a:lstStyle/>
          <a:p>
            <a:fld id="{F2773A76-DD7E-F143-9BFE-31B8FC0798A1}" type="slidenum">
              <a:rPr lang="da-DK" smtClean="0"/>
              <a:pPr/>
              <a:t>7</a:t>
            </a:fld>
            <a:endParaRPr lang="da-DK" dirty="0"/>
          </a:p>
        </p:txBody>
      </p:sp>
    </p:spTree>
    <p:extLst>
      <p:ext uri="{BB962C8B-B14F-4D97-AF65-F5344CB8AC3E}">
        <p14:creationId xmlns:p14="http://schemas.microsoft.com/office/powerpoint/2010/main" val="137563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kern="1200" dirty="0" smtClean="0">
                <a:solidFill>
                  <a:schemeClr val="tx1"/>
                </a:solidFill>
                <a:effectLst/>
                <a:latin typeface="+mn-lt"/>
                <a:ea typeface="+mn-ea"/>
                <a:cs typeface="+mn-cs"/>
              </a:rPr>
              <a:t>March 2017 the Mayors of London and Paris announced their plans to launch real world vehicle emissions data online to help citizens in their cities to choose the least polluting cars. 7 other global mayors joined London and Paris in their support for the development of a global car scoring scheme (Seoul, Tokyo, Milan, Mexico City, Moscow, Madrid, Oslo)</a:t>
            </a:r>
          </a:p>
          <a:p>
            <a:pPr marL="171450" indent="-171450">
              <a:buFont typeface="Arial" charset="0"/>
              <a:buChar char="•"/>
            </a:pPr>
            <a:r>
              <a:rPr lang="en-US" sz="1200" b="0" i="0" kern="1200" dirty="0" smtClean="0">
                <a:solidFill>
                  <a:schemeClr val="tx1"/>
                </a:solidFill>
                <a:effectLst/>
                <a:latin typeface="+mn-lt"/>
                <a:ea typeface="+mn-ea"/>
                <a:cs typeface="+mn-cs"/>
              </a:rPr>
              <a:t>London launched their Clean Vehicle checker in October 2017, enabling citizens to search for the cleanest cars</a:t>
            </a:r>
          </a:p>
          <a:p>
            <a:pPr marL="171450" indent="-171450">
              <a:buFont typeface="Arial" charset="0"/>
              <a:buChar char="•"/>
            </a:pPr>
            <a:r>
              <a:rPr lang="en-US" sz="1200" b="0" i="0" kern="1200" dirty="0" smtClean="0">
                <a:solidFill>
                  <a:schemeClr val="tx1"/>
                </a:solidFill>
                <a:effectLst/>
                <a:latin typeface="+mn-lt"/>
                <a:ea typeface="+mn-ea"/>
                <a:cs typeface="+mn-cs"/>
              </a:rPr>
              <a:t>Paris and London are working with ICCT and other institutions on the TRUE project - measuring Real Urban Emissions on the road in both cities, and developing the TRUE car rating due to be launched in Europe this spring. </a:t>
            </a:r>
          </a:p>
          <a:p>
            <a:pPr marL="171450" marR="0" lvl="0" indent="-171450" algn="l" defTabSz="4572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2773A76-DD7E-F143-9BFE-31B8FC0798A1}" type="slidenum">
              <a:rPr lang="da-DK" smtClean="0">
                <a:solidFill>
                  <a:prstClr val="black"/>
                </a:solidFill>
              </a:rPr>
              <a:pPr/>
              <a:t>8</a:t>
            </a:fld>
            <a:endParaRPr lang="da-DK" dirty="0">
              <a:solidFill>
                <a:prstClr val="black"/>
              </a:solidFill>
            </a:endParaRPr>
          </a:p>
        </p:txBody>
      </p:sp>
    </p:spTree>
    <p:extLst>
      <p:ext uri="{BB962C8B-B14F-4D97-AF65-F5344CB8AC3E}">
        <p14:creationId xmlns:p14="http://schemas.microsoft.com/office/powerpoint/2010/main" val="206937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altLang="en-US" baseline="0" dirty="0" smtClean="0">
                <a:ea typeface="ＭＳ Ｐゴシック" charset="-128"/>
              </a:rPr>
              <a:t>It’s clear that air quality has captured the public’s attention.  When you look at these headlines, it’s easy to see why.  And because of the severity of the problem and the unfortunate ease it is to write headlines like this, it forces mayors to be ready with answers. </a:t>
            </a:r>
            <a:endParaRPr lang="en-US" altLang="en-US" dirty="0">
              <a:ea typeface="ＭＳ Ｐゴシック" charset="-128"/>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34776" indent="-277724">
              <a:defRPr>
                <a:solidFill>
                  <a:schemeClr val="tx1"/>
                </a:solidFill>
                <a:latin typeface="Arial" charset="0"/>
                <a:ea typeface="ＭＳ Ｐゴシック" charset="-128"/>
              </a:defRPr>
            </a:lvl2pPr>
            <a:lvl3pPr marL="1136283" indent="-220590">
              <a:defRPr>
                <a:solidFill>
                  <a:schemeClr val="tx1"/>
                </a:solidFill>
                <a:latin typeface="Arial" charset="0"/>
                <a:ea typeface="ＭＳ Ｐゴシック" charset="-128"/>
              </a:defRPr>
            </a:lvl3pPr>
            <a:lvl4pPr marL="1593335" indent="-220590">
              <a:defRPr>
                <a:solidFill>
                  <a:schemeClr val="tx1"/>
                </a:solidFill>
                <a:latin typeface="Arial" charset="0"/>
                <a:ea typeface="ＭＳ Ｐゴシック" charset="-128"/>
              </a:defRPr>
            </a:lvl4pPr>
            <a:lvl5pPr marL="2045627" indent="-220590">
              <a:defRPr>
                <a:solidFill>
                  <a:schemeClr val="tx1"/>
                </a:solidFill>
                <a:latin typeface="Arial" charset="0"/>
                <a:ea typeface="ＭＳ Ｐゴシック" charset="-128"/>
              </a:defRPr>
            </a:lvl5pPr>
            <a:lvl6pPr marL="2502680" indent="-220590" defTabSz="455465" eaLnBrk="0" fontAlgn="base" hangingPunct="0">
              <a:spcBef>
                <a:spcPct val="0"/>
              </a:spcBef>
              <a:spcAft>
                <a:spcPct val="0"/>
              </a:spcAft>
              <a:defRPr>
                <a:solidFill>
                  <a:schemeClr val="tx1"/>
                </a:solidFill>
                <a:latin typeface="Arial" charset="0"/>
                <a:ea typeface="ＭＳ Ｐゴシック" charset="-128"/>
              </a:defRPr>
            </a:lvl6pPr>
            <a:lvl7pPr marL="2959731" indent="-220590" defTabSz="455465" eaLnBrk="0" fontAlgn="base" hangingPunct="0">
              <a:spcBef>
                <a:spcPct val="0"/>
              </a:spcBef>
              <a:spcAft>
                <a:spcPct val="0"/>
              </a:spcAft>
              <a:defRPr>
                <a:solidFill>
                  <a:schemeClr val="tx1"/>
                </a:solidFill>
                <a:latin typeface="Arial" charset="0"/>
                <a:ea typeface="ＭＳ Ｐゴシック" charset="-128"/>
              </a:defRPr>
            </a:lvl7pPr>
            <a:lvl8pPr marL="3416784" indent="-220590" defTabSz="455465" eaLnBrk="0" fontAlgn="base" hangingPunct="0">
              <a:spcBef>
                <a:spcPct val="0"/>
              </a:spcBef>
              <a:spcAft>
                <a:spcPct val="0"/>
              </a:spcAft>
              <a:defRPr>
                <a:solidFill>
                  <a:schemeClr val="tx1"/>
                </a:solidFill>
                <a:latin typeface="Arial" charset="0"/>
                <a:ea typeface="ＭＳ Ｐゴシック" charset="-128"/>
              </a:defRPr>
            </a:lvl8pPr>
            <a:lvl9pPr marL="3873836" indent="-220590" defTabSz="455465" eaLnBrk="0" fontAlgn="base" hangingPunct="0">
              <a:spcBef>
                <a:spcPct val="0"/>
              </a:spcBef>
              <a:spcAft>
                <a:spcPct val="0"/>
              </a:spcAft>
              <a:defRPr>
                <a:solidFill>
                  <a:schemeClr val="tx1"/>
                </a:solidFill>
                <a:latin typeface="Arial" charset="0"/>
                <a:ea typeface="ＭＳ Ｐゴシック" charset="-128"/>
              </a:defRPr>
            </a:lvl9pPr>
          </a:lstStyle>
          <a:p>
            <a:fld id="{E2981A0D-49EA-5B45-8C8F-97B2A3EF2119}" type="slidenum">
              <a:rPr lang="en-US" altLang="en-US">
                <a:solidFill>
                  <a:srgbClr val="000000"/>
                </a:solidFill>
              </a:rPr>
              <a:pPr/>
              <a:t>9</a:t>
            </a:fld>
            <a:endParaRPr lang="en-US" altLang="en-US">
              <a:solidFill>
                <a:srgbClr val="000000"/>
              </a:solidFill>
            </a:endParaRPr>
          </a:p>
        </p:txBody>
      </p:sp>
    </p:spTree>
    <p:extLst>
      <p:ext uri="{BB962C8B-B14F-4D97-AF65-F5344CB8AC3E}">
        <p14:creationId xmlns:p14="http://schemas.microsoft.com/office/powerpoint/2010/main" val="8741750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file://localhost/Users/MFLINK/Dropbox/C40%20TEMPLATE/METTE/MEGACITY%20STRIPES/C40%20MEGACITY%20Snow-rgb.png" TargetMode="External"/><Relationship Id="rId4"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file://localhost/Users/MFLINK/Dropbox/C40%20TEMPLATE/METTE/MEGACITY%20STRIPES/C40%20MEGACITY%20Snow-rgb.png" TargetMode="External"/><Relationship Id="rId4" Type="http://schemas.openxmlformats.org/officeDocument/2006/relationships/image" Target="../media/image6.png"/><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microsoft.com/office/2007/relationships/hdphoto" Target="../media/hdphoto2.wdp"/></Relationships>
</file>

<file path=ppt/slideLayouts/_rels/slideLayout33.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hyperlink" Target="http://instagram.com/c40org/" TargetMode="External"/><Relationship Id="rId13" Type="http://schemas.openxmlformats.org/officeDocument/2006/relationships/image" Target="../media/image18.png"/><Relationship Id="rId14" Type="http://schemas.openxmlformats.org/officeDocument/2006/relationships/hyperlink" Target="https://www.flickr.com/photos/c40citieslive" TargetMode="External"/><Relationship Id="rId15" Type="http://schemas.openxmlformats.org/officeDocument/2006/relationships/image" Target="../media/image19.png"/><Relationship Id="rId16" Type="http://schemas.openxmlformats.org/officeDocument/2006/relationships/hyperlink" Target="http://www.c40.org" TargetMode="External"/><Relationship Id="rId17" Type="http://schemas.openxmlformats.org/officeDocument/2006/relationships/image" Target="../media/image20.png"/><Relationship Id="rId18" Type="http://schemas.openxmlformats.org/officeDocument/2006/relationships/image" Target="../media/image1.png"/><Relationship Id="rId19" Type="http://schemas.microsoft.com/office/2007/relationships/hdphoto" Target="../media/hdphoto2.wdp"/><Relationship Id="rId1" Type="http://schemas.openxmlformats.org/officeDocument/2006/relationships/slideMaster" Target="../slideMasters/slideMaster4.xml"/><Relationship Id="rId2" Type="http://schemas.openxmlformats.org/officeDocument/2006/relationships/hyperlink" Target="https://www.linkedin.com/company/c40-cities-climate-leadership-group?trk=top_nav_home" TargetMode="External"/><Relationship Id="rId3" Type="http://schemas.openxmlformats.org/officeDocument/2006/relationships/image" Target="../media/image13.png"/><Relationship Id="rId4" Type="http://schemas.openxmlformats.org/officeDocument/2006/relationships/hyperlink" Target="contact@c40.org" TargetMode="External"/><Relationship Id="rId5" Type="http://schemas.openxmlformats.org/officeDocument/2006/relationships/image" Target="../media/image14.png"/><Relationship Id="rId6" Type="http://schemas.openxmlformats.org/officeDocument/2006/relationships/hyperlink" Target="https://twitter.com/c40cities" TargetMode="External"/><Relationship Id="rId7" Type="http://schemas.openxmlformats.org/officeDocument/2006/relationships/image" Target="../media/image15.png"/><Relationship Id="rId8" Type="http://schemas.openxmlformats.org/officeDocument/2006/relationships/hyperlink" Target="https://www.facebook.com/C40Cities" TargetMode="External"/><Relationship Id="rId9" Type="http://schemas.openxmlformats.org/officeDocument/2006/relationships/image" Target="../media/image16.png"/><Relationship Id="rId10" Type="http://schemas.openxmlformats.org/officeDocument/2006/relationships/hyperlink" Target="http://www.youtube.com/user/C40CitiesLive" TargetMode="External"/></Relationships>
</file>

<file path=ppt/slideLayouts/_rels/slideLayout34.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hyperlink" Target="http://instagram.com/c40org/" TargetMode="External"/><Relationship Id="rId13" Type="http://schemas.openxmlformats.org/officeDocument/2006/relationships/image" Target="../media/image18.png"/><Relationship Id="rId14" Type="http://schemas.openxmlformats.org/officeDocument/2006/relationships/hyperlink" Target="https://www.flickr.com/photos/c40citieslive" TargetMode="External"/><Relationship Id="rId15" Type="http://schemas.openxmlformats.org/officeDocument/2006/relationships/image" Target="../media/image19.png"/><Relationship Id="rId16" Type="http://schemas.openxmlformats.org/officeDocument/2006/relationships/hyperlink" Target="http://www.c40.org" TargetMode="External"/><Relationship Id="rId17" Type="http://schemas.openxmlformats.org/officeDocument/2006/relationships/image" Target="../media/image21.png"/><Relationship Id="rId1" Type="http://schemas.openxmlformats.org/officeDocument/2006/relationships/slideMaster" Target="../slideMasters/slideMaster4.xml"/><Relationship Id="rId2" Type="http://schemas.openxmlformats.org/officeDocument/2006/relationships/hyperlink" Target="https://www.linkedin.com/company/c40-cities-climate-leadership-group?trk=top_nav_home" TargetMode="External"/><Relationship Id="rId3" Type="http://schemas.openxmlformats.org/officeDocument/2006/relationships/image" Target="../media/image13.png"/><Relationship Id="rId4" Type="http://schemas.openxmlformats.org/officeDocument/2006/relationships/hyperlink" Target="contact@c40.org" TargetMode="External"/><Relationship Id="rId5" Type="http://schemas.openxmlformats.org/officeDocument/2006/relationships/image" Target="../media/image14.png"/><Relationship Id="rId6" Type="http://schemas.openxmlformats.org/officeDocument/2006/relationships/hyperlink" Target="https://twitter.com/c40cities" TargetMode="External"/><Relationship Id="rId7" Type="http://schemas.openxmlformats.org/officeDocument/2006/relationships/image" Target="../media/image15.png"/><Relationship Id="rId8" Type="http://schemas.openxmlformats.org/officeDocument/2006/relationships/hyperlink" Target="https://www.facebook.com/C40Cities" TargetMode="External"/><Relationship Id="rId9" Type="http://schemas.openxmlformats.org/officeDocument/2006/relationships/image" Target="../media/image16.png"/><Relationship Id="rId10" Type="http://schemas.openxmlformats.org/officeDocument/2006/relationships/hyperlink" Target="http://www.youtube.com/user/C40CitiesLive"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file://localhost/Users/MFLINK/Dropbox/C40%20TEMPLATE/METTE/MEGACITY%20STRIPES/C40%20MEGACITY%20Snow-rgb.png" TargetMode="External"/><Relationship Id="rId4"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 Id="rId3"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jpeg"/><Relationship Id="rId3"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eg"/><Relationship Id="rId3"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eg"/><Relationship Id="rId3"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jpeg"/><Relationship Id="rId3"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jpeg"/><Relationship Id="rId3"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Users/MFLINK/Dropbox/C40%20TEMPLATE/METTE/MEGACITY%20STRIPES/C40%20MEGACITY%20Snow-rgb.png" TargetMode="External"/><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FRONTPAGE">
    <p:spTree>
      <p:nvGrpSpPr>
        <p:cNvPr id="1" name=""/>
        <p:cNvGrpSpPr/>
        <p:nvPr/>
      </p:nvGrpSpPr>
      <p:grpSpPr>
        <a:xfrm>
          <a:off x="0" y="0"/>
          <a:ext cx="0" cy="0"/>
          <a:chOff x="0" y="0"/>
          <a:chExt cx="0" cy="0"/>
        </a:xfrm>
      </p:grpSpPr>
      <p:sp>
        <p:nvSpPr>
          <p:cNvPr id="15" name="Tekstfelt 14"/>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30" name="Billede 29" descr="C40_Logo_RGB_GREY.png"/>
          <p:cNvPicPr>
            <a:picLocks noChangeAspect="1"/>
          </p:cNvPicPr>
          <p:nvPr userDrawn="1"/>
        </p:nvPicPr>
        <p:blipFill rotWithShape="1">
          <a:blip r:embed="rId2" cstate="screen">
            <a:duotone>
              <a:prstClr val="black"/>
              <a:schemeClr val="accent6">
                <a:tint val="45000"/>
                <a:satMod val="400000"/>
              </a:schemeClr>
            </a:duotone>
            <a:alphaModFix amt="22000"/>
            <a:extLst>
              <a:ext uri="{BEBA8EAE-BF5A-486C-A8C5-ECC9F3942E4B}">
                <a14:imgProps xmlns:a14="http://schemas.microsoft.com/office/drawing/2010/main">
                  <a14:imgLayer r:embed="rId3">
                    <a14:imgEffect>
                      <a14:colorTemperature colorTemp="5522"/>
                    </a14:imgEffect>
                    <a14:imgEffect>
                      <a14:saturation sat="200000"/>
                    </a14:imgEffect>
                    <a14:imgEffect>
                      <a14:brightnessContrast bright="2000" contrast="5000"/>
                    </a14:imgEffect>
                  </a14:imgLayer>
                </a14:imgProps>
              </a:ext>
              <a:ext uri="{28A0092B-C50C-407E-A947-70E740481C1C}">
                <a14:useLocalDpi xmlns:a14="http://schemas.microsoft.com/office/drawing/2010/main"/>
              </a:ext>
            </a:extLst>
          </a:blip>
          <a:srcRect/>
          <a:stretch/>
        </p:blipFill>
        <p:spPr>
          <a:xfrm>
            <a:off x="1" y="1187758"/>
            <a:ext cx="9144000" cy="3347998"/>
          </a:xfrm>
          <a:prstGeom prst="rect">
            <a:avLst/>
          </a:prstGeom>
        </p:spPr>
      </p:pic>
      <p:sp>
        <p:nvSpPr>
          <p:cNvPr id="16" name="Titel 1"/>
          <p:cNvSpPr>
            <a:spLocks noGrp="1"/>
          </p:cNvSpPr>
          <p:nvPr>
            <p:ph type="title" hasCustomPrompt="1"/>
          </p:nvPr>
        </p:nvSpPr>
        <p:spPr>
          <a:xfrm>
            <a:off x="0" y="2134430"/>
            <a:ext cx="9144000" cy="520021"/>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0"/>
              </a:spcBef>
              <a:spcAft>
                <a:spcPts val="0"/>
              </a:spcAft>
              <a:buClrTx/>
              <a:buSzTx/>
              <a:buFontTx/>
              <a:buNone/>
              <a:tabLst/>
              <a:defRPr sz="4000" cap="all">
                <a:solidFill>
                  <a:schemeClr val="tx1"/>
                </a:solidFill>
                <a:latin typeface="+mn-lt"/>
                <a:cs typeface="American Typewriter"/>
              </a:defRPr>
            </a:lvl1pPr>
          </a:lstStyle>
          <a:p>
            <a:r>
              <a:rPr lang="en-GB" cap="all" noProof="0" dirty="0" smtClean="0">
                <a:latin typeface="+mn-lt"/>
              </a:rPr>
              <a:t>HEADLINE FOR THE PRESENTATION</a:t>
            </a:r>
            <a:endParaRPr lang="en-GB" noProof="0" dirty="0"/>
          </a:p>
        </p:txBody>
      </p:sp>
      <p:sp>
        <p:nvSpPr>
          <p:cNvPr id="10" name="Pladsholder til tekst 4"/>
          <p:cNvSpPr>
            <a:spLocks noGrp="1"/>
          </p:cNvSpPr>
          <p:nvPr>
            <p:ph type="body" sz="quarter" idx="11" hasCustomPrompt="1"/>
          </p:nvPr>
        </p:nvSpPr>
        <p:spPr>
          <a:xfrm>
            <a:off x="-1587" y="1844762"/>
            <a:ext cx="9144000" cy="270880"/>
          </a:xfrm>
          <a:prstGeom prst="rect">
            <a:avLst/>
          </a:prstGeom>
        </p:spPr>
        <p:txBody>
          <a:bodyPr vert="horz" anchor="b"/>
          <a:lstStyle>
            <a:lvl1pPr marL="0" indent="0" algn="ctr">
              <a:buFontTx/>
              <a:buNone/>
              <a:defRPr sz="1600" cap="all" baseline="0">
                <a:solidFill>
                  <a:schemeClr val="bg2"/>
                </a:solidFill>
                <a:latin typeface="+mn-lt"/>
              </a:defRPr>
            </a:lvl1pPr>
            <a:lvl2pPr marL="457200" indent="0">
              <a:buFontTx/>
              <a:buNone/>
              <a:defRPr sz="1600" cap="all">
                <a:solidFill>
                  <a:schemeClr val="accent5"/>
                </a:solidFill>
              </a:defRPr>
            </a:lvl2pPr>
            <a:lvl3pPr marL="914400" indent="0">
              <a:buFontTx/>
              <a:buNone/>
              <a:defRPr sz="1600" cap="all">
                <a:solidFill>
                  <a:schemeClr val="accent5"/>
                </a:solidFill>
              </a:defRPr>
            </a:lvl3pPr>
            <a:lvl4pPr marL="1371600" indent="0">
              <a:buFontTx/>
              <a:buNone/>
              <a:defRPr sz="1600" cap="all">
                <a:solidFill>
                  <a:schemeClr val="accent5"/>
                </a:solidFill>
              </a:defRPr>
            </a:lvl4pPr>
            <a:lvl5pPr marL="1828800" indent="0">
              <a:buFontTx/>
              <a:buNone/>
              <a:defRPr sz="1600" cap="all">
                <a:solidFill>
                  <a:schemeClr val="accent5"/>
                </a:solidFill>
              </a:defRPr>
            </a:lvl5pPr>
          </a:lstStyle>
          <a:p>
            <a:pPr lvl="0"/>
            <a:r>
              <a:rPr lang="en-GB" noProof="0" smtClean="0"/>
              <a:t>CATEGOTY/THEME OF THE PRESENTATION</a:t>
            </a:r>
          </a:p>
        </p:txBody>
      </p:sp>
      <p:pic>
        <p:nvPicPr>
          <p:cNvPr id="26" name="Billede 25" descr="C40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90535" y="5020498"/>
            <a:ext cx="1362930" cy="1358529"/>
          </a:xfrm>
          <a:prstGeom prst="rect">
            <a:avLst/>
          </a:prstGeom>
        </p:spPr>
      </p:pic>
    </p:spTree>
    <p:extLst>
      <p:ext uri="{BB962C8B-B14F-4D97-AF65-F5344CB8AC3E}">
        <p14:creationId xmlns:p14="http://schemas.microsoft.com/office/powerpoint/2010/main" val="12353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TEXT GRAFIC        A">
    <p:spTree>
      <p:nvGrpSpPr>
        <p:cNvPr id="1" name=""/>
        <p:cNvGrpSpPr/>
        <p:nvPr/>
      </p:nvGrpSpPr>
      <p:grpSpPr>
        <a:xfrm>
          <a:off x="0" y="0"/>
          <a:ext cx="0" cy="0"/>
          <a:chOff x="0" y="0"/>
          <a:chExt cx="0" cy="0"/>
        </a:xfrm>
      </p:grpSpPr>
      <p:pic>
        <p:nvPicPr>
          <p:cNvPr id="12" name="C40 MEGACITY Snow-rgb.png" descr="/Users/MFLINK/Dropbox/C40 TEMPLATE/METTE/MEGACITY STRIPES/C40 MEGACITY Snow-rgb.png"/>
          <p:cNvPicPr>
            <a:picLocks noChangeAspect="1"/>
          </p:cNvPicPr>
          <p:nvPr userDrawn="1"/>
        </p:nvPicPr>
        <p:blipFill rotWithShape="1">
          <a:blip r:embed="rId2" r:link="rId3" cstate="print">
            <a:alphaModFix amt="57000"/>
            <a:extLst>
              <a:ext uri="{28A0092B-C50C-407E-A947-70E740481C1C}">
                <a14:useLocalDpi xmlns:a14="http://schemas.microsoft.com/office/drawing/2010/main"/>
              </a:ext>
            </a:extLst>
          </a:blip>
          <a:srcRect/>
          <a:stretch/>
        </p:blipFill>
        <p:spPr>
          <a:xfrm flipH="1">
            <a:off x="-1" y="778125"/>
            <a:ext cx="4181593" cy="6079875"/>
          </a:xfrm>
          <a:prstGeom prst="rect">
            <a:avLst/>
          </a:prstGeom>
        </p:spPr>
      </p:pic>
      <p:sp>
        <p:nvSpPr>
          <p:cNvPr id="3" name="Pladsholder til tekst 2"/>
          <p:cNvSpPr>
            <a:spLocks noGrp="1"/>
          </p:cNvSpPr>
          <p:nvPr>
            <p:ph type="body" sz="quarter" idx="18" hasCustomPrompt="1"/>
          </p:nvPr>
        </p:nvSpPr>
        <p:spPr>
          <a:xfrm>
            <a:off x="395535" y="1599350"/>
            <a:ext cx="6186239" cy="4515700"/>
          </a:xfrm>
          <a:prstGeom prst="rect">
            <a:avLst/>
          </a:prstGeom>
        </p:spPr>
        <p:txBody>
          <a:bodyPr vert="horz" lIns="0" tIns="0" rIns="0" bIns="0"/>
          <a:lstStyle>
            <a:lvl1pPr marL="252000" indent="-252000">
              <a:spcBef>
                <a:spcPts val="0"/>
              </a:spcBef>
              <a:spcAft>
                <a:spcPts val="1600"/>
              </a:spcAft>
              <a:buClr>
                <a:schemeClr val="accent3"/>
              </a:buClr>
              <a:defRPr sz="2000" baseline="0">
                <a:solidFill>
                  <a:schemeClr val="tx1"/>
                </a:solidFill>
              </a:defRPr>
            </a:lvl1pPr>
            <a:lvl2pPr marL="396000" indent="-180000">
              <a:spcBef>
                <a:spcPts val="0"/>
              </a:spcBef>
              <a:spcAft>
                <a:spcPts val="1600"/>
              </a:spcAft>
              <a:buClr>
                <a:schemeClr val="accent3"/>
              </a:buClr>
              <a:buFont typeface="Arial"/>
              <a:buChar char="•"/>
              <a:defRPr sz="2000" baseline="0">
                <a:solidFill>
                  <a:schemeClr val="accent3"/>
                </a:solidFill>
              </a:defRPr>
            </a:lvl2pPr>
            <a:lvl3pPr marL="565200" indent="-169200">
              <a:spcBef>
                <a:spcPts val="0"/>
              </a:spcBef>
              <a:spcAft>
                <a:spcPts val="1600"/>
              </a:spcAft>
              <a:buClr>
                <a:schemeClr val="accent3"/>
              </a:buClr>
              <a:defRPr sz="2000" baseline="0">
                <a:solidFill>
                  <a:schemeClr val="accent3"/>
                </a:solidFill>
              </a:defRPr>
            </a:lvl3pPr>
            <a:lvl4pPr marL="792000" indent="-169200">
              <a:spcBef>
                <a:spcPts val="0"/>
              </a:spcBef>
              <a:spcAft>
                <a:spcPts val="1600"/>
              </a:spcAft>
              <a:buClr>
                <a:schemeClr val="accent3"/>
              </a:buClr>
              <a:buFont typeface="Arial"/>
              <a:buChar char="•"/>
              <a:defRPr sz="20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t>Bullet text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pic>
        <p:nvPicPr>
          <p:cNvPr id="8" name="Billede 7" descr="C40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8959687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 TEXT         A">
    <p:spTree>
      <p:nvGrpSpPr>
        <p:cNvPr id="1" name=""/>
        <p:cNvGrpSpPr/>
        <p:nvPr/>
      </p:nvGrpSpPr>
      <p:grpSpPr>
        <a:xfrm>
          <a:off x="0" y="0"/>
          <a:ext cx="0" cy="0"/>
          <a:chOff x="0" y="0"/>
          <a:chExt cx="0" cy="0"/>
        </a:xfrm>
      </p:grpSpPr>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Number bullet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2" name="Pladsholder til tekst 2"/>
          <p:cNvSpPr>
            <a:spLocks noGrp="1"/>
          </p:cNvSpPr>
          <p:nvPr>
            <p:ph type="body" sz="quarter" idx="18" hasCustomPrompt="1"/>
          </p:nvPr>
        </p:nvSpPr>
        <p:spPr>
          <a:xfrm>
            <a:off x="395535" y="1599350"/>
            <a:ext cx="6186239" cy="4515700"/>
          </a:xfrm>
          <a:prstGeom prst="rect">
            <a:avLst/>
          </a:prstGeom>
        </p:spPr>
        <p:txBody>
          <a:bodyPr vert="horz" lIns="0" tIns="0" rIns="0" bIns="0"/>
          <a:lstStyle>
            <a:lvl1pPr marL="313200" indent="-313200">
              <a:lnSpc>
                <a:spcPct val="100000"/>
              </a:lnSpc>
              <a:spcBef>
                <a:spcPts val="0"/>
              </a:spcBef>
              <a:spcAft>
                <a:spcPts val="1600"/>
              </a:spcAft>
              <a:buClr>
                <a:schemeClr val="accent3"/>
              </a:buClr>
              <a:buFont typeface="+mj-lt"/>
              <a:buAutoNum type="arabicPeriod"/>
              <a:defRPr sz="2000" baseline="0">
                <a:solidFill>
                  <a:schemeClr val="tx1"/>
                </a:solidFill>
              </a:defRPr>
            </a:lvl1pPr>
            <a:lvl2pPr marL="601200" indent="-313200">
              <a:lnSpc>
                <a:spcPct val="100000"/>
              </a:lnSpc>
              <a:spcBef>
                <a:spcPts val="0"/>
              </a:spcBef>
              <a:spcAft>
                <a:spcPts val="1600"/>
              </a:spcAft>
              <a:buClr>
                <a:schemeClr val="accent3"/>
              </a:buClr>
              <a:buFont typeface="+mj-lt"/>
              <a:buAutoNum type="arabicPeriod"/>
              <a:defRPr sz="2000" baseline="0">
                <a:solidFill>
                  <a:schemeClr val="tx1"/>
                </a:solidFill>
              </a:defRPr>
            </a:lvl2pPr>
            <a:lvl3pPr marL="889200" indent="-313200">
              <a:lnSpc>
                <a:spcPct val="100000"/>
              </a:lnSpc>
              <a:spcBef>
                <a:spcPts val="0"/>
              </a:spcBef>
              <a:spcAft>
                <a:spcPts val="1600"/>
              </a:spcAft>
              <a:buClr>
                <a:schemeClr val="accent3"/>
              </a:buClr>
              <a:buFont typeface="+mj-lt"/>
              <a:buAutoNum type="arabicPeriod"/>
              <a:defRPr sz="2000" baseline="0">
                <a:solidFill>
                  <a:schemeClr val="tx1"/>
                </a:solidFill>
              </a:defRPr>
            </a:lvl3pPr>
            <a:lvl4pPr marL="1213200" indent="-313200">
              <a:lnSpc>
                <a:spcPct val="100000"/>
              </a:lnSpc>
              <a:spcBef>
                <a:spcPts val="0"/>
              </a:spcBef>
              <a:spcAft>
                <a:spcPts val="1600"/>
              </a:spcAft>
              <a:buClr>
                <a:schemeClr val="accent3"/>
              </a:buClr>
              <a:buFont typeface="+mj-lt"/>
              <a:buAutoNum type="arabicPeriod"/>
              <a:defRPr sz="2000" baseline="0">
                <a:solidFill>
                  <a:schemeClr val="tx1"/>
                </a:solidFill>
              </a:defRPr>
            </a:lvl4pPr>
            <a:lvl5pPr marL="1465200" indent="-313200">
              <a:lnSpc>
                <a:spcPct val="100000"/>
              </a:lnSpc>
              <a:spcBef>
                <a:spcPts val="0"/>
              </a:spcBef>
              <a:spcAft>
                <a:spcPts val="1600"/>
              </a:spcAft>
              <a:buClr>
                <a:schemeClr val="accent3"/>
              </a:buClr>
              <a:buFont typeface="+mj-lt"/>
              <a:buAutoNum type="arabicPeriod"/>
              <a:defRPr sz="2000" baseline="0">
                <a:solidFill>
                  <a:schemeClr val="tx1"/>
                </a:solidFill>
              </a:defRPr>
            </a:lvl5pPr>
          </a:lstStyle>
          <a:p>
            <a:pPr lvl="0"/>
            <a:r>
              <a:rPr lang="en-GB" noProof="0" dirty="0" smtClean="0"/>
              <a:t>Insert text here to level one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pic>
        <p:nvPicPr>
          <p:cNvPr id="8" name="Billede 7"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786837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BINED  NUMBER AND TEXT    A">
    <p:spTree>
      <p:nvGrpSpPr>
        <p:cNvPr id="1" name=""/>
        <p:cNvGrpSpPr/>
        <p:nvPr/>
      </p:nvGrpSpPr>
      <p:grpSpPr>
        <a:xfrm>
          <a:off x="0" y="0"/>
          <a:ext cx="0" cy="0"/>
          <a:chOff x="0" y="0"/>
          <a:chExt cx="0" cy="0"/>
        </a:xfrm>
      </p:grpSpPr>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6"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8"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cs typeface="Calibri"/>
              </a:rPr>
              <a:t>Combined number and text</a:t>
            </a:r>
            <a:endParaRPr lang="en-GB" noProof="0" smtClean="0"/>
          </a:p>
        </p:txBody>
      </p:sp>
      <p:sp>
        <p:nvSpPr>
          <p:cNvPr id="6" name="Pladsholder til tekst 5"/>
          <p:cNvSpPr>
            <a:spLocks noGrp="1"/>
          </p:cNvSpPr>
          <p:nvPr>
            <p:ph type="body" sz="quarter" idx="18" hasCustomPrompt="1"/>
          </p:nvPr>
        </p:nvSpPr>
        <p:spPr>
          <a:xfrm>
            <a:off x="395468" y="1533240"/>
            <a:ext cx="6220444" cy="4711066"/>
          </a:xfrm>
          <a:prstGeom prst="rect">
            <a:avLst/>
          </a:prstGeom>
        </p:spPr>
        <p:txBody>
          <a:bodyPr vert="horz" lIns="0" tIns="0" rIns="0" bIns="0"/>
          <a:lstStyle>
            <a:lvl1pPr marL="313200" marR="0" indent="-385200" algn="l" defTabSz="457200" rtl="0" eaLnBrk="1" fontAlgn="auto" latinLnBrk="0" hangingPunct="1">
              <a:lnSpc>
                <a:spcPct val="100000"/>
              </a:lnSpc>
              <a:spcBef>
                <a:spcPts val="0"/>
              </a:spcBef>
              <a:spcAft>
                <a:spcPts val="1600"/>
              </a:spcAft>
              <a:buClr>
                <a:schemeClr val="accent3"/>
              </a:buClr>
              <a:buSzTx/>
              <a:buFont typeface="+mj-lt"/>
              <a:buAutoNum type="arabicPeriod"/>
              <a:tabLst/>
              <a:defRPr sz="2000" b="1" i="0"/>
            </a:lvl1pPr>
            <a:lvl2pPr marL="312738" indent="42863">
              <a:spcBef>
                <a:spcPts val="0"/>
              </a:spcBef>
              <a:buNone/>
              <a:defRPr sz="1600"/>
            </a:lvl2pPr>
            <a:lvl3pPr marL="357188" indent="-1588">
              <a:spcBef>
                <a:spcPts val="0"/>
              </a:spcBef>
              <a:buNone/>
              <a:defRPr sz="1600"/>
            </a:lvl3pPr>
            <a:lvl4pPr marL="357188" indent="-1588">
              <a:spcBef>
                <a:spcPts val="0"/>
              </a:spcBef>
              <a:buNone/>
              <a:defRPr sz="1600"/>
            </a:lvl4pPr>
            <a:lvl5pPr marL="357188" indent="-1588">
              <a:spcBef>
                <a:spcPts val="0"/>
              </a:spcBef>
              <a:buNone/>
              <a:defRPr sz="1600"/>
            </a:lvl5pPr>
          </a:lstStyle>
          <a:p>
            <a:pPr marL="313200" marR="0" lvl="0" indent="-385200" algn="l" defTabSz="457200" rtl="0" eaLnBrk="1" fontAlgn="auto" latinLnBrk="0" hangingPunct="1">
              <a:lnSpc>
                <a:spcPct val="100000"/>
              </a:lnSpc>
              <a:spcBef>
                <a:spcPts val="0"/>
              </a:spcBef>
              <a:spcAft>
                <a:spcPts val="1600"/>
              </a:spcAft>
              <a:buClr>
                <a:schemeClr val="accent3"/>
              </a:buClr>
              <a:buSzTx/>
              <a:buFont typeface="+mj-lt"/>
              <a:buAutoNum type="arabicPeriod"/>
              <a:tabLst/>
              <a:defRPr/>
            </a:pPr>
            <a:r>
              <a:rPr lang="en-GB" noProof="0" dirty="0" smtClean="0"/>
              <a:t>Insert highlighted number text</a:t>
            </a:r>
          </a:p>
          <a:p>
            <a:pPr lvl="1"/>
            <a:r>
              <a:rPr lang="en-GB" noProof="0" dirty="0" smtClean="0"/>
              <a:t>Second level / body text</a:t>
            </a:r>
          </a:p>
          <a:p>
            <a:pPr lvl="2"/>
            <a:r>
              <a:rPr lang="en-GB" noProof="0" dirty="0" smtClean="0"/>
              <a:t>Third level </a:t>
            </a:r>
          </a:p>
          <a:p>
            <a:pPr lvl="3"/>
            <a:r>
              <a:rPr lang="en-GB" noProof="0" dirty="0" smtClean="0"/>
              <a:t>Fourth level</a:t>
            </a:r>
          </a:p>
          <a:p>
            <a:pPr lvl="4"/>
            <a:r>
              <a:rPr lang="en-GB" noProof="0" dirty="0" smtClean="0"/>
              <a:t>Fifth level</a:t>
            </a:r>
            <a:endParaRPr lang="en-GB" noProof="0" dirty="0"/>
          </a:p>
        </p:txBody>
      </p:sp>
      <p:sp>
        <p:nvSpPr>
          <p:cNvPr id="3" name="Pladsholder til tekst 2"/>
          <p:cNvSpPr>
            <a:spLocks noGrp="1"/>
          </p:cNvSpPr>
          <p:nvPr>
            <p:ph type="body" sz="quarter" idx="19" hasCustomPrompt="1"/>
          </p:nvPr>
        </p:nvSpPr>
        <p:spPr>
          <a:xfrm>
            <a:off x="-1582847" y="2082754"/>
            <a:ext cx="1441450" cy="963613"/>
          </a:xfrm>
          <a:prstGeom prst="rect">
            <a:avLst/>
          </a:prstGeom>
          <a:ln w="3175" cmpd="sng">
            <a:solidFill>
              <a:schemeClr val="tx1"/>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noProof="0" dirty="0" smtClean="0"/>
              <a:t>GUIDELINE</a:t>
            </a:r>
            <a:br>
              <a:rPr lang="en-GB" noProof="0" dirty="0" smtClean="0"/>
            </a:br>
            <a:r>
              <a:rPr lang="en-GB" noProof="0" dirty="0" smtClean="0"/>
              <a:t>Press &gt;TAB KEY&lt; to activate second level text/ body text</a:t>
            </a:r>
          </a:p>
        </p:txBody>
      </p:sp>
      <p:pic>
        <p:nvPicPr>
          <p:cNvPr id="9" name="Billede 8"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403328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GRAM, TABLES, SMARTART AND IMAGES    A">
    <p:spTree>
      <p:nvGrpSpPr>
        <p:cNvPr id="1" name=""/>
        <p:cNvGrpSpPr/>
        <p:nvPr/>
      </p:nvGrpSpPr>
      <p:grpSpPr>
        <a:xfrm>
          <a:off x="0" y="0"/>
          <a:ext cx="0" cy="0"/>
          <a:chOff x="0" y="0"/>
          <a:chExt cx="0" cy="0"/>
        </a:xfrm>
      </p:grpSpPr>
      <p:sp>
        <p:nvSpPr>
          <p:cNvPr id="9" name="Tekstfelt 8"/>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6" name="Pladsholder til indhold 2"/>
          <p:cNvSpPr>
            <a:spLocks noGrp="1"/>
          </p:cNvSpPr>
          <p:nvPr>
            <p:ph idx="1" hasCustomPrompt="1"/>
          </p:nvPr>
        </p:nvSpPr>
        <p:spPr>
          <a:xfrm>
            <a:off x="411145" y="2216275"/>
            <a:ext cx="6602229" cy="3924830"/>
          </a:xfrm>
          <a:prstGeom prst="rect">
            <a:avLst/>
          </a:prstGeom>
        </p:spPr>
        <p:txBody>
          <a:bodyPr lIns="0" tIns="0" rIns="0" bIns="0">
            <a:normAutofit/>
          </a:bodyPr>
          <a:lstStyle>
            <a:lvl1pPr marL="0" indent="0">
              <a:spcBef>
                <a:spcPts val="0"/>
              </a:spcBef>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noProof="0" smtClean="0"/>
              <a:t>INSERT CONTENT BY CLICK ON ICON</a:t>
            </a:r>
          </a:p>
        </p:txBody>
      </p:sp>
      <p:sp>
        <p:nvSpPr>
          <p:cNvPr id="11" name="Pladsholder til tekst 8"/>
          <p:cNvSpPr>
            <a:spLocks noGrp="1"/>
          </p:cNvSpPr>
          <p:nvPr>
            <p:ph type="body" sz="quarter" idx="12" hasCustomPrompt="1"/>
          </p:nvPr>
        </p:nvSpPr>
        <p:spPr>
          <a:xfrm>
            <a:off x="411146" y="1532502"/>
            <a:ext cx="6602229" cy="668093"/>
          </a:xfrm>
          <a:prstGeom prst="rect">
            <a:avLst/>
          </a:prstGeom>
        </p:spPr>
        <p:txBody>
          <a:bodyPr lIns="0" rIns="0">
            <a:normAutofit/>
          </a:bodyPr>
          <a:lstStyle>
            <a:lvl1pPr marL="0" marR="0" indent="0" algn="l" defTabSz="457200" rtl="0" eaLnBrk="1" fontAlgn="auto" latinLnBrk="0" hangingPunct="1">
              <a:lnSpc>
                <a:spcPts val="1920"/>
              </a:lnSpc>
              <a:spcBef>
                <a:spcPts val="0"/>
              </a:spcBef>
              <a:spcAft>
                <a:spcPts val="0"/>
              </a:spcAft>
              <a:buClrTx/>
              <a:buSzTx/>
              <a:buFont typeface="Arial"/>
              <a:buNone/>
              <a:tabLst/>
              <a:defRPr sz="16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here lorem ipsum derat mer, er etta leo mater umnius. Bullet text lorem ipsum er, er etta leo mater um etter gulma nes.</a:t>
            </a:r>
            <a:br>
              <a:rPr lang="en-GB" noProof="0" smtClean="0"/>
            </a:br>
            <a:endParaRPr lang="en-GB" noProof="0" smtClean="0"/>
          </a:p>
        </p:txBody>
      </p:sp>
      <p:sp>
        <p:nvSpPr>
          <p:cNvPr id="13" name="Pladsholder til tekst 18"/>
          <p:cNvSpPr>
            <a:spLocks noGrp="1"/>
          </p:cNvSpPr>
          <p:nvPr>
            <p:ph type="body" sz="quarter" idx="13" hasCustomPrompt="1"/>
          </p:nvPr>
        </p:nvSpPr>
        <p:spPr>
          <a:xfrm>
            <a:off x="395468" y="340830"/>
            <a:ext cx="6617906"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5" name="Titel 1"/>
          <p:cNvSpPr>
            <a:spLocks noGrp="1"/>
          </p:cNvSpPr>
          <p:nvPr>
            <p:ph type="title" hasCustomPrompt="1"/>
          </p:nvPr>
        </p:nvSpPr>
        <p:spPr>
          <a:xfrm>
            <a:off x="395535" y="593459"/>
            <a:ext cx="6617839"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smtClean="0"/>
              <a:t>Headline for diagram, tables and media</a:t>
            </a:r>
          </a:p>
        </p:txBody>
      </p:sp>
      <p:pic>
        <p:nvPicPr>
          <p:cNvPr id="10" name="Billede 9"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
        <p:nvSpPr>
          <p:cNvPr id="12" name="Pladsholder til tekst 4"/>
          <p:cNvSpPr>
            <a:spLocks noGrp="1"/>
          </p:cNvSpPr>
          <p:nvPr>
            <p:ph type="body" sz="quarter" idx="27" hasCustomPrompt="1"/>
          </p:nvPr>
        </p:nvSpPr>
        <p:spPr>
          <a:xfrm>
            <a:off x="7413037" y="1598661"/>
            <a:ext cx="1535112" cy="236019"/>
          </a:xfrm>
          <a:prstGeom prst="rect">
            <a:avLst/>
          </a:prstGeom>
        </p:spPr>
        <p:txBody>
          <a:bodyPr vert="horz" lIns="0" tIns="0" rIns="0" bIns="0" anchor="b"/>
          <a:lstStyle>
            <a:lvl1pPr marL="0" indent="0">
              <a:spcBef>
                <a:spcPts val="0"/>
              </a:spcBef>
              <a:buNone/>
              <a:defRPr sz="1400" b="0" cap="all" baseline="0">
                <a:solidFill>
                  <a:schemeClr val="tx1"/>
                </a:solidFill>
                <a:latin typeface="+mn-lt"/>
              </a:defRPr>
            </a:lvl1pPr>
            <a:lvl2pPr marL="0" indent="0">
              <a:spcBef>
                <a:spcPts val="0"/>
              </a:spcBef>
              <a:buNone/>
              <a:defRPr sz="1200" baseline="0"/>
            </a:lvl2pPr>
            <a:lvl3pPr marL="87313" indent="-87313">
              <a:spcBef>
                <a:spcPts val="0"/>
              </a:spcBef>
              <a:buClr>
                <a:schemeClr val="accent6"/>
              </a:buClr>
              <a:defRPr sz="1200">
                <a:solidFill>
                  <a:schemeClr val="accent6"/>
                </a:solidFill>
              </a:defRPr>
            </a:lvl3pPr>
            <a:lvl4pPr marL="0" indent="0">
              <a:spcBef>
                <a:spcPts val="0"/>
              </a:spcBef>
              <a:buFont typeface="Arial"/>
              <a:buNone/>
              <a:defRPr sz="1200"/>
            </a:lvl4pPr>
            <a:lvl5pPr marL="87313" indent="-87313">
              <a:spcBef>
                <a:spcPts val="0"/>
              </a:spcBef>
              <a:buFont typeface="Arial"/>
              <a:buChar char="•"/>
              <a:defRPr sz="1200" baseline="0"/>
            </a:lvl5pPr>
          </a:lstStyle>
          <a:p>
            <a:pPr lvl="0"/>
            <a:r>
              <a:rPr lang="en-GB" noProof="0" dirty="0" smtClean="0"/>
              <a:t>INSERT FACT HERE</a:t>
            </a:r>
          </a:p>
        </p:txBody>
      </p:sp>
      <p:sp>
        <p:nvSpPr>
          <p:cNvPr id="18" name="Pladsholder til tekst 2"/>
          <p:cNvSpPr>
            <a:spLocks noGrp="1"/>
          </p:cNvSpPr>
          <p:nvPr>
            <p:ph type="body" sz="quarter" idx="18" hasCustomPrompt="1"/>
          </p:nvPr>
        </p:nvSpPr>
        <p:spPr>
          <a:xfrm>
            <a:off x="7413036" y="1856596"/>
            <a:ext cx="1535113" cy="4284509"/>
          </a:xfrm>
          <a:prstGeom prst="rect">
            <a:avLst/>
          </a:prstGeom>
        </p:spPr>
        <p:txBody>
          <a:bodyPr vert="horz" lIns="0" tIns="0" rIns="0" bIns="0"/>
          <a:lstStyle>
            <a:lvl1pPr marL="176213" indent="-176213">
              <a:spcBef>
                <a:spcPts val="0"/>
              </a:spcBef>
              <a:spcAft>
                <a:spcPts val="1600"/>
              </a:spcAft>
              <a:buClr>
                <a:schemeClr val="accent3"/>
              </a:buClr>
              <a:buFont typeface="Arial"/>
              <a:buChar char="•"/>
              <a:defRPr sz="1100" cap="none" baseline="0">
                <a:solidFill>
                  <a:schemeClr val="tx1"/>
                </a:solidFill>
              </a:defRPr>
            </a:lvl1pPr>
            <a:lvl2pPr marL="396000" indent="-180000">
              <a:spcBef>
                <a:spcPts val="0"/>
              </a:spcBef>
              <a:spcAft>
                <a:spcPts val="1600"/>
              </a:spcAft>
              <a:buClr>
                <a:schemeClr val="accent3"/>
              </a:buClr>
              <a:buFont typeface="Arial"/>
              <a:buChar char="•"/>
              <a:defRPr sz="1100" baseline="0">
                <a:solidFill>
                  <a:schemeClr val="accent3"/>
                </a:solidFill>
              </a:defRPr>
            </a:lvl2pPr>
            <a:lvl3pPr marL="565200" indent="-169200">
              <a:spcBef>
                <a:spcPts val="0"/>
              </a:spcBef>
              <a:spcAft>
                <a:spcPts val="1600"/>
              </a:spcAft>
              <a:buClr>
                <a:schemeClr val="accent3"/>
              </a:buClr>
              <a:defRPr sz="1100" baseline="0">
                <a:solidFill>
                  <a:schemeClr val="accent3"/>
                </a:solidFill>
              </a:defRPr>
            </a:lvl3pPr>
            <a:lvl4pPr marL="792000" indent="-169200">
              <a:spcBef>
                <a:spcPts val="0"/>
              </a:spcBef>
              <a:spcAft>
                <a:spcPts val="1600"/>
              </a:spcAft>
              <a:buClr>
                <a:schemeClr val="accent3"/>
              </a:buClr>
              <a:buFont typeface="Arial"/>
              <a:buChar char="•"/>
              <a:defRPr sz="11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Tree>
    <p:extLst>
      <p:ext uri="{BB962C8B-B14F-4D97-AF65-F5344CB8AC3E}">
        <p14:creationId xmlns:p14="http://schemas.microsoft.com/office/powerpoint/2010/main" val="401998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LD MAP      BLUE      A">
    <p:spTree>
      <p:nvGrpSpPr>
        <p:cNvPr id="1" name=""/>
        <p:cNvGrpSpPr/>
        <p:nvPr/>
      </p:nvGrpSpPr>
      <p:grpSpPr>
        <a:xfrm>
          <a:off x="0" y="0"/>
          <a:ext cx="0" cy="0"/>
          <a:chOff x="0" y="0"/>
          <a:chExt cx="0" cy="0"/>
        </a:xfrm>
      </p:grpSpPr>
      <p:sp>
        <p:nvSpPr>
          <p:cNvPr id="5" name="Tekstfelt 4"/>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4" name="Pladsholder til diasnummer 3"/>
          <p:cNvSpPr>
            <a:spLocks noGrp="1"/>
          </p:cNvSpPr>
          <p:nvPr>
            <p:ph type="sldNum" sz="quarter" idx="11"/>
          </p:nvPr>
        </p:nvSpPr>
        <p:spPr/>
        <p:txBody>
          <a:bodyPr/>
          <a:lstStyle/>
          <a:p>
            <a:fld id="{8982C9CC-1D9E-6042-AC1C-89704E4D9B7B}" type="slidenum">
              <a:rPr lang="da-DK" smtClean="0"/>
              <a:pPr/>
              <a:t>‹#›</a:t>
            </a:fld>
            <a:endParaRPr lang="da-DK"/>
          </a:p>
        </p:txBody>
      </p:sp>
      <p:pic>
        <p:nvPicPr>
          <p:cNvPr id="8" name="Billede 7" descr="Verdenskort_BI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2871" y="2017186"/>
            <a:ext cx="6371999" cy="3203494"/>
          </a:xfrm>
          <a:prstGeom prst="rect">
            <a:avLst/>
          </a:prstGeom>
        </p:spPr>
      </p:pic>
      <p:sp>
        <p:nvSpPr>
          <p:cNvPr id="9"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0"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World map BLUE</a:t>
            </a:r>
          </a:p>
        </p:txBody>
      </p:sp>
      <p:sp>
        <p:nvSpPr>
          <p:cNvPr id="11"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3" name="Billede 12"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1517004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RLD MAP     GREY       A">
    <p:spTree>
      <p:nvGrpSpPr>
        <p:cNvPr id="1" name=""/>
        <p:cNvGrpSpPr/>
        <p:nvPr/>
      </p:nvGrpSpPr>
      <p:grpSpPr>
        <a:xfrm>
          <a:off x="0" y="0"/>
          <a:ext cx="0" cy="0"/>
          <a:chOff x="0" y="0"/>
          <a:chExt cx="0" cy="0"/>
        </a:xfrm>
      </p:grpSpPr>
      <p:pic>
        <p:nvPicPr>
          <p:cNvPr id="2" name="Billede 1" descr="Verdenskort_DARK_BIG_RGB.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072" y="2064764"/>
            <a:ext cx="6375322" cy="3410347"/>
          </a:xfrm>
          <a:prstGeom prst="rect">
            <a:avLst/>
          </a:prstGeom>
        </p:spPr>
      </p:pic>
      <p:sp>
        <p:nvSpPr>
          <p:cNvPr id="5" name="Tekstfelt 4"/>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4" name="Pladsholder til diasnummer 3"/>
          <p:cNvSpPr>
            <a:spLocks noGrp="1"/>
          </p:cNvSpPr>
          <p:nvPr>
            <p:ph type="sldNum" sz="quarter" idx="11"/>
          </p:nvPr>
        </p:nvSpPr>
        <p:spPr/>
        <p:txBody>
          <a:bodyPr/>
          <a:lstStyle/>
          <a:p>
            <a:fld id="{8982C9CC-1D9E-6042-AC1C-89704E4D9B7B}" type="slidenum">
              <a:rPr lang="da-DK" smtClean="0"/>
              <a:pPr/>
              <a:t>‹#›</a:t>
            </a:fld>
            <a:endParaRPr lang="da-DK"/>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World map GREY</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2" name="Billede 11"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151700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A">
    <p:spTree>
      <p:nvGrpSpPr>
        <p:cNvPr id="1" name=""/>
        <p:cNvGrpSpPr/>
        <p:nvPr/>
      </p:nvGrpSpPr>
      <p:grpSpPr>
        <a:xfrm>
          <a:off x="0" y="0"/>
          <a:ext cx="0" cy="0"/>
          <a:chOff x="0" y="0"/>
          <a:chExt cx="0" cy="0"/>
        </a:xfrm>
      </p:grpSpPr>
      <p:sp>
        <p:nvSpPr>
          <p:cNvPr id="4" name="Tekstfelt 3"/>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6"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only logo on Theme A layout. Use C40 images or icons.</a:t>
            </a:r>
          </a:p>
        </p:txBody>
      </p:sp>
      <p:pic>
        <p:nvPicPr>
          <p:cNvPr id="7" name="Billede 6"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372025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NO LOGO                A">
    <p:spTree>
      <p:nvGrpSpPr>
        <p:cNvPr id="1" name=""/>
        <p:cNvGrpSpPr/>
        <p:nvPr/>
      </p:nvGrpSpPr>
      <p:grpSpPr>
        <a:xfrm>
          <a:off x="0" y="0"/>
          <a:ext cx="0" cy="0"/>
          <a:chOff x="0" y="0"/>
          <a:chExt cx="0" cy="0"/>
        </a:xfrm>
      </p:grpSpPr>
      <p:sp>
        <p:nvSpPr>
          <p:cNvPr id="4" name="Tekstfelt 3"/>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5"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no logo on Theme A layout. Use C40 images or icons.</a:t>
            </a:r>
          </a:p>
        </p:txBody>
      </p:sp>
    </p:spTree>
    <p:extLst>
      <p:ext uri="{BB962C8B-B14F-4D97-AF65-F5344CB8AC3E}">
        <p14:creationId xmlns:p14="http://schemas.microsoft.com/office/powerpoint/2010/main" val="1258430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
    <p:spTree>
      <p:nvGrpSpPr>
        <p:cNvPr id="1" name=""/>
        <p:cNvGrpSpPr/>
        <p:nvPr/>
      </p:nvGrpSpPr>
      <p:grpSpPr>
        <a:xfrm>
          <a:off x="0" y="0"/>
          <a:ext cx="0" cy="0"/>
          <a:chOff x="0" y="0"/>
          <a:chExt cx="0" cy="0"/>
        </a:xfrm>
      </p:grpSpPr>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1"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2"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Headline text slide</a:t>
            </a:r>
          </a:p>
        </p:txBody>
      </p:sp>
      <p:sp>
        <p:nvSpPr>
          <p:cNvPr id="8" name="Pladsholder til tekst 8"/>
          <p:cNvSpPr>
            <a:spLocks noGrp="1"/>
          </p:cNvSpPr>
          <p:nvPr>
            <p:ph type="body" sz="quarter" idx="12" hasCustomPrompt="1"/>
          </p:nvPr>
        </p:nvSpPr>
        <p:spPr>
          <a:xfrm>
            <a:off x="403025" y="1599350"/>
            <a:ext cx="8142585"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pic>
        <p:nvPicPr>
          <p:cNvPr id="9" name="Billede 8"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298282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FIC                         B">
    <p:spTree>
      <p:nvGrpSpPr>
        <p:cNvPr id="1" name=""/>
        <p:cNvGrpSpPr/>
        <p:nvPr/>
      </p:nvGrpSpPr>
      <p:grpSpPr>
        <a:xfrm>
          <a:off x="0" y="0"/>
          <a:ext cx="0" cy="0"/>
          <a:chOff x="0" y="0"/>
          <a:chExt cx="0" cy="0"/>
        </a:xfrm>
      </p:grpSpPr>
      <p:pic>
        <p:nvPicPr>
          <p:cNvPr id="10" name="C40 MEGACITY Snow-rgb.png" descr="/Users/MFLINK/Dropbox/C40 TEMPLATE/METTE/MEGACITY STRIPES/C40 MEGACITY Snow-rgb.png"/>
          <p:cNvPicPr>
            <a:picLocks noChangeAspect="1"/>
          </p:cNvPicPr>
          <p:nvPr userDrawn="1"/>
        </p:nvPicPr>
        <p:blipFill rotWithShape="1">
          <a:blip r:embed="rId2" r:link="rId3" cstate="print">
            <a:alphaModFix amt="47000"/>
            <a:extLst>
              <a:ext uri="{28A0092B-C50C-407E-A947-70E740481C1C}">
                <a14:useLocalDpi xmlns:a14="http://schemas.microsoft.com/office/drawing/2010/main"/>
              </a:ext>
            </a:extLst>
          </a:blip>
          <a:srcRect l="-33835" t="1561" r="28574" b="4527"/>
          <a:stretch/>
        </p:blipFill>
        <p:spPr>
          <a:xfrm>
            <a:off x="3196674" y="0"/>
            <a:ext cx="5945739" cy="6858000"/>
          </a:xfrm>
          <a:prstGeom prst="rect">
            <a:avLst/>
          </a:prstGeom>
        </p:spPr>
      </p:pic>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1"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2"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t>Headline text slide</a:t>
            </a:r>
          </a:p>
        </p:txBody>
      </p:sp>
      <p:sp>
        <p:nvSpPr>
          <p:cNvPr id="8" name="Pladsholder til tekst 8"/>
          <p:cNvSpPr>
            <a:spLocks noGrp="1"/>
          </p:cNvSpPr>
          <p:nvPr>
            <p:ph type="body" sz="quarter" idx="12" hasCustomPrompt="1"/>
          </p:nvPr>
        </p:nvSpPr>
        <p:spPr>
          <a:xfrm>
            <a:off x="403025" y="1599350"/>
            <a:ext cx="8142585"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pic>
        <p:nvPicPr>
          <p:cNvPr id="9" name="Billede 8" descr="C40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31275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FRONTPAGE">
    <p:spTree>
      <p:nvGrpSpPr>
        <p:cNvPr id="1" name=""/>
        <p:cNvGrpSpPr/>
        <p:nvPr/>
      </p:nvGrpSpPr>
      <p:grpSpPr>
        <a:xfrm>
          <a:off x="0" y="0"/>
          <a:ext cx="0" cy="0"/>
          <a:chOff x="0" y="0"/>
          <a:chExt cx="0" cy="0"/>
        </a:xfrm>
      </p:grpSpPr>
      <p:sp>
        <p:nvSpPr>
          <p:cNvPr id="9" name="Tekstfelt 8"/>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 name="Pladsholder til tekst 2"/>
          <p:cNvSpPr>
            <a:spLocks noGrp="1"/>
          </p:cNvSpPr>
          <p:nvPr>
            <p:ph type="body" sz="quarter" idx="10" hasCustomPrompt="1"/>
          </p:nvPr>
        </p:nvSpPr>
        <p:spPr>
          <a:xfrm>
            <a:off x="0" y="1662782"/>
            <a:ext cx="9142414" cy="1755481"/>
          </a:xfrm>
          <a:prstGeom prst="rect">
            <a:avLst/>
          </a:prstGeom>
        </p:spPr>
        <p:txBody>
          <a:bodyPr vert="horz" lIns="0" tIns="0" rIns="0" bIns="0" anchor="b"/>
          <a:lstStyle>
            <a:lvl1pPr marL="0" marR="0" indent="0" algn="ctr" defTabSz="457200" rtl="0" eaLnBrk="1" fontAlgn="auto" latinLnBrk="0" hangingPunct="1">
              <a:lnSpc>
                <a:spcPct val="100000"/>
              </a:lnSpc>
              <a:spcBef>
                <a:spcPts val="0"/>
              </a:spcBef>
              <a:spcAft>
                <a:spcPts val="0"/>
              </a:spcAft>
              <a:buClrTx/>
              <a:buSzTx/>
              <a:buFont typeface="Arial"/>
              <a:buNone/>
              <a:tabLst/>
              <a:defRPr sz="4400" cap="all">
                <a:latin typeface="+mj-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GB" noProof="0" dirty="0" smtClean="0"/>
              <a:t>THE HEADLINE FOR THE</a:t>
            </a:r>
            <a:br>
              <a:rPr lang="en-GB" noProof="0" dirty="0" smtClean="0"/>
            </a:br>
            <a:r>
              <a:rPr lang="en-GB" noProof="0" dirty="0" smtClean="0"/>
              <a:t> PRESENTATION</a:t>
            </a:r>
          </a:p>
        </p:txBody>
      </p:sp>
      <p:sp>
        <p:nvSpPr>
          <p:cNvPr id="12" name="Rektangel 11"/>
          <p:cNvSpPr/>
          <p:nvPr userDrawn="1"/>
        </p:nvSpPr>
        <p:spPr>
          <a:xfrm>
            <a:off x="0" y="343122"/>
            <a:ext cx="9142413" cy="7694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5" name="Pladsholder til tekst 4"/>
          <p:cNvSpPr>
            <a:spLocks noGrp="1"/>
          </p:cNvSpPr>
          <p:nvPr>
            <p:ph type="body" sz="quarter" idx="11" hasCustomPrompt="1"/>
          </p:nvPr>
        </p:nvSpPr>
        <p:spPr>
          <a:xfrm>
            <a:off x="0" y="3436938"/>
            <a:ext cx="9144000" cy="1039812"/>
          </a:xfrm>
          <a:prstGeom prst="rect">
            <a:avLst/>
          </a:prstGeom>
        </p:spPr>
        <p:txBody>
          <a:bodyPr vert="horz" anchor="t"/>
          <a:lstStyle>
            <a:lvl1pPr marL="0" indent="0" algn="ctr">
              <a:buFontTx/>
              <a:buNone/>
              <a:defRPr sz="1600" cap="all" baseline="0">
                <a:solidFill>
                  <a:schemeClr val="accent5"/>
                </a:solidFill>
                <a:latin typeface="+mn-lt"/>
              </a:defRPr>
            </a:lvl1pPr>
            <a:lvl2pPr marL="457200" indent="0">
              <a:buFontTx/>
              <a:buNone/>
              <a:defRPr sz="1600" cap="all">
                <a:solidFill>
                  <a:schemeClr val="accent5"/>
                </a:solidFill>
              </a:defRPr>
            </a:lvl2pPr>
            <a:lvl3pPr marL="914400" indent="0">
              <a:buFontTx/>
              <a:buNone/>
              <a:defRPr sz="1600" cap="all">
                <a:solidFill>
                  <a:schemeClr val="accent5"/>
                </a:solidFill>
              </a:defRPr>
            </a:lvl3pPr>
            <a:lvl4pPr marL="1371600" indent="0">
              <a:buFontTx/>
              <a:buNone/>
              <a:defRPr sz="1600" cap="all">
                <a:solidFill>
                  <a:schemeClr val="accent5"/>
                </a:solidFill>
              </a:defRPr>
            </a:lvl4pPr>
            <a:lvl5pPr marL="1828800" indent="0">
              <a:buFontTx/>
              <a:buNone/>
              <a:defRPr sz="1600" cap="all">
                <a:solidFill>
                  <a:schemeClr val="accent5"/>
                </a:solidFill>
              </a:defRPr>
            </a:lvl5pPr>
          </a:lstStyle>
          <a:p>
            <a:pPr lvl="0"/>
            <a:r>
              <a:rPr lang="en-GB" noProof="0" dirty="0" smtClean="0"/>
              <a:t>NAME OF AUTHER</a:t>
            </a:r>
          </a:p>
        </p:txBody>
      </p:sp>
      <p:pic>
        <p:nvPicPr>
          <p:cNvPr id="13" name="Billede 12"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0535" y="5020498"/>
            <a:ext cx="1362930" cy="1358529"/>
          </a:xfrm>
          <a:prstGeom prst="rect">
            <a:avLst/>
          </a:prstGeom>
        </p:spPr>
      </p:pic>
    </p:spTree>
    <p:extLst>
      <p:ext uri="{BB962C8B-B14F-4D97-AF65-F5344CB8AC3E}">
        <p14:creationId xmlns:p14="http://schemas.microsoft.com/office/powerpoint/2010/main" val="594459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TEXT                   B">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a:p>
        </p:txBody>
      </p:sp>
      <p:sp>
        <p:nvSpPr>
          <p:cNvPr id="4" name="Pladsholder til tekst 2"/>
          <p:cNvSpPr>
            <a:spLocks noGrp="1"/>
          </p:cNvSpPr>
          <p:nvPr>
            <p:ph type="body" sz="quarter" idx="18" hasCustomPrompt="1"/>
          </p:nvPr>
        </p:nvSpPr>
        <p:spPr>
          <a:xfrm>
            <a:off x="395535" y="1599350"/>
            <a:ext cx="8141168" cy="4515700"/>
          </a:xfrm>
          <a:prstGeom prst="rect">
            <a:avLst/>
          </a:prstGeom>
        </p:spPr>
        <p:txBody>
          <a:bodyPr vert="horz" lIns="0" tIns="0" rIns="0" bIns="0"/>
          <a:lstStyle>
            <a:lvl1pPr marL="252000" indent="-252000">
              <a:spcBef>
                <a:spcPts val="0"/>
              </a:spcBef>
              <a:spcAft>
                <a:spcPts val="1600"/>
              </a:spcAft>
              <a:buClr>
                <a:schemeClr val="accent3"/>
              </a:buClr>
              <a:defRPr sz="2000" baseline="0">
                <a:solidFill>
                  <a:schemeClr val="tx1"/>
                </a:solidFill>
              </a:defRPr>
            </a:lvl1pPr>
            <a:lvl2pPr marL="468000" indent="-252000">
              <a:spcBef>
                <a:spcPts val="0"/>
              </a:spcBef>
              <a:spcAft>
                <a:spcPts val="1600"/>
              </a:spcAft>
              <a:buClr>
                <a:schemeClr val="accent3"/>
              </a:buClr>
              <a:buFont typeface="Arial"/>
              <a:buChar char="•"/>
              <a:defRPr sz="2000" baseline="0">
                <a:solidFill>
                  <a:schemeClr val="tx1"/>
                </a:solidFill>
              </a:defRPr>
            </a:lvl2pPr>
            <a:lvl3pPr marL="684000" indent="-252000">
              <a:spcBef>
                <a:spcPts val="0"/>
              </a:spcBef>
              <a:spcAft>
                <a:spcPts val="1600"/>
              </a:spcAft>
              <a:buClr>
                <a:schemeClr val="accent3"/>
              </a:buClr>
              <a:defRPr sz="2000" baseline="0">
                <a:solidFill>
                  <a:schemeClr val="tx1"/>
                </a:solidFill>
              </a:defRPr>
            </a:lvl3pPr>
            <a:lvl4pPr marL="936000" indent="-252000">
              <a:spcBef>
                <a:spcPts val="0"/>
              </a:spcBef>
              <a:spcAft>
                <a:spcPts val="1600"/>
              </a:spcAft>
              <a:buClr>
                <a:schemeClr val="accent3"/>
              </a:buClr>
              <a:buFont typeface="Arial"/>
              <a:buChar char="•"/>
              <a:defRPr sz="2000" baseline="0">
                <a:solidFill>
                  <a:schemeClr val="tx1"/>
                </a:solidFill>
              </a:defRPr>
            </a:lvl4pPr>
            <a:lvl5pPr marL="1152000" indent="-252000">
              <a:spcBef>
                <a:spcPts val="0"/>
              </a:spcBef>
              <a:spcAft>
                <a:spcPts val="1600"/>
              </a:spcAft>
              <a:buClr>
                <a:schemeClr val="accent3"/>
              </a:buClr>
              <a:buFont typeface="Arial"/>
              <a:buChar char="•"/>
              <a:defRPr sz="2000" baseline="0">
                <a:solidFill>
                  <a:schemeClr val="tx1"/>
                </a:solidFill>
              </a:defRPr>
            </a:lvl5pPr>
          </a:lstStyle>
          <a:p>
            <a:pPr lvl="0"/>
            <a:r>
              <a:rPr lang="en-GB" noProof="0" smtClean="0"/>
              <a:t>Insert text here to level one</a:t>
            </a:r>
          </a:p>
          <a:p>
            <a:pPr lvl="1"/>
            <a:r>
              <a:rPr lang="en-GB" noProof="0" smtClean="0"/>
              <a:t>Second level text</a:t>
            </a:r>
          </a:p>
          <a:p>
            <a:pPr lvl="2"/>
            <a:r>
              <a:rPr lang="en-GB" noProof="0" smtClean="0"/>
              <a:t>Third level text</a:t>
            </a:r>
          </a:p>
          <a:p>
            <a:pPr lvl="3"/>
            <a:r>
              <a:rPr lang="en-GB" noProof="0" smtClean="0"/>
              <a:t>Fourth level text</a:t>
            </a:r>
          </a:p>
          <a:p>
            <a:pPr lvl="4"/>
            <a:r>
              <a:rPr lang="en-GB" noProof="0" smtClean="0"/>
              <a:t>Fifth level text</a:t>
            </a:r>
            <a:endParaRPr lang="en-GB" noProof="0"/>
          </a:p>
        </p:txBody>
      </p:sp>
      <p:sp>
        <p:nvSpPr>
          <p:cNvPr id="5" name="Pladsholder til tekst 18"/>
          <p:cNvSpPr>
            <a:spLocks noGrp="1"/>
          </p:cNvSpPr>
          <p:nvPr>
            <p:ph type="body" sz="quarter" idx="13" hasCustomPrompt="1"/>
          </p:nvPr>
        </p:nvSpPr>
        <p:spPr>
          <a:xfrm>
            <a:off x="395468" y="340830"/>
            <a:ext cx="729279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6" name="Titel 1"/>
          <p:cNvSpPr>
            <a:spLocks noGrp="1"/>
          </p:cNvSpPr>
          <p:nvPr>
            <p:ph type="title" hasCustomPrompt="1"/>
          </p:nvPr>
        </p:nvSpPr>
        <p:spPr>
          <a:xfrm>
            <a:off x="395535" y="593459"/>
            <a:ext cx="7292727"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Bullet slide</a:t>
            </a:r>
          </a:p>
        </p:txBody>
      </p:sp>
      <p:pic>
        <p:nvPicPr>
          <p:cNvPr id="7" name="Billede 6"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865500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TEXT                    B">
    <p:spTree>
      <p:nvGrpSpPr>
        <p:cNvPr id="1" name=""/>
        <p:cNvGrpSpPr/>
        <p:nvPr/>
      </p:nvGrpSpPr>
      <p:grpSpPr>
        <a:xfrm>
          <a:off x="0" y="0"/>
          <a:ext cx="0" cy="0"/>
          <a:chOff x="0" y="0"/>
          <a:chExt cx="0" cy="0"/>
        </a:xfrm>
      </p:grpSpPr>
      <p:sp>
        <p:nvSpPr>
          <p:cNvPr id="10" name="Pladsholder til tekst 18"/>
          <p:cNvSpPr>
            <a:spLocks noGrp="1"/>
          </p:cNvSpPr>
          <p:nvPr>
            <p:ph type="body" sz="quarter" idx="13" hasCustomPrompt="1"/>
          </p:nvPr>
        </p:nvSpPr>
        <p:spPr>
          <a:xfrm>
            <a:off x="395468" y="340830"/>
            <a:ext cx="729279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1" name="Titel 1"/>
          <p:cNvSpPr>
            <a:spLocks noGrp="1"/>
          </p:cNvSpPr>
          <p:nvPr>
            <p:ph type="title" hasCustomPrompt="1"/>
          </p:nvPr>
        </p:nvSpPr>
        <p:spPr>
          <a:xfrm>
            <a:off x="395535" y="593459"/>
            <a:ext cx="7292727"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Number slide</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2" name="Pladsholder til tekst 2"/>
          <p:cNvSpPr>
            <a:spLocks noGrp="1"/>
          </p:cNvSpPr>
          <p:nvPr>
            <p:ph type="body" sz="quarter" idx="18" hasCustomPrompt="1"/>
          </p:nvPr>
        </p:nvSpPr>
        <p:spPr>
          <a:xfrm>
            <a:off x="395535" y="1599350"/>
            <a:ext cx="8141168" cy="4515700"/>
          </a:xfrm>
          <a:prstGeom prst="rect">
            <a:avLst/>
          </a:prstGeom>
        </p:spPr>
        <p:txBody>
          <a:bodyPr vert="horz" lIns="0" tIns="0" rIns="0" bIns="0"/>
          <a:lstStyle>
            <a:lvl1pPr marL="313200" indent="-313200">
              <a:lnSpc>
                <a:spcPct val="100000"/>
              </a:lnSpc>
              <a:spcBef>
                <a:spcPts val="0"/>
              </a:spcBef>
              <a:spcAft>
                <a:spcPts val="2000"/>
              </a:spcAft>
              <a:buClr>
                <a:schemeClr val="accent3"/>
              </a:buClr>
              <a:buFont typeface="+mj-lt"/>
              <a:buAutoNum type="arabicPeriod"/>
              <a:defRPr sz="2000" baseline="0">
                <a:solidFill>
                  <a:schemeClr val="tx1"/>
                </a:solidFill>
              </a:defRPr>
            </a:lvl1pPr>
            <a:lvl2pPr marL="601200" indent="-313200">
              <a:lnSpc>
                <a:spcPct val="100000"/>
              </a:lnSpc>
              <a:spcBef>
                <a:spcPts val="0"/>
              </a:spcBef>
              <a:spcAft>
                <a:spcPts val="2000"/>
              </a:spcAft>
              <a:buClr>
                <a:schemeClr val="accent3"/>
              </a:buClr>
              <a:buFont typeface="+mj-lt"/>
              <a:buAutoNum type="arabicPeriod"/>
              <a:defRPr sz="2000" baseline="0">
                <a:solidFill>
                  <a:schemeClr val="tx1"/>
                </a:solidFill>
              </a:defRPr>
            </a:lvl2pPr>
            <a:lvl3pPr marL="889200" indent="-313200">
              <a:lnSpc>
                <a:spcPct val="100000"/>
              </a:lnSpc>
              <a:spcBef>
                <a:spcPts val="0"/>
              </a:spcBef>
              <a:spcAft>
                <a:spcPts val="2000"/>
              </a:spcAft>
              <a:buClr>
                <a:schemeClr val="accent3"/>
              </a:buClr>
              <a:buFont typeface="+mj-lt"/>
              <a:buAutoNum type="arabicPeriod"/>
              <a:defRPr sz="2000" baseline="0">
                <a:solidFill>
                  <a:schemeClr val="tx1"/>
                </a:solidFill>
              </a:defRPr>
            </a:lvl3pPr>
            <a:lvl4pPr marL="1213200" indent="-313200">
              <a:lnSpc>
                <a:spcPct val="100000"/>
              </a:lnSpc>
              <a:spcBef>
                <a:spcPts val="0"/>
              </a:spcBef>
              <a:spcAft>
                <a:spcPts val="2000"/>
              </a:spcAft>
              <a:buClr>
                <a:schemeClr val="accent3"/>
              </a:buClr>
              <a:buFont typeface="+mj-lt"/>
              <a:buAutoNum type="arabicPeriod"/>
              <a:defRPr sz="2000" baseline="0">
                <a:solidFill>
                  <a:schemeClr val="tx1"/>
                </a:solidFill>
              </a:defRPr>
            </a:lvl4pPr>
            <a:lvl5pPr marL="1465200" indent="-313200">
              <a:lnSpc>
                <a:spcPct val="100000"/>
              </a:lnSpc>
              <a:spcBef>
                <a:spcPts val="0"/>
              </a:spcBef>
              <a:spcAft>
                <a:spcPts val="2000"/>
              </a:spcAft>
              <a:buClr>
                <a:schemeClr val="accent3"/>
              </a:buClr>
              <a:buFont typeface="+mj-lt"/>
              <a:buAutoNum type="arabicPeriod"/>
              <a:defRPr sz="2000" baseline="0">
                <a:solidFill>
                  <a:schemeClr val="tx1"/>
                </a:solidFill>
              </a:defRPr>
            </a:lvl5pPr>
          </a:lstStyle>
          <a:p>
            <a:pPr lvl="0"/>
            <a:r>
              <a:rPr lang="en-GB" noProof="0" smtClean="0"/>
              <a:t>Insert text here to level one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pic>
        <p:nvPicPr>
          <p:cNvPr id="8" name="Billede 7"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380219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BINED NUMBERS AND TEXT          B">
    <p:spTree>
      <p:nvGrpSpPr>
        <p:cNvPr id="1" name=""/>
        <p:cNvGrpSpPr/>
        <p:nvPr/>
      </p:nvGrpSpPr>
      <p:grpSpPr>
        <a:xfrm>
          <a:off x="0" y="0"/>
          <a:ext cx="0" cy="0"/>
          <a:chOff x="0" y="0"/>
          <a:chExt cx="0" cy="0"/>
        </a:xfrm>
      </p:grpSpPr>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0"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1"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dirty="0" smtClean="0">
                <a:cs typeface="Calibri"/>
              </a:rPr>
              <a:t>Combined bullet and text slide</a:t>
            </a:r>
            <a:endParaRPr lang="en-GB" noProof="0" dirty="0" smtClean="0"/>
          </a:p>
        </p:txBody>
      </p:sp>
      <p:sp>
        <p:nvSpPr>
          <p:cNvPr id="13" name="Pladsholder til tekst 5"/>
          <p:cNvSpPr>
            <a:spLocks noGrp="1"/>
          </p:cNvSpPr>
          <p:nvPr>
            <p:ph type="body" sz="quarter" idx="18" hasCustomPrompt="1"/>
          </p:nvPr>
        </p:nvSpPr>
        <p:spPr>
          <a:xfrm>
            <a:off x="395468" y="1533240"/>
            <a:ext cx="8150142" cy="4532738"/>
          </a:xfrm>
          <a:prstGeom prst="rect">
            <a:avLst/>
          </a:prstGeom>
        </p:spPr>
        <p:txBody>
          <a:bodyPr vert="horz" lIns="0" tIns="0" rIns="0" bIns="0"/>
          <a:lstStyle>
            <a:lvl1pPr marL="313200" marR="0" indent="-385200" algn="l" defTabSz="457200" rtl="0" eaLnBrk="1" fontAlgn="auto" latinLnBrk="0" hangingPunct="1">
              <a:lnSpc>
                <a:spcPct val="100000"/>
              </a:lnSpc>
              <a:spcBef>
                <a:spcPts val="0"/>
              </a:spcBef>
              <a:spcAft>
                <a:spcPts val="1600"/>
              </a:spcAft>
              <a:buClr>
                <a:schemeClr val="accent3"/>
              </a:buClr>
              <a:buSzTx/>
              <a:buFont typeface="+mj-lt"/>
              <a:buAutoNum type="arabicPeriod"/>
              <a:tabLst/>
              <a:defRPr sz="2000" b="1" i="0"/>
            </a:lvl1pPr>
            <a:lvl2pPr marL="312738" indent="42863">
              <a:spcBef>
                <a:spcPts val="0"/>
              </a:spcBef>
              <a:buNone/>
              <a:defRPr sz="1600"/>
            </a:lvl2pPr>
            <a:lvl3pPr marL="357188" indent="-1588">
              <a:spcBef>
                <a:spcPts val="0"/>
              </a:spcBef>
              <a:buNone/>
              <a:defRPr sz="1600"/>
            </a:lvl3pPr>
            <a:lvl4pPr marL="357188" indent="-1588">
              <a:spcBef>
                <a:spcPts val="0"/>
              </a:spcBef>
              <a:buNone/>
              <a:defRPr sz="1600"/>
            </a:lvl4pPr>
            <a:lvl5pPr marL="357188" indent="-1588">
              <a:spcBef>
                <a:spcPts val="0"/>
              </a:spcBef>
              <a:buNone/>
              <a:defRPr sz="1600"/>
            </a:lvl5pPr>
          </a:lstStyle>
          <a:p>
            <a:pPr marL="313200" marR="0" lvl="0" indent="-385200" algn="l" defTabSz="457200" rtl="0" eaLnBrk="1" fontAlgn="auto" latinLnBrk="0" hangingPunct="1">
              <a:lnSpc>
                <a:spcPct val="100000"/>
              </a:lnSpc>
              <a:spcBef>
                <a:spcPts val="0"/>
              </a:spcBef>
              <a:spcAft>
                <a:spcPts val="1600"/>
              </a:spcAft>
              <a:buClr>
                <a:srgbClr val="7E7F7E"/>
              </a:buClr>
              <a:buSzTx/>
              <a:buFont typeface="+mj-lt"/>
              <a:buAutoNum type="arabicPeriod"/>
              <a:tabLst/>
              <a:defRPr/>
            </a:pPr>
            <a:r>
              <a:rPr kumimoji="0" lang="en-GB" sz="2000" b="1" i="0" u="none" strike="noStrike" kern="0" cap="none" spc="0" normalizeH="0" baseline="0" noProof="0" dirty="0" smtClean="0">
                <a:ln>
                  <a:noFill/>
                </a:ln>
                <a:solidFill>
                  <a:sysClr val="windowText" lastClr="000000"/>
                </a:solidFill>
                <a:effectLst/>
                <a:uLnTx/>
                <a:uFillTx/>
              </a:rPr>
              <a:t>Insert highlighted number text</a:t>
            </a:r>
          </a:p>
          <a:p>
            <a:pPr marL="312738" marR="0" lvl="1" indent="42863"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ysClr val="windowText" lastClr="000000"/>
                </a:solidFill>
                <a:effectLst/>
                <a:uLnTx/>
                <a:uFillTx/>
              </a:rPr>
              <a:t>Second level / body text</a:t>
            </a:r>
          </a:p>
          <a:p>
            <a:pPr marL="357188" marR="0" lvl="2" indent="-1588"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ysClr val="windowText" lastClr="000000"/>
                </a:solidFill>
                <a:effectLst/>
                <a:uLnTx/>
                <a:uFillTx/>
              </a:rPr>
              <a:t>Third level </a:t>
            </a:r>
          </a:p>
          <a:p>
            <a:pPr marL="357188" marR="0" lvl="3" indent="-1588"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ysClr val="windowText" lastClr="000000"/>
                </a:solidFill>
                <a:effectLst/>
                <a:uLnTx/>
                <a:uFillTx/>
              </a:rPr>
              <a:t>Fourth level</a:t>
            </a:r>
          </a:p>
          <a:p>
            <a:pPr marL="357188" marR="0" lvl="4" indent="-1588"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ysClr val="windowText" lastClr="000000"/>
                </a:solidFill>
                <a:effectLst/>
                <a:uLnTx/>
                <a:uFillTx/>
              </a:rPr>
              <a:t>Fifth level</a:t>
            </a:r>
            <a:endParaRPr kumimoji="0" lang="en-GB" sz="1600" b="0" i="0" u="none" strike="noStrike" kern="0" cap="none" spc="0" normalizeH="0" baseline="0" noProof="0" dirty="0">
              <a:ln>
                <a:noFill/>
              </a:ln>
              <a:solidFill>
                <a:sysClr val="windowText" lastClr="000000"/>
              </a:solidFill>
              <a:effectLst/>
              <a:uLnTx/>
              <a:uFillTx/>
            </a:endParaRPr>
          </a:p>
        </p:txBody>
      </p:sp>
      <p:sp>
        <p:nvSpPr>
          <p:cNvPr id="14"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Press &gt;TAB KEY&lt; to activate second level text/ body text</a:t>
            </a:r>
          </a:p>
        </p:txBody>
      </p:sp>
      <p:pic>
        <p:nvPicPr>
          <p:cNvPr id="9" name="Billede 8"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561508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GRAM, TABLES, SMARTART AND GRAFS">
    <p:spTree>
      <p:nvGrpSpPr>
        <p:cNvPr id="1" name=""/>
        <p:cNvGrpSpPr/>
        <p:nvPr/>
      </p:nvGrpSpPr>
      <p:grpSpPr>
        <a:xfrm>
          <a:off x="0" y="0"/>
          <a:ext cx="0" cy="0"/>
          <a:chOff x="0" y="0"/>
          <a:chExt cx="0" cy="0"/>
        </a:xfrm>
      </p:grpSpPr>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7" name="Pladsholder til indhold 2"/>
          <p:cNvSpPr>
            <a:spLocks noGrp="1"/>
          </p:cNvSpPr>
          <p:nvPr>
            <p:ph idx="1" hasCustomPrompt="1"/>
          </p:nvPr>
        </p:nvSpPr>
        <p:spPr>
          <a:xfrm>
            <a:off x="395536" y="2216275"/>
            <a:ext cx="8141166" cy="3924830"/>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noProof="0" smtClean="0"/>
              <a:t>INSERT CONTENT BY CLICK ON ICON</a:t>
            </a:r>
          </a:p>
        </p:txBody>
      </p:sp>
      <p:sp>
        <p:nvSpPr>
          <p:cNvPr id="8" name="Pladsholder til tekst 8"/>
          <p:cNvSpPr>
            <a:spLocks noGrp="1"/>
          </p:cNvSpPr>
          <p:nvPr>
            <p:ph type="body" sz="quarter" idx="12" hasCustomPrompt="1"/>
          </p:nvPr>
        </p:nvSpPr>
        <p:spPr>
          <a:xfrm>
            <a:off x="395536" y="1533240"/>
            <a:ext cx="8139262" cy="668093"/>
          </a:xfrm>
          <a:prstGeom prst="rect">
            <a:avLst/>
          </a:prstGeom>
        </p:spPr>
        <p:txBody>
          <a:bodyPr lIns="0" rIns="0">
            <a:normAutofit/>
          </a:bodyPr>
          <a:lstStyle>
            <a:lvl1pPr marL="0" marR="0" indent="0" algn="l" defTabSz="457200" rtl="0" eaLnBrk="1" fontAlgn="auto" latinLnBrk="0" hangingPunct="1">
              <a:lnSpc>
                <a:spcPts val="1920"/>
              </a:lnSpc>
              <a:spcBef>
                <a:spcPts val="0"/>
              </a:spcBef>
              <a:spcAft>
                <a:spcPts val="0"/>
              </a:spcAft>
              <a:buClrTx/>
              <a:buSzTx/>
              <a:buFont typeface="Arial"/>
              <a:buNone/>
              <a:tabLst/>
              <a:defRPr sz="16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ipsum derat mer, er etta leo mater umnius. Bullet text lorem ipsum er, er etta leo mater um etter gulma nes.</a:t>
            </a:r>
            <a:br>
              <a:rPr lang="en-GB" noProof="0" smtClean="0"/>
            </a:br>
            <a:endParaRPr lang="en-GB" noProof="0" smtClean="0"/>
          </a:p>
        </p:txBody>
      </p:sp>
      <p:sp>
        <p:nvSpPr>
          <p:cNvPr id="12"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r>
              <a:rPr lang="da-DK" dirty="0" smtClean="0"/>
              <a:t>SLIDE THEME B – CATEGORY/ HEADING FOR PRESENTATION</a:t>
            </a:r>
            <a:endParaRPr lang="da-DK" dirty="0"/>
          </a:p>
        </p:txBody>
      </p:sp>
      <p:sp>
        <p:nvSpPr>
          <p:cNvPr id="13"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Headline text slide</a:t>
            </a:r>
          </a:p>
        </p:txBody>
      </p:sp>
      <p:pic>
        <p:nvPicPr>
          <p:cNvPr id="10" name="Billede 9"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229144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ORLD MAP BLUE      B">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a:p>
        </p:txBody>
      </p:sp>
      <p:pic>
        <p:nvPicPr>
          <p:cNvPr id="4" name="Billede 3" descr="Verdenskort_BI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4652" y="1947333"/>
            <a:ext cx="8212964" cy="4205108"/>
          </a:xfrm>
          <a:prstGeom prst="rect">
            <a:avLst/>
          </a:prstGeom>
        </p:spPr>
      </p:pic>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0"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World map BLUE </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1" name="Billede 10"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824340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ORLD MAP  GREY      B">
    <p:spTree>
      <p:nvGrpSpPr>
        <p:cNvPr id="1" name=""/>
        <p:cNvGrpSpPr/>
        <p:nvPr/>
      </p:nvGrpSpPr>
      <p:grpSpPr>
        <a:xfrm>
          <a:off x="0" y="0"/>
          <a:ext cx="0" cy="0"/>
          <a:chOff x="0" y="0"/>
          <a:chExt cx="0" cy="0"/>
        </a:xfrm>
      </p:grpSpPr>
      <p:pic>
        <p:nvPicPr>
          <p:cNvPr id="12" name="Billede 11" descr="Verdenskort_DARK_BIG_RGB.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2949" y="2089273"/>
            <a:ext cx="8210430" cy="4392000"/>
          </a:xfrm>
          <a:prstGeom prst="rect">
            <a:avLst/>
          </a:prstGeom>
        </p:spPr>
      </p:pic>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a:p>
        </p:txBody>
      </p:sp>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0"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World map GREY</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1" name="Billede 10"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108426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SLIDE                  B">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a:p>
        </p:txBody>
      </p:sp>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0"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Timeline slide</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Timeline slide. Use C40 images and icons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1" name="Billede 10"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cxnSp>
        <p:nvCxnSpPr>
          <p:cNvPr id="18" name="Lige forbindelse 17"/>
          <p:cNvCxnSpPr/>
          <p:nvPr userDrawn="1"/>
        </p:nvCxnSpPr>
        <p:spPr>
          <a:xfrm>
            <a:off x="395536" y="4251353"/>
            <a:ext cx="8748464"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44" name="Pladsholder til billede 2"/>
          <p:cNvSpPr>
            <a:spLocks noGrp="1"/>
          </p:cNvSpPr>
          <p:nvPr>
            <p:ph type="pic" sz="quarter" idx="23" hasCustomPrompt="1"/>
          </p:nvPr>
        </p:nvSpPr>
        <p:spPr>
          <a:xfrm>
            <a:off x="3357949" y="2082754"/>
            <a:ext cx="1060828" cy="1061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smtClean="0"/>
              <a:t>INSERT IMAGE BY CLICK ON ICON - USE ONLY IMAGES FROM C40 FLICKR OR OTHER OFFICIAL C40 PHOTOS    </a:t>
            </a:r>
          </a:p>
        </p:txBody>
      </p:sp>
      <p:sp>
        <p:nvSpPr>
          <p:cNvPr id="45" name="Pladsholder til tekst 2"/>
          <p:cNvSpPr>
            <a:spLocks noGrp="1"/>
          </p:cNvSpPr>
          <p:nvPr>
            <p:ph type="body" sz="quarter" idx="25" hasCustomPrompt="1"/>
          </p:nvPr>
        </p:nvSpPr>
        <p:spPr>
          <a:xfrm>
            <a:off x="4428546" y="2082754"/>
            <a:ext cx="1617824" cy="1058621"/>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46" name="Pladsholder til billede 2"/>
          <p:cNvSpPr>
            <a:spLocks noGrp="1"/>
          </p:cNvSpPr>
          <p:nvPr>
            <p:ph type="pic" sz="quarter" idx="26" hasCustomPrompt="1"/>
          </p:nvPr>
        </p:nvSpPr>
        <p:spPr>
          <a:xfrm>
            <a:off x="6150144" y="1404176"/>
            <a:ext cx="1060828" cy="1061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smtClean="0"/>
              <a:t>INSERT IMAGE BY CLICK ON ICON - USE ONLY IMAGES FROM C40 FLICKR OR OTHER OFFICIAL C40 PHOTOS    </a:t>
            </a:r>
          </a:p>
        </p:txBody>
      </p:sp>
      <p:sp>
        <p:nvSpPr>
          <p:cNvPr id="47" name="Pladsholder til tekst 2"/>
          <p:cNvSpPr>
            <a:spLocks noGrp="1"/>
          </p:cNvSpPr>
          <p:nvPr>
            <p:ph type="body" sz="quarter" idx="27" hasCustomPrompt="1"/>
          </p:nvPr>
        </p:nvSpPr>
        <p:spPr>
          <a:xfrm>
            <a:off x="7220741" y="1404176"/>
            <a:ext cx="1741552" cy="1058621"/>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48" name="Pladsholder til billede 2"/>
          <p:cNvSpPr>
            <a:spLocks noGrp="1"/>
          </p:cNvSpPr>
          <p:nvPr>
            <p:ph type="pic" sz="quarter" idx="28" hasCustomPrompt="1"/>
          </p:nvPr>
        </p:nvSpPr>
        <p:spPr>
          <a:xfrm>
            <a:off x="569653" y="2866777"/>
            <a:ext cx="1060828" cy="1061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smtClean="0"/>
              <a:t>INSERT IMAGE BY CLICK ON ICON - USE ONLY IMAGES FROM C40 FLICKR OR OTHER OFFICIAL C40 PHOTOS    </a:t>
            </a:r>
          </a:p>
        </p:txBody>
      </p:sp>
      <p:sp>
        <p:nvSpPr>
          <p:cNvPr id="49" name="Pladsholder til tekst 2"/>
          <p:cNvSpPr>
            <a:spLocks noGrp="1"/>
          </p:cNvSpPr>
          <p:nvPr>
            <p:ph type="body" sz="quarter" idx="29" hasCustomPrompt="1"/>
          </p:nvPr>
        </p:nvSpPr>
        <p:spPr>
          <a:xfrm>
            <a:off x="1640250" y="2866777"/>
            <a:ext cx="1583596" cy="1058621"/>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51" name="Pladsholder til billede 2"/>
          <p:cNvSpPr>
            <a:spLocks noGrp="1"/>
          </p:cNvSpPr>
          <p:nvPr>
            <p:ph type="pic" sz="quarter" idx="30" hasCustomPrompt="1"/>
          </p:nvPr>
        </p:nvSpPr>
        <p:spPr>
          <a:xfrm>
            <a:off x="1440622" y="4780948"/>
            <a:ext cx="1445545" cy="818707"/>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smtClean="0"/>
              <a:t>INSERT IMAGE BY CLICK ON ICON - USE ONLY IMAGES FROM C40 FLICKR OR OTHER OFFICIAL C40 PHOTOS    </a:t>
            </a:r>
          </a:p>
        </p:txBody>
      </p:sp>
      <p:sp>
        <p:nvSpPr>
          <p:cNvPr id="52" name="Pladsholder til tekst 2"/>
          <p:cNvSpPr>
            <a:spLocks noGrp="1"/>
          </p:cNvSpPr>
          <p:nvPr>
            <p:ph type="body" sz="quarter" idx="31" hasCustomPrompt="1"/>
          </p:nvPr>
        </p:nvSpPr>
        <p:spPr>
          <a:xfrm>
            <a:off x="1432183" y="5599655"/>
            <a:ext cx="1453985" cy="857805"/>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53" name="Pladsholder til billede 2"/>
          <p:cNvSpPr>
            <a:spLocks noGrp="1"/>
          </p:cNvSpPr>
          <p:nvPr>
            <p:ph type="pic" sz="quarter" idx="32" hasCustomPrompt="1"/>
          </p:nvPr>
        </p:nvSpPr>
        <p:spPr>
          <a:xfrm>
            <a:off x="3357949" y="4951000"/>
            <a:ext cx="1060828" cy="1061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smtClean="0"/>
              <a:t>INSERT IMAGE BY CLICK ON ICON - USE ONLY IMAGES FROM C40 FLICKR OR OTHER OFFICIAL C40 PHOTOS    </a:t>
            </a:r>
          </a:p>
        </p:txBody>
      </p:sp>
      <p:sp>
        <p:nvSpPr>
          <p:cNvPr id="54" name="Pladsholder til tekst 2"/>
          <p:cNvSpPr>
            <a:spLocks noGrp="1"/>
          </p:cNvSpPr>
          <p:nvPr>
            <p:ph type="body" sz="quarter" idx="33" hasCustomPrompt="1"/>
          </p:nvPr>
        </p:nvSpPr>
        <p:spPr>
          <a:xfrm>
            <a:off x="4428546" y="4951000"/>
            <a:ext cx="1617824" cy="1058621"/>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56" name="Pladsholder til tekst 2"/>
          <p:cNvSpPr>
            <a:spLocks noGrp="1"/>
          </p:cNvSpPr>
          <p:nvPr>
            <p:ph type="body" sz="quarter" idx="35" hasCustomPrompt="1"/>
          </p:nvPr>
        </p:nvSpPr>
        <p:spPr>
          <a:xfrm>
            <a:off x="3777048" y="4291297"/>
            <a:ext cx="1617824" cy="394324"/>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4000" cap="none" baseline="0">
                <a:solidFill>
                  <a:schemeClr val="bg1">
                    <a:lumMod val="65000"/>
                  </a:schemeClr>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2010</a:t>
            </a:r>
          </a:p>
        </p:txBody>
      </p:sp>
      <p:sp>
        <p:nvSpPr>
          <p:cNvPr id="58" name="Pladsholder til tekst 2"/>
          <p:cNvSpPr>
            <a:spLocks noGrp="1"/>
          </p:cNvSpPr>
          <p:nvPr>
            <p:ph type="body" sz="quarter" idx="34" hasCustomPrompt="1"/>
          </p:nvPr>
        </p:nvSpPr>
        <p:spPr>
          <a:xfrm>
            <a:off x="6965724" y="4298704"/>
            <a:ext cx="1617824" cy="394324"/>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4000" cap="none" baseline="0">
                <a:solidFill>
                  <a:schemeClr val="bg1">
                    <a:lumMod val="65000"/>
                  </a:schemeClr>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2015</a:t>
            </a:r>
          </a:p>
        </p:txBody>
      </p:sp>
      <p:sp>
        <p:nvSpPr>
          <p:cNvPr id="60" name="Pladsholder til tekst 2"/>
          <p:cNvSpPr>
            <a:spLocks noGrp="1"/>
          </p:cNvSpPr>
          <p:nvPr>
            <p:ph type="body" sz="quarter" idx="37" hasCustomPrompt="1"/>
          </p:nvPr>
        </p:nvSpPr>
        <p:spPr>
          <a:xfrm>
            <a:off x="1402876" y="4015878"/>
            <a:ext cx="610284" cy="149621"/>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1100" cap="none" baseline="0">
                <a:solidFill>
                  <a:schemeClr val="tx1"/>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2005</a:t>
            </a:r>
          </a:p>
        </p:txBody>
      </p:sp>
      <p:sp>
        <p:nvSpPr>
          <p:cNvPr id="62" name="Pladsholder til tekst 2"/>
          <p:cNvSpPr>
            <a:spLocks noGrp="1"/>
          </p:cNvSpPr>
          <p:nvPr>
            <p:ph type="body" sz="quarter" idx="38" hasCustomPrompt="1"/>
          </p:nvPr>
        </p:nvSpPr>
        <p:spPr>
          <a:xfrm>
            <a:off x="2818481" y="4015878"/>
            <a:ext cx="610284" cy="149621"/>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1100" cap="none" baseline="0">
                <a:solidFill>
                  <a:schemeClr val="tx1"/>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2008</a:t>
            </a:r>
          </a:p>
        </p:txBody>
      </p:sp>
      <p:sp>
        <p:nvSpPr>
          <p:cNvPr id="64" name="Pladsholder til tekst 2"/>
          <p:cNvSpPr>
            <a:spLocks noGrp="1"/>
          </p:cNvSpPr>
          <p:nvPr>
            <p:ph type="body" sz="quarter" idx="39" hasCustomPrompt="1"/>
          </p:nvPr>
        </p:nvSpPr>
        <p:spPr>
          <a:xfrm>
            <a:off x="6268228" y="4331475"/>
            <a:ext cx="610284" cy="149621"/>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1100" cap="none" baseline="0">
                <a:solidFill>
                  <a:schemeClr val="tx1"/>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2013</a:t>
            </a:r>
          </a:p>
        </p:txBody>
      </p:sp>
      <p:sp>
        <p:nvSpPr>
          <p:cNvPr id="65" name="Pladsholder til tekst 2"/>
          <p:cNvSpPr>
            <a:spLocks noGrp="1"/>
          </p:cNvSpPr>
          <p:nvPr>
            <p:ph type="body" sz="quarter" idx="36" hasCustomPrompt="1"/>
          </p:nvPr>
        </p:nvSpPr>
        <p:spPr>
          <a:xfrm>
            <a:off x="60522" y="4301066"/>
            <a:ext cx="1617824" cy="394324"/>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4000" cap="none" baseline="0">
                <a:solidFill>
                  <a:schemeClr val="bg1">
                    <a:lumMod val="65000"/>
                  </a:schemeClr>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2005</a:t>
            </a:r>
          </a:p>
        </p:txBody>
      </p:sp>
    </p:spTree>
    <p:extLst>
      <p:ext uri="{BB962C8B-B14F-4D97-AF65-F5344CB8AC3E}">
        <p14:creationId xmlns:p14="http://schemas.microsoft.com/office/powerpoint/2010/main" val="2250201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
    <p:spTree>
      <p:nvGrpSpPr>
        <p:cNvPr id="1" name=""/>
        <p:cNvGrpSpPr/>
        <p:nvPr/>
      </p:nvGrpSpPr>
      <p:grpSpPr>
        <a:xfrm>
          <a:off x="0" y="0"/>
          <a:ext cx="0" cy="0"/>
          <a:chOff x="0" y="0"/>
          <a:chExt cx="0" cy="0"/>
        </a:xfrm>
      </p:grpSpPr>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5"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only logo. Use C40 images or icons.</a:t>
            </a:r>
          </a:p>
        </p:txBody>
      </p:sp>
      <p:pic>
        <p:nvPicPr>
          <p:cNvPr id="6" name="Billede 5"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236170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NO LOGO            B">
    <p:spTree>
      <p:nvGrpSpPr>
        <p:cNvPr id="1" name=""/>
        <p:cNvGrpSpPr/>
        <p:nvPr/>
      </p:nvGrpSpPr>
      <p:grpSpPr>
        <a:xfrm>
          <a:off x="0" y="0"/>
          <a:ext cx="0" cy="0"/>
          <a:chOff x="0" y="0"/>
          <a:chExt cx="0" cy="0"/>
        </a:xfrm>
      </p:grpSpPr>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3"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no logo. Use C40 images or icons.</a:t>
            </a:r>
          </a:p>
        </p:txBody>
      </p:sp>
    </p:spTree>
    <p:extLst>
      <p:ext uri="{BB962C8B-B14F-4D97-AF65-F5344CB8AC3E}">
        <p14:creationId xmlns:p14="http://schemas.microsoft.com/office/powerpoint/2010/main" val="2100571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ekstfelt 10"/>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8" name="Lige forbindelse 17"/>
          <p:cNvCxnSpPr/>
          <p:nvPr userDrawn="1"/>
        </p:nvCxnSpPr>
        <p:spPr>
          <a:xfrm>
            <a:off x="1935165" y="1826845"/>
            <a:ext cx="0" cy="5031155"/>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Pladsholder til diasnummer 3"/>
          <p:cNvSpPr>
            <a:spLocks noGrp="1"/>
          </p:cNvSpPr>
          <p:nvPr>
            <p:ph type="sldNum" sz="quarter" idx="15"/>
          </p:nvPr>
        </p:nvSpPr>
        <p:spPr/>
        <p:txBody>
          <a:bodyPr/>
          <a:lstStyle/>
          <a:p>
            <a:fld id="{8982C9CC-1D9E-6042-AC1C-89704E4D9B7B}" type="slidenum">
              <a:rPr lang="da-DK" smtClean="0"/>
              <a:pPr/>
              <a:t>‹#›</a:t>
            </a:fld>
            <a:endParaRPr lang="da-DK"/>
          </a:p>
        </p:txBody>
      </p:sp>
      <p:sp>
        <p:nvSpPr>
          <p:cNvPr id="9" name="Pladsholder til tekst 6"/>
          <p:cNvSpPr>
            <a:spLocks noGrp="1"/>
          </p:cNvSpPr>
          <p:nvPr>
            <p:ph type="body" sz="quarter" idx="14" hasCustomPrompt="1"/>
          </p:nvPr>
        </p:nvSpPr>
        <p:spPr>
          <a:xfrm>
            <a:off x="2149080" y="1459078"/>
            <a:ext cx="5519264" cy="5344882"/>
          </a:xfrm>
          <a:prstGeom prst="rect">
            <a:avLst/>
          </a:prstGeom>
        </p:spPr>
        <p:txBody>
          <a:bodyPr/>
          <a:lstStyle>
            <a:lvl1pPr marL="0" marR="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sz="2000" cap="all" baseline="0">
                <a:solidFill>
                  <a:schemeClr val="accent6">
                    <a:lumMod val="50000"/>
                  </a:schemeClr>
                </a:solidFill>
                <a:latin typeface="Calibri"/>
              </a:defRPr>
            </a:lvl1pPr>
            <a:lvl2pPr marL="171450" indent="-457200">
              <a:spcBef>
                <a:spcPts val="0"/>
              </a:spcBef>
              <a:buClr>
                <a:schemeClr val="bg2"/>
              </a:buClr>
              <a:buFont typeface="+mj-lt"/>
              <a:buAutoNum type="arabicPeriod" startAt="2"/>
              <a:defRPr sz="2000" cap="all" baseline="0">
                <a:solidFill>
                  <a:schemeClr val="accent6"/>
                </a:solidFill>
                <a:latin typeface="Calibri"/>
              </a:defRPr>
            </a:lvl2pPr>
            <a:lvl3pPr marL="0" indent="-313200">
              <a:lnSpc>
                <a:spcPct val="200000"/>
              </a:lnSpc>
              <a:spcBef>
                <a:spcPts val="0"/>
              </a:spcBef>
              <a:buClr>
                <a:schemeClr val="bg2"/>
              </a:buClr>
              <a:buFont typeface="+mj-lt"/>
              <a:buAutoNum type="arabicPeriod" startAt="3"/>
              <a:defRPr sz="2000" cap="all" baseline="0">
                <a:solidFill>
                  <a:schemeClr val="accent6"/>
                </a:solidFill>
                <a:latin typeface="Calibri"/>
              </a:defRPr>
            </a:lvl3pPr>
            <a:lvl4pPr marL="432000" indent="0">
              <a:spcBef>
                <a:spcPts val="0"/>
              </a:spcBef>
              <a:buFont typeface="Lucida Grande"/>
              <a:buChar char="/"/>
              <a:defRPr sz="1600" baseline="0">
                <a:latin typeface="Calibri"/>
              </a:defRPr>
            </a:lvl4pPr>
          </a:lstStyle>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endParaRPr lang="en-GB" noProof="0" smtClean="0"/>
          </a:p>
        </p:txBody>
      </p:sp>
      <p:sp>
        <p:nvSpPr>
          <p:cNvPr id="10" name="Pladsholder til tekst 18"/>
          <p:cNvSpPr>
            <a:spLocks noGrp="1"/>
          </p:cNvSpPr>
          <p:nvPr>
            <p:ph type="body" sz="quarter" idx="13" hasCustomPrompt="1"/>
          </p:nvPr>
        </p:nvSpPr>
        <p:spPr>
          <a:xfrm>
            <a:off x="395467" y="329490"/>
            <a:ext cx="7272877" cy="236949"/>
          </a:xfrm>
          <a:prstGeom prst="rect">
            <a:avLst/>
          </a:prstGeom>
        </p:spPr>
        <p:txBody>
          <a:bodyPr lIns="0" tIns="0" rIns="0" bIns="0" anchor="b">
            <a:noAutofit/>
          </a:bodyPr>
          <a:lstStyle>
            <a:lvl1pPr marL="0" indent="0" algn="l">
              <a:spcBef>
                <a:spcPts val="0"/>
              </a:spcBef>
              <a:buNone/>
              <a:defRPr sz="1400">
                <a:solidFill>
                  <a:schemeClr val="bg2"/>
                </a:solidFill>
                <a:latin typeface="+mn-lt"/>
              </a:defRPr>
            </a:lvl1pPr>
          </a:lstStyle>
          <a:p>
            <a:pPr lvl="0"/>
            <a:r>
              <a:rPr lang="en-GB" noProof="0" smtClean="0"/>
              <a:t>HEADLINE FOR PRESENTATION</a:t>
            </a:r>
          </a:p>
        </p:txBody>
      </p:sp>
      <p:sp>
        <p:nvSpPr>
          <p:cNvPr id="12" name="Titel 1"/>
          <p:cNvSpPr>
            <a:spLocks noGrp="1"/>
          </p:cNvSpPr>
          <p:nvPr>
            <p:ph type="title" hasCustomPrompt="1"/>
          </p:nvPr>
        </p:nvSpPr>
        <p:spPr>
          <a:xfrm>
            <a:off x="395536" y="577779"/>
            <a:ext cx="7272808" cy="553998"/>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chemeClr val="accent6">
                    <a:lumMod val="50000"/>
                  </a:schemeClr>
                </a:solidFill>
                <a:latin typeface="+mn-lt"/>
              </a:defRPr>
            </a:lvl1pPr>
          </a:lstStyle>
          <a:p>
            <a:r>
              <a:rPr lang="en-GB" noProof="0" smtClean="0"/>
              <a:t>Agenda</a:t>
            </a:r>
            <a:endParaRPr lang="en-GB" noProof="0"/>
          </a:p>
        </p:txBody>
      </p:sp>
      <p:pic>
        <p:nvPicPr>
          <p:cNvPr id="14" name="Billede 13"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82419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B">
    <p:spTree>
      <p:nvGrpSpPr>
        <p:cNvPr id="1" name=""/>
        <p:cNvGrpSpPr/>
        <p:nvPr/>
      </p:nvGrpSpPr>
      <p:grpSpPr>
        <a:xfrm>
          <a:off x="0" y="0"/>
          <a:ext cx="0" cy="0"/>
          <a:chOff x="0" y="0"/>
          <a:chExt cx="0" cy="0"/>
        </a:xfrm>
      </p:grpSpPr>
      <p:pic>
        <p:nvPicPr>
          <p:cNvPr id="14" name="Picture 13" descr="C40 Logo Green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251" y="376729"/>
            <a:ext cx="712359" cy="710059"/>
          </a:xfrm>
          <a:prstGeom prst="rect">
            <a:avLst/>
          </a:prstGeom>
        </p:spPr>
      </p:pic>
      <p:sp>
        <p:nvSpPr>
          <p:cNvPr id="15" name="Pladsholder til diasnummer 1"/>
          <p:cNvSpPr txBox="1">
            <a:spLocks/>
          </p:cNvSpPr>
          <p:nvPr userDrawn="1"/>
        </p:nvSpPr>
        <p:spPr>
          <a:xfrm>
            <a:off x="8724900" y="6534370"/>
            <a:ext cx="334840" cy="269591"/>
          </a:xfrm>
          <a:prstGeom prst="rect">
            <a:avLst/>
          </a:prstGeom>
          <a:solidFill>
            <a:srgbClr val="88C12E"/>
          </a:solidFill>
        </p:spPr>
        <p:txBody>
          <a:bodyPr anchor="ct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982C9CC-1D9E-6042-AC1C-89704E4D9B7B}" type="slidenum">
              <a:rPr lang="da-DK" sz="1000" b="1" smtClean="0">
                <a:solidFill>
                  <a:prstClr val="white"/>
                </a:solidFill>
                <a:latin typeface="Calibri"/>
              </a:rPr>
              <a:pPr algn="ctr"/>
              <a:t>‹#›</a:t>
            </a:fld>
            <a:endParaRPr lang="da-DK" sz="1000" b="1">
              <a:solidFill>
                <a:prstClr val="white"/>
              </a:solidFill>
              <a:latin typeface="Calibri"/>
            </a:endParaRPr>
          </a:p>
        </p:txBody>
      </p:sp>
      <p:sp>
        <p:nvSpPr>
          <p:cNvPr id="16"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rmAutofit/>
          </a:bodyPr>
          <a:lstStyle>
            <a:lvl1pPr marL="0" indent="0" algn="l">
              <a:spcBef>
                <a:spcPts val="0"/>
              </a:spcBef>
              <a:buNone/>
              <a:defRPr kumimoji="0" lang="da-DK" sz="1600" b="0" i="0" u="none" strike="noStrike" kern="1200" cap="all" spc="0" normalizeH="0" baseline="0" noProof="0" smtClean="0">
                <a:ln>
                  <a:noFill/>
                </a:ln>
                <a:solidFill>
                  <a:srgbClr val="88C12E"/>
                </a:solidFill>
                <a:effectLst/>
                <a:uLnTx/>
                <a:uFillTx/>
                <a:latin typeface="Calibri"/>
                <a:cs typeface="Calibri"/>
              </a:defRPr>
            </a:lvl1pPr>
          </a:lstStyle>
          <a:p>
            <a:pPr lvl="0"/>
            <a:r>
              <a:rPr lang="en-GB" noProof="0" dirty="0" smtClean="0"/>
              <a:t>SLIDE THEME B – CATEGORY/ HEADING FOR PRESENTATION</a:t>
            </a:r>
          </a:p>
        </p:txBody>
      </p:sp>
      <p:sp>
        <p:nvSpPr>
          <p:cNvPr id="17"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Headline text slide</a:t>
            </a:r>
          </a:p>
        </p:txBody>
      </p:sp>
      <p:sp>
        <p:nvSpPr>
          <p:cNvPr id="18" name="Pladsholder til tekst 8"/>
          <p:cNvSpPr>
            <a:spLocks noGrp="1"/>
          </p:cNvSpPr>
          <p:nvPr>
            <p:ph type="body" sz="quarter" idx="12" hasCustomPrompt="1"/>
          </p:nvPr>
        </p:nvSpPr>
        <p:spPr>
          <a:xfrm>
            <a:off x="403025" y="1599350"/>
            <a:ext cx="8142585"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spTree>
    <p:extLst>
      <p:ext uri="{BB962C8B-B14F-4D97-AF65-F5344CB8AC3E}">
        <p14:creationId xmlns:p14="http://schemas.microsoft.com/office/powerpoint/2010/main" val="341316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EAKPAGE">
    <p:spTree>
      <p:nvGrpSpPr>
        <p:cNvPr id="1" name=""/>
        <p:cNvGrpSpPr/>
        <p:nvPr/>
      </p:nvGrpSpPr>
      <p:grpSpPr>
        <a:xfrm>
          <a:off x="0" y="0"/>
          <a:ext cx="0" cy="0"/>
          <a:chOff x="0" y="0"/>
          <a:chExt cx="0" cy="0"/>
        </a:xfrm>
      </p:grpSpPr>
      <p:sp>
        <p:nvSpPr>
          <p:cNvPr id="10" name="Tekstfelt 9"/>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6" name="Pladsholder til tekst 4"/>
          <p:cNvSpPr>
            <a:spLocks noGrp="1"/>
          </p:cNvSpPr>
          <p:nvPr>
            <p:ph type="body" sz="quarter" idx="12" hasCustomPrompt="1"/>
          </p:nvPr>
        </p:nvSpPr>
        <p:spPr>
          <a:xfrm>
            <a:off x="-1587" y="2510819"/>
            <a:ext cx="9144000" cy="259300"/>
          </a:xfrm>
          <a:prstGeom prst="rect">
            <a:avLst/>
          </a:prstGeom>
        </p:spPr>
        <p:txBody>
          <a:bodyPr vert="horz" anchor="b"/>
          <a:lstStyle>
            <a:lvl1pPr marL="0" indent="0" algn="ctr">
              <a:buFontTx/>
              <a:buNone/>
              <a:defRPr sz="1400" cap="all" baseline="0">
                <a:solidFill>
                  <a:schemeClr val="accent5"/>
                </a:solidFill>
                <a:latin typeface="+mn-lt"/>
              </a:defRPr>
            </a:lvl1pPr>
            <a:lvl2pPr marL="457200" indent="0">
              <a:buFontTx/>
              <a:buNone/>
              <a:defRPr sz="1600" cap="all">
                <a:solidFill>
                  <a:schemeClr val="accent5"/>
                </a:solidFill>
              </a:defRPr>
            </a:lvl2pPr>
            <a:lvl3pPr marL="914400" indent="0">
              <a:buFontTx/>
              <a:buNone/>
              <a:defRPr sz="1600" cap="all">
                <a:solidFill>
                  <a:schemeClr val="accent5"/>
                </a:solidFill>
              </a:defRPr>
            </a:lvl3pPr>
            <a:lvl4pPr marL="1371600" indent="0">
              <a:buFontTx/>
              <a:buNone/>
              <a:defRPr sz="1600" cap="all">
                <a:solidFill>
                  <a:schemeClr val="accent5"/>
                </a:solidFill>
              </a:defRPr>
            </a:lvl4pPr>
            <a:lvl5pPr marL="1828800" indent="0">
              <a:buFontTx/>
              <a:buNone/>
              <a:defRPr sz="1600" cap="all">
                <a:solidFill>
                  <a:schemeClr val="accent5"/>
                </a:solidFill>
              </a:defRPr>
            </a:lvl5pPr>
          </a:lstStyle>
          <a:p>
            <a:pPr lvl="0"/>
            <a:r>
              <a:rPr lang="en-GB" noProof="0" dirty="0" smtClean="0"/>
              <a:t>CATEGOTY/THEME OF THE PRESENTATION</a:t>
            </a:r>
          </a:p>
        </p:txBody>
      </p:sp>
      <p:sp>
        <p:nvSpPr>
          <p:cNvPr id="15" name="Pladsholder til tekst 2"/>
          <p:cNvSpPr>
            <a:spLocks noGrp="1"/>
          </p:cNvSpPr>
          <p:nvPr>
            <p:ph type="body" sz="quarter" idx="11" hasCustomPrompt="1"/>
          </p:nvPr>
        </p:nvSpPr>
        <p:spPr>
          <a:xfrm>
            <a:off x="1586" y="2781459"/>
            <a:ext cx="9142414" cy="1755481"/>
          </a:xfrm>
          <a:prstGeom prst="rect">
            <a:avLst/>
          </a:prstGeom>
        </p:spPr>
        <p:txBody>
          <a:bodyPr vert="horz" anchor="t"/>
          <a:lstStyle>
            <a:lvl1pPr marL="0" marR="0" indent="0" algn="ctr" defTabSz="457200" rtl="0" eaLnBrk="1" fontAlgn="auto" latinLnBrk="0" hangingPunct="1">
              <a:lnSpc>
                <a:spcPct val="100000"/>
              </a:lnSpc>
              <a:spcBef>
                <a:spcPct val="20000"/>
              </a:spcBef>
              <a:spcAft>
                <a:spcPts val="0"/>
              </a:spcAft>
              <a:buClrTx/>
              <a:buSzTx/>
              <a:buFont typeface="Arial"/>
              <a:buNone/>
              <a:tabLst/>
              <a:defRPr sz="5400">
                <a:solidFill>
                  <a:schemeClr val="tx1"/>
                </a:solidFill>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GB" noProof="0" smtClean="0"/>
              <a:t>The headline for the</a:t>
            </a:r>
            <a:br>
              <a:rPr lang="en-GB" noProof="0" smtClean="0"/>
            </a:br>
            <a:r>
              <a:rPr lang="en-GB" noProof="0" smtClean="0"/>
              <a:t> breakslide</a:t>
            </a:r>
          </a:p>
          <a:p>
            <a:pPr lvl="0"/>
            <a:endParaRPr lang="en-GB" noProof="0"/>
          </a:p>
        </p:txBody>
      </p:sp>
      <p:pic>
        <p:nvPicPr>
          <p:cNvPr id="11" name="Billede 10"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069213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24" name="Titel 1"/>
          <p:cNvSpPr txBox="1">
            <a:spLocks/>
          </p:cNvSpPr>
          <p:nvPr userDrawn="1"/>
        </p:nvSpPr>
        <p:spPr>
          <a:xfrm>
            <a:off x="1" y="0"/>
            <a:ext cx="9144000" cy="6856413"/>
          </a:xfrm>
          <a:prstGeom prst="rect">
            <a:avLst/>
          </a:prstGeom>
          <a:solidFill>
            <a:srgbClr val="9BA2A3"/>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da-DK" sz="1400">
              <a:solidFill>
                <a:srgbClr val="869290"/>
              </a:solidFill>
              <a:latin typeface="Calibri"/>
              <a:cs typeface="Calibri"/>
            </a:endParaRPr>
          </a:p>
        </p:txBody>
      </p:sp>
      <p:cxnSp>
        <p:nvCxnSpPr>
          <p:cNvPr id="18" name="Lige forbindelse 17"/>
          <p:cNvCxnSpPr/>
          <p:nvPr userDrawn="1"/>
        </p:nvCxnSpPr>
        <p:spPr>
          <a:xfrm>
            <a:off x="1935165" y="1826845"/>
            <a:ext cx="0" cy="5031155"/>
          </a:xfrm>
          <a:prstGeom prst="line">
            <a:avLst/>
          </a:prstGeom>
          <a:ln w="28575"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Pladsholder til diasnummer 3"/>
          <p:cNvSpPr>
            <a:spLocks noGrp="1"/>
          </p:cNvSpPr>
          <p:nvPr>
            <p:ph type="sldNum" sz="quarter" idx="15"/>
          </p:nvPr>
        </p:nvSpPr>
        <p:spPr/>
        <p:txBody>
          <a:bodyPr/>
          <a:lstStyle/>
          <a:p>
            <a:fld id="{8982C9CC-1D9E-6042-AC1C-89704E4D9B7B}" type="slidenum">
              <a:rPr lang="da-DK" smtClean="0"/>
              <a:pPr/>
              <a:t>‹#›</a:t>
            </a:fld>
            <a:endParaRPr lang="da-DK"/>
          </a:p>
        </p:txBody>
      </p:sp>
      <p:sp>
        <p:nvSpPr>
          <p:cNvPr id="10" name="Pladsholder til tekst 18"/>
          <p:cNvSpPr>
            <a:spLocks noGrp="1"/>
          </p:cNvSpPr>
          <p:nvPr>
            <p:ph type="body" sz="quarter" idx="13" hasCustomPrompt="1"/>
          </p:nvPr>
        </p:nvSpPr>
        <p:spPr>
          <a:xfrm>
            <a:off x="395467" y="329490"/>
            <a:ext cx="7272877" cy="236949"/>
          </a:xfrm>
          <a:prstGeom prst="rect">
            <a:avLst/>
          </a:prstGeom>
        </p:spPr>
        <p:txBody>
          <a:bodyPr lIns="0" tIns="0" rIns="0" bIns="0" anchor="b">
            <a:noAutofit/>
          </a:bodyPr>
          <a:lstStyle>
            <a:lvl1pPr marL="0" indent="0" algn="l">
              <a:spcBef>
                <a:spcPts val="0"/>
              </a:spcBef>
              <a:buNone/>
              <a:defRPr sz="1400">
                <a:solidFill>
                  <a:schemeClr val="tx1"/>
                </a:solidFill>
                <a:latin typeface="+mn-lt"/>
              </a:defRPr>
            </a:lvl1pPr>
          </a:lstStyle>
          <a:p>
            <a:pPr lvl="0"/>
            <a:r>
              <a:rPr lang="en-GB" noProof="0" dirty="0" smtClean="0"/>
              <a:t>HEADLINE FOR PRESENTATION</a:t>
            </a:r>
          </a:p>
        </p:txBody>
      </p:sp>
      <p:sp>
        <p:nvSpPr>
          <p:cNvPr id="12" name="Titel 1"/>
          <p:cNvSpPr>
            <a:spLocks noGrp="1"/>
          </p:cNvSpPr>
          <p:nvPr>
            <p:ph type="title" hasCustomPrompt="1"/>
          </p:nvPr>
        </p:nvSpPr>
        <p:spPr>
          <a:xfrm>
            <a:off x="395536" y="577779"/>
            <a:ext cx="7272808" cy="553998"/>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chemeClr val="bg1"/>
                </a:solidFill>
                <a:latin typeface="+mn-lt"/>
              </a:defRPr>
            </a:lvl1pPr>
          </a:lstStyle>
          <a:p>
            <a:r>
              <a:rPr lang="en-GB" noProof="0" smtClean="0"/>
              <a:t>Appendix</a:t>
            </a:r>
            <a:endParaRPr lang="en-GB" noProof="0"/>
          </a:p>
        </p:txBody>
      </p:sp>
      <p:sp>
        <p:nvSpPr>
          <p:cNvPr id="3" name="Pladsholder til tekst 2"/>
          <p:cNvSpPr>
            <a:spLocks noGrp="1"/>
          </p:cNvSpPr>
          <p:nvPr>
            <p:ph type="body" sz="quarter" idx="16" hasCustomPrompt="1"/>
          </p:nvPr>
        </p:nvSpPr>
        <p:spPr>
          <a:xfrm>
            <a:off x="2149080" y="1717176"/>
            <a:ext cx="5519264" cy="4375821"/>
          </a:xfrm>
          <a:prstGeom prst="rect">
            <a:avLst/>
          </a:prstGeom>
        </p:spPr>
        <p:txBody>
          <a:bodyPr vert="horz"/>
          <a:lstStyle>
            <a:lvl1pPr marL="0" marR="0" indent="-313200" algn="l" defTabSz="457200" rtl="0" eaLnBrk="1" fontAlgn="auto" latinLnBrk="0" hangingPunct="1">
              <a:lnSpc>
                <a:spcPct val="100000"/>
              </a:lnSpc>
              <a:spcBef>
                <a:spcPts val="0"/>
              </a:spcBef>
              <a:spcAft>
                <a:spcPts val="0"/>
              </a:spcAft>
              <a:buClrTx/>
              <a:buSzTx/>
              <a:buFont typeface="+mj-lt"/>
              <a:buAutoNum type="arabicPeriod"/>
              <a:tabLst/>
              <a:defRPr sz="2000">
                <a:latin typeface="+mn-lt"/>
              </a:defRPr>
            </a:lvl1pPr>
            <a:lvl2pPr marL="594000" marR="0" indent="-277200" algn="l" defTabSz="457200" rtl="0" eaLnBrk="1" fontAlgn="auto" latinLnBrk="0" hangingPunct="1">
              <a:lnSpc>
                <a:spcPct val="100000"/>
              </a:lnSpc>
              <a:spcBef>
                <a:spcPts val="0"/>
              </a:spcBef>
              <a:spcAft>
                <a:spcPts val="0"/>
              </a:spcAft>
              <a:buClrTx/>
              <a:buSzTx/>
              <a:buFont typeface="+mj-lt"/>
              <a:buNone/>
              <a:tabLst/>
              <a:defRPr sz="1600">
                <a:latin typeface="+mn-lt"/>
              </a:defRPr>
            </a:lvl2pPr>
            <a:lvl3pPr marL="576000" indent="-313200" defTabSz="258763">
              <a:spcBef>
                <a:spcPts val="0"/>
              </a:spcBef>
              <a:buFont typeface="+mj-lt"/>
              <a:buAutoNum type="arabicPeriod"/>
              <a:defRPr sz="1600">
                <a:latin typeface="+mn-lt"/>
              </a:defRPr>
            </a:lvl3pPr>
            <a:lvl4pPr marL="312738" indent="-312738">
              <a:spcBef>
                <a:spcPts val="0"/>
              </a:spcBef>
              <a:buFont typeface="+mj-lt"/>
              <a:buAutoNum type="arabicPeriod"/>
              <a:defRPr>
                <a:latin typeface="+mn-lt"/>
              </a:defRPr>
            </a:lvl4pPr>
            <a:lvl5pPr marL="541338" indent="-312738">
              <a:spcBef>
                <a:spcPts val="0"/>
              </a:spcBef>
              <a:buFont typeface="+mj-lt"/>
              <a:buAutoNum type="arabicPeriod"/>
              <a:defRPr sz="1600">
                <a:latin typeface="+mn-lt"/>
              </a:defRPr>
            </a:lvl5pPr>
          </a:lstStyle>
          <a:p>
            <a:pPr marL="269875" marR="0" lvl="0" indent="-269875" algn="l" defTabSz="457200" rtl="0" eaLnBrk="1" fontAlgn="auto" latinLnBrk="0" hangingPunct="1">
              <a:lnSpc>
                <a:spcPct val="100000"/>
              </a:lnSpc>
              <a:spcBef>
                <a:spcPts val="0"/>
              </a:spcBef>
              <a:spcAft>
                <a:spcPts val="0"/>
              </a:spcAft>
              <a:buClrTx/>
              <a:buSzTx/>
              <a:buFont typeface="+mj-lt"/>
              <a:buAutoNum type="arabicPeriod"/>
              <a:tabLst/>
              <a:defRPr/>
            </a:pPr>
            <a:r>
              <a:rPr lang="en-GB" cap="none" noProof="0" smtClean="0"/>
              <a:t>Author and/or source</a:t>
            </a:r>
            <a:endParaRPr lang="en-GB" noProof="0" smtClean="0"/>
          </a:p>
          <a:p>
            <a:pPr marL="630000" marR="0" lvl="1" indent="-313200" algn="l" defTabSz="457200" rtl="0" eaLnBrk="1" fontAlgn="auto" latinLnBrk="0" hangingPunct="1">
              <a:lnSpc>
                <a:spcPct val="100000"/>
              </a:lnSpc>
              <a:spcBef>
                <a:spcPts val="0"/>
              </a:spcBef>
              <a:spcAft>
                <a:spcPts val="0"/>
              </a:spcAft>
              <a:buClrTx/>
              <a:buSzTx/>
              <a:buFont typeface="+mj-lt"/>
              <a:buNone/>
              <a:tabLst/>
              <a:defRPr/>
            </a:pPr>
            <a:r>
              <a:rPr lang="en-GB" noProof="0" smtClean="0"/>
              <a:t>L</a:t>
            </a:r>
            <a:r>
              <a:rPr lang="en-GB" sz="1600" cap="none" noProof="0" smtClean="0"/>
              <a:t>orem ipsum derat meter, 2020</a:t>
            </a:r>
          </a:p>
          <a:p>
            <a:pPr lvl="2"/>
            <a:r>
              <a:rPr lang="en-GB" noProof="0" smtClean="0"/>
              <a:t>Tredje niveau</a:t>
            </a:r>
          </a:p>
          <a:p>
            <a:pPr lvl="3"/>
            <a:r>
              <a:rPr lang="en-GB" noProof="0" smtClean="0"/>
              <a:t>Fjerde niveau</a:t>
            </a:r>
          </a:p>
          <a:p>
            <a:pPr lvl="4"/>
            <a:r>
              <a:rPr lang="en-GB" noProof="0" smtClean="0"/>
              <a:t>Femte niveau</a:t>
            </a:r>
            <a:endParaRPr lang="en-GB" noProof="0"/>
          </a:p>
        </p:txBody>
      </p:sp>
      <p:pic>
        <p:nvPicPr>
          <p:cNvPr id="11" name="Billede 10"/>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909450" y="495274"/>
            <a:ext cx="555638" cy="431999"/>
          </a:xfrm>
          <a:prstGeom prst="rect">
            <a:avLst/>
          </a:prstGeom>
        </p:spPr>
      </p:pic>
    </p:spTree>
    <p:extLst>
      <p:ext uri="{BB962C8B-B14F-4D97-AF65-F5344CB8AC3E}">
        <p14:creationId xmlns:p14="http://schemas.microsoft.com/office/powerpoint/2010/main" val="255962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10" name="Tekstfelt 9"/>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 name="Pladsholder til diasnummer 3"/>
          <p:cNvSpPr>
            <a:spLocks noGrp="1"/>
          </p:cNvSpPr>
          <p:nvPr>
            <p:ph type="sldNum" sz="quarter" idx="11"/>
          </p:nvPr>
        </p:nvSpPr>
        <p:spPr/>
        <p:txBody>
          <a:bodyPr/>
          <a:lstStyle/>
          <a:p>
            <a:fld id="{8982C9CC-1D9E-6042-AC1C-89704E4D9B7B}" type="slidenum">
              <a:rPr lang="da-DK" smtClean="0"/>
              <a:pPr/>
              <a:t>‹#›</a:t>
            </a:fld>
            <a:endParaRPr lang="da-DK"/>
          </a:p>
        </p:txBody>
      </p:sp>
      <p:sp>
        <p:nvSpPr>
          <p:cNvPr id="13" name="Pladsholder til tekst 12"/>
          <p:cNvSpPr>
            <a:spLocks noGrp="1"/>
          </p:cNvSpPr>
          <p:nvPr>
            <p:ph type="body" sz="quarter" idx="13" hasCustomPrompt="1"/>
          </p:nvPr>
        </p:nvSpPr>
        <p:spPr>
          <a:xfrm>
            <a:off x="2584450" y="5318125"/>
            <a:ext cx="3975100" cy="925513"/>
          </a:xfrm>
          <a:prstGeom prst="rect">
            <a:avLst/>
          </a:prstGeom>
        </p:spPr>
        <p:txBody>
          <a:bodyPr>
            <a:normAutofit/>
          </a:bodyPr>
          <a:lstStyle>
            <a:lvl1pPr marL="0" indent="0" algn="ctr">
              <a:buNone/>
              <a:defRPr sz="1400" baseline="0">
                <a:solidFill>
                  <a:srgbClr val="303434"/>
                </a:solidFill>
                <a:latin typeface="+mn-lt"/>
              </a:defRPr>
            </a:lvl1pPr>
          </a:lstStyle>
          <a:p>
            <a:pPr lvl="0"/>
            <a:r>
              <a:rPr lang="en-GB" noProof="0" smtClean="0"/>
              <a:t>Name Lastname,</a:t>
            </a:r>
            <a:br>
              <a:rPr lang="en-GB" noProof="0" smtClean="0"/>
            </a:br>
            <a:r>
              <a:rPr lang="en-GB" noProof="0" smtClean="0"/>
              <a:t>C40 CLIMATE LEADERSHIP GROUP</a:t>
            </a:r>
            <a:endParaRPr lang="en-GB" noProof="0"/>
          </a:p>
        </p:txBody>
      </p:sp>
      <p:sp>
        <p:nvSpPr>
          <p:cNvPr id="11" name="Pladsholder til tekst 10"/>
          <p:cNvSpPr>
            <a:spLocks noGrp="1"/>
          </p:cNvSpPr>
          <p:nvPr>
            <p:ph type="body" sz="quarter" idx="12" hasCustomPrompt="1"/>
          </p:nvPr>
        </p:nvSpPr>
        <p:spPr>
          <a:xfrm>
            <a:off x="889000" y="2254347"/>
            <a:ext cx="7366000" cy="3047720"/>
          </a:xfrm>
          <a:prstGeom prst="rect">
            <a:avLst/>
          </a:prstGeom>
        </p:spPr>
        <p:txBody>
          <a:bodyPr/>
          <a:lstStyle>
            <a:lvl1pPr marL="0" indent="0" algn="ctr">
              <a:buNone/>
              <a:defRPr>
                <a:latin typeface="+mn-lt"/>
              </a:defRPr>
            </a:lvl1pPr>
          </a:lstStyle>
          <a:p>
            <a:pPr lvl="0"/>
            <a:r>
              <a:rPr lang="en-GB" noProof="0" smtClean="0"/>
              <a:t>QOUTE: ”Text lorem ipsum derat mer, er etta leo mater umnius. Bullet text lorem ipsum er, er etta leo mater um Text lorem  Text er atta ipsum derat mer, er etta leo </a:t>
            </a:r>
            <a:br>
              <a:rPr lang="en-GB" noProof="0" smtClean="0"/>
            </a:br>
            <a:r>
              <a:rPr lang="en-GB" noProof="0" smtClean="0"/>
              <a:t> umnius ipsum derat mer, er umnius.”</a:t>
            </a:r>
          </a:p>
        </p:txBody>
      </p:sp>
      <p:pic>
        <p:nvPicPr>
          <p:cNvPr id="16" name="Billede 15" descr="C40_Logo_RGB_GREY.png"/>
          <p:cNvPicPr>
            <a:picLocks noChangeAspect="1"/>
          </p:cNvPicPr>
          <p:nvPr userDrawn="1"/>
        </p:nvPicPr>
        <p:blipFill rotWithShape="1">
          <a:blip r:embed="rId2" cstate="screen">
            <a:duotone>
              <a:prstClr val="black"/>
              <a:schemeClr val="accent6">
                <a:tint val="45000"/>
                <a:satMod val="400000"/>
              </a:schemeClr>
            </a:duotone>
            <a:alphaModFix amt="22000"/>
            <a:extLst>
              <a:ext uri="{BEBA8EAE-BF5A-486C-A8C5-ECC9F3942E4B}">
                <a14:imgProps xmlns:a14="http://schemas.microsoft.com/office/drawing/2010/main">
                  <a14:imgLayer r:embed="rId3">
                    <a14:imgEffect>
                      <a14:colorTemperature colorTemp="5522"/>
                    </a14:imgEffect>
                    <a14:imgEffect>
                      <a14:saturation sat="200000"/>
                    </a14:imgEffect>
                    <a14:imgEffect>
                      <a14:brightnessContrast bright="2000" contrast="5000"/>
                    </a14:imgEffect>
                  </a14:imgLayer>
                </a14:imgProps>
              </a:ext>
              <a:ext uri="{28A0092B-C50C-407E-A947-70E740481C1C}">
                <a14:useLocalDpi xmlns:a14="http://schemas.microsoft.com/office/drawing/2010/main"/>
              </a:ext>
            </a:extLst>
          </a:blip>
          <a:srcRect/>
          <a:stretch/>
        </p:blipFill>
        <p:spPr>
          <a:xfrm>
            <a:off x="1" y="1525508"/>
            <a:ext cx="9144000" cy="3347998"/>
          </a:xfrm>
          <a:prstGeom prst="rect">
            <a:avLst/>
          </a:prstGeom>
        </p:spPr>
      </p:pic>
    </p:spTree>
    <p:extLst>
      <p:ext uri="{BB962C8B-B14F-4D97-AF65-F5344CB8AC3E}">
        <p14:creationId xmlns:p14="http://schemas.microsoft.com/office/powerpoint/2010/main" val="3878872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1 EXIT SLIDE">
    <p:spTree>
      <p:nvGrpSpPr>
        <p:cNvPr id="1" name=""/>
        <p:cNvGrpSpPr/>
        <p:nvPr/>
      </p:nvGrpSpPr>
      <p:grpSpPr>
        <a:xfrm>
          <a:off x="0" y="0"/>
          <a:ext cx="0" cy="0"/>
          <a:chOff x="0" y="0"/>
          <a:chExt cx="0" cy="0"/>
        </a:xfrm>
      </p:grpSpPr>
      <p:sp>
        <p:nvSpPr>
          <p:cNvPr id="28" name="Tekstfelt 27"/>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7" name="Lige forbindelse 16"/>
          <p:cNvCxnSpPr/>
          <p:nvPr userDrawn="1"/>
        </p:nvCxnSpPr>
        <p:spPr>
          <a:xfrm>
            <a:off x="3198420" y="5863519"/>
            <a:ext cx="2747161" cy="0"/>
          </a:xfrm>
          <a:prstGeom prst="line">
            <a:avLst/>
          </a:prstGeom>
          <a:ln w="190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8" name="Undertitel 2"/>
          <p:cNvSpPr txBox="1">
            <a:spLocks/>
          </p:cNvSpPr>
          <p:nvPr userDrawn="1"/>
        </p:nvSpPr>
        <p:spPr>
          <a:xfrm>
            <a:off x="0" y="5446648"/>
            <a:ext cx="9144000" cy="829462"/>
          </a:xfrm>
          <a:prstGeom prst="rect">
            <a:avLst/>
          </a:prstGeom>
        </p:spPr>
        <p:txBody>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alibri Light"/>
                <a:ea typeface="+mn-ea"/>
                <a:cs typeface="Calibri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alibri Light"/>
                <a:ea typeface="+mn-ea"/>
                <a:cs typeface="Calibri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alibri Light"/>
                <a:ea typeface="+mn-ea"/>
                <a:cs typeface="Calibri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da-DK" sz="2000" smtClean="0">
                <a:solidFill>
                  <a:schemeClr val="accent6"/>
                </a:solidFill>
              </a:rPr>
              <a:t>FOLLOW US</a:t>
            </a:r>
            <a:endParaRPr lang="da-DK" sz="2000">
              <a:solidFill>
                <a:schemeClr val="accent6"/>
              </a:solidFill>
            </a:endParaRPr>
          </a:p>
        </p:txBody>
      </p:sp>
      <p:pic>
        <p:nvPicPr>
          <p:cNvPr id="14" name="Billede 13" descr="SOCIAL ICONS.png">
            <a:hlinkClick r:id="rId2"/>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08063" y="5915479"/>
            <a:ext cx="395112" cy="499317"/>
          </a:xfrm>
          <a:prstGeom prst="rect">
            <a:avLst/>
          </a:prstGeom>
        </p:spPr>
      </p:pic>
      <p:pic>
        <p:nvPicPr>
          <p:cNvPr id="15" name="Billede 14" descr="SOCIAL ICONS.png">
            <a:hlinkClick r:id="rId4" action="ppaction://hlinkfile"/>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198420" y="6022322"/>
            <a:ext cx="409643" cy="333410"/>
          </a:xfrm>
          <a:prstGeom prst="rect">
            <a:avLst/>
          </a:prstGeom>
        </p:spPr>
      </p:pic>
      <p:pic>
        <p:nvPicPr>
          <p:cNvPr id="21" name="Billede 20" descr="SOCIAL ICONS.png">
            <a:hlinkClick r:id="rId6"/>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003174" y="5914803"/>
            <a:ext cx="366889" cy="445929"/>
          </a:xfrm>
          <a:prstGeom prst="rect">
            <a:avLst/>
          </a:prstGeom>
        </p:spPr>
      </p:pic>
      <p:pic>
        <p:nvPicPr>
          <p:cNvPr id="22" name="Billede 21" descr="SOCIAL ICONS.png">
            <a:hlinkClick r:id="rId8"/>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4370063" y="5915913"/>
            <a:ext cx="395110" cy="455767"/>
          </a:xfrm>
          <a:prstGeom prst="rect">
            <a:avLst/>
          </a:prstGeom>
        </p:spPr>
      </p:pic>
      <p:pic>
        <p:nvPicPr>
          <p:cNvPr id="23" name="Billede 22" descr="SOCIAL ICONS.png">
            <a:hlinkClick r:id="rId10"/>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4765173" y="5915479"/>
            <a:ext cx="409223" cy="499316"/>
          </a:xfrm>
          <a:prstGeom prst="rect">
            <a:avLst/>
          </a:prstGeom>
        </p:spPr>
      </p:pic>
      <p:pic>
        <p:nvPicPr>
          <p:cNvPr id="24" name="Billede 23" descr="SOCIAL ICONS.png">
            <a:hlinkClick r:id="rId12"/>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5174396" y="5910005"/>
            <a:ext cx="366889" cy="499317"/>
          </a:xfrm>
          <a:prstGeom prst="rect">
            <a:avLst/>
          </a:prstGeom>
        </p:spPr>
      </p:pic>
      <p:pic>
        <p:nvPicPr>
          <p:cNvPr id="25" name="Billede 24" descr="SOCIAL ICONS.png">
            <a:hlinkClick r:id="rId14"/>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5541285" y="5920953"/>
            <a:ext cx="479778" cy="499317"/>
          </a:xfrm>
          <a:prstGeom prst="rect">
            <a:avLst/>
          </a:prstGeom>
        </p:spPr>
      </p:pic>
      <p:grpSp>
        <p:nvGrpSpPr>
          <p:cNvPr id="4" name="Grupper 3"/>
          <p:cNvGrpSpPr/>
          <p:nvPr userDrawn="1"/>
        </p:nvGrpSpPr>
        <p:grpSpPr>
          <a:xfrm>
            <a:off x="0" y="6306839"/>
            <a:ext cx="9144000" cy="939558"/>
            <a:chOff x="0" y="6306839"/>
            <a:chExt cx="9144000" cy="939558"/>
          </a:xfrm>
        </p:grpSpPr>
        <p:sp>
          <p:nvSpPr>
            <p:cNvPr id="3" name="Rektangel 2"/>
            <p:cNvSpPr/>
            <p:nvPr userDrawn="1"/>
          </p:nvSpPr>
          <p:spPr>
            <a:xfrm>
              <a:off x="3895423" y="6306839"/>
              <a:ext cx="1171221" cy="5161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9" name="Undertitel 2">
              <a:hlinkClick r:id="rId16"/>
            </p:cNvPr>
            <p:cNvSpPr txBox="1">
              <a:spLocks/>
            </p:cNvSpPr>
            <p:nvPr userDrawn="1"/>
          </p:nvSpPr>
          <p:spPr>
            <a:xfrm>
              <a:off x="0" y="6416935"/>
              <a:ext cx="9144000" cy="829462"/>
            </a:xfrm>
            <a:prstGeom prst="rect">
              <a:avLst/>
            </a:prstGeom>
          </p:spPr>
          <p:txBody>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alibri Light"/>
                  <a:ea typeface="+mn-ea"/>
                  <a:cs typeface="Calibri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alibri Light"/>
                  <a:ea typeface="+mn-ea"/>
                  <a:cs typeface="Calibri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alibri Light"/>
                  <a:ea typeface="+mn-ea"/>
                  <a:cs typeface="Calibri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da-DK" sz="1400" smtClean="0">
                  <a:solidFill>
                    <a:schemeClr val="accent6"/>
                  </a:solidFill>
                </a:rPr>
                <a:t>C40.org</a:t>
              </a:r>
              <a:endParaRPr lang="da-DK" sz="1400">
                <a:solidFill>
                  <a:schemeClr val="accent6"/>
                </a:solidFill>
              </a:endParaRPr>
            </a:p>
          </p:txBody>
        </p:sp>
      </p:grpSp>
      <p:pic>
        <p:nvPicPr>
          <p:cNvPr id="30" name="Billede 29" descr="C40_Logo_RGB.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14337" y="384033"/>
            <a:ext cx="1336317" cy="1332000"/>
          </a:xfrm>
          <a:prstGeom prst="rect">
            <a:avLst/>
          </a:prstGeom>
        </p:spPr>
      </p:pic>
      <p:pic>
        <p:nvPicPr>
          <p:cNvPr id="34" name="Billede 33" descr="C40_Logo_RGB_GREY.png"/>
          <p:cNvPicPr>
            <a:picLocks noChangeAspect="1"/>
          </p:cNvPicPr>
          <p:nvPr userDrawn="1"/>
        </p:nvPicPr>
        <p:blipFill rotWithShape="1">
          <a:blip r:embed="rId18" cstate="screen">
            <a:duotone>
              <a:prstClr val="black"/>
              <a:schemeClr val="accent6">
                <a:tint val="45000"/>
                <a:satMod val="400000"/>
              </a:schemeClr>
            </a:duotone>
            <a:alphaModFix amt="22000"/>
            <a:extLst>
              <a:ext uri="{BEBA8EAE-BF5A-486C-A8C5-ECC9F3942E4B}">
                <a14:imgProps xmlns:a14="http://schemas.microsoft.com/office/drawing/2010/main">
                  <a14:imgLayer r:embed="rId19">
                    <a14:imgEffect>
                      <a14:colorTemperature colorTemp="5522"/>
                    </a14:imgEffect>
                    <a14:imgEffect>
                      <a14:saturation sat="200000"/>
                    </a14:imgEffect>
                    <a14:imgEffect>
                      <a14:brightnessContrast bright="2000" contrast="5000"/>
                    </a14:imgEffect>
                  </a14:imgLayer>
                </a14:imgProps>
              </a:ext>
              <a:ext uri="{28A0092B-C50C-407E-A947-70E740481C1C}">
                <a14:useLocalDpi xmlns:a14="http://schemas.microsoft.com/office/drawing/2010/main"/>
              </a:ext>
            </a:extLst>
          </a:blip>
          <a:srcRect/>
          <a:stretch/>
        </p:blipFill>
        <p:spPr>
          <a:xfrm>
            <a:off x="1" y="1966125"/>
            <a:ext cx="9144000" cy="3347998"/>
          </a:xfrm>
          <a:prstGeom prst="rect">
            <a:avLst/>
          </a:prstGeom>
        </p:spPr>
      </p:pic>
    </p:spTree>
    <p:extLst>
      <p:ext uri="{BB962C8B-B14F-4D97-AF65-F5344CB8AC3E}">
        <p14:creationId xmlns:p14="http://schemas.microsoft.com/office/powerpoint/2010/main" val="1667352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 EXIT SLIDE">
    <p:spTree>
      <p:nvGrpSpPr>
        <p:cNvPr id="1" name=""/>
        <p:cNvGrpSpPr/>
        <p:nvPr/>
      </p:nvGrpSpPr>
      <p:grpSpPr>
        <a:xfrm>
          <a:off x="0" y="0"/>
          <a:ext cx="0" cy="0"/>
          <a:chOff x="0" y="0"/>
          <a:chExt cx="0" cy="0"/>
        </a:xfrm>
      </p:grpSpPr>
      <p:sp>
        <p:nvSpPr>
          <p:cNvPr id="26" name="Tekstfelt 25"/>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7" name="Lige forbindelse 16"/>
          <p:cNvCxnSpPr/>
          <p:nvPr userDrawn="1"/>
        </p:nvCxnSpPr>
        <p:spPr>
          <a:xfrm>
            <a:off x="3198420" y="5863519"/>
            <a:ext cx="2747161" cy="0"/>
          </a:xfrm>
          <a:prstGeom prst="line">
            <a:avLst/>
          </a:prstGeom>
          <a:ln w="190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8" name="Undertitel 2"/>
          <p:cNvSpPr txBox="1">
            <a:spLocks/>
          </p:cNvSpPr>
          <p:nvPr userDrawn="1"/>
        </p:nvSpPr>
        <p:spPr>
          <a:xfrm>
            <a:off x="0" y="5446648"/>
            <a:ext cx="9144000" cy="829462"/>
          </a:xfrm>
          <a:prstGeom prst="rect">
            <a:avLst/>
          </a:prstGeom>
        </p:spPr>
        <p:txBody>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alibri Light"/>
                <a:ea typeface="+mn-ea"/>
                <a:cs typeface="Calibri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alibri Light"/>
                <a:ea typeface="+mn-ea"/>
                <a:cs typeface="Calibri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alibri Light"/>
                <a:ea typeface="+mn-ea"/>
                <a:cs typeface="Calibri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da-DK" sz="2000" smtClean="0">
                <a:solidFill>
                  <a:schemeClr val="accent6"/>
                </a:solidFill>
              </a:rPr>
              <a:t>FOLLOW US</a:t>
            </a:r>
            <a:endParaRPr lang="da-DK" sz="2000">
              <a:solidFill>
                <a:schemeClr val="accent6"/>
              </a:solidFill>
            </a:endParaRPr>
          </a:p>
        </p:txBody>
      </p:sp>
      <p:pic>
        <p:nvPicPr>
          <p:cNvPr id="14" name="Billede 13" descr="SOCIAL ICONS.png">
            <a:hlinkClick r:id="rId2"/>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08063" y="5915479"/>
            <a:ext cx="395112" cy="499317"/>
          </a:xfrm>
          <a:prstGeom prst="rect">
            <a:avLst/>
          </a:prstGeom>
        </p:spPr>
      </p:pic>
      <p:pic>
        <p:nvPicPr>
          <p:cNvPr id="15" name="Billede 14" descr="SOCIAL ICONS.png">
            <a:hlinkClick r:id="rId4" action="ppaction://hlinkfile"/>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198420" y="6022322"/>
            <a:ext cx="409643" cy="333410"/>
          </a:xfrm>
          <a:prstGeom prst="rect">
            <a:avLst/>
          </a:prstGeom>
        </p:spPr>
      </p:pic>
      <p:pic>
        <p:nvPicPr>
          <p:cNvPr id="21" name="Billede 20" descr="SOCIAL ICONS.png">
            <a:hlinkClick r:id="rId6"/>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003174" y="5914803"/>
            <a:ext cx="366889" cy="445929"/>
          </a:xfrm>
          <a:prstGeom prst="rect">
            <a:avLst/>
          </a:prstGeom>
        </p:spPr>
      </p:pic>
      <p:pic>
        <p:nvPicPr>
          <p:cNvPr id="22" name="Billede 21" descr="SOCIAL ICONS.png">
            <a:hlinkClick r:id="rId8"/>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4370063" y="5915913"/>
            <a:ext cx="395110" cy="455767"/>
          </a:xfrm>
          <a:prstGeom prst="rect">
            <a:avLst/>
          </a:prstGeom>
        </p:spPr>
      </p:pic>
      <p:pic>
        <p:nvPicPr>
          <p:cNvPr id="23" name="Billede 22" descr="SOCIAL ICONS.png">
            <a:hlinkClick r:id="rId10"/>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4765173" y="5915479"/>
            <a:ext cx="409223" cy="499316"/>
          </a:xfrm>
          <a:prstGeom prst="rect">
            <a:avLst/>
          </a:prstGeom>
        </p:spPr>
      </p:pic>
      <p:pic>
        <p:nvPicPr>
          <p:cNvPr id="24" name="Billede 23" descr="SOCIAL ICONS.png">
            <a:hlinkClick r:id="rId12"/>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5174396" y="5910005"/>
            <a:ext cx="366889" cy="499317"/>
          </a:xfrm>
          <a:prstGeom prst="rect">
            <a:avLst/>
          </a:prstGeom>
        </p:spPr>
      </p:pic>
      <p:pic>
        <p:nvPicPr>
          <p:cNvPr id="25" name="Billede 24" descr="SOCIAL ICONS.png">
            <a:hlinkClick r:id="rId14"/>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5541285" y="5920953"/>
            <a:ext cx="479778" cy="499317"/>
          </a:xfrm>
          <a:prstGeom prst="rect">
            <a:avLst/>
          </a:prstGeom>
        </p:spPr>
      </p:pic>
      <p:grpSp>
        <p:nvGrpSpPr>
          <p:cNvPr id="4" name="Grupper 3"/>
          <p:cNvGrpSpPr/>
          <p:nvPr userDrawn="1"/>
        </p:nvGrpSpPr>
        <p:grpSpPr>
          <a:xfrm>
            <a:off x="0" y="6306839"/>
            <a:ext cx="9144000" cy="939558"/>
            <a:chOff x="0" y="6306839"/>
            <a:chExt cx="9144000" cy="939558"/>
          </a:xfrm>
        </p:grpSpPr>
        <p:sp>
          <p:nvSpPr>
            <p:cNvPr id="3" name="Rektangel 2"/>
            <p:cNvSpPr/>
            <p:nvPr userDrawn="1"/>
          </p:nvSpPr>
          <p:spPr>
            <a:xfrm>
              <a:off x="3895423" y="6306839"/>
              <a:ext cx="1171221" cy="5161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9" name="Undertitel 2">
              <a:hlinkClick r:id="rId16"/>
            </p:cNvPr>
            <p:cNvSpPr txBox="1">
              <a:spLocks/>
            </p:cNvSpPr>
            <p:nvPr userDrawn="1"/>
          </p:nvSpPr>
          <p:spPr>
            <a:xfrm>
              <a:off x="0" y="6416935"/>
              <a:ext cx="9144000" cy="829462"/>
            </a:xfrm>
            <a:prstGeom prst="rect">
              <a:avLst/>
            </a:prstGeom>
          </p:spPr>
          <p:txBody>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alibri Light"/>
                  <a:ea typeface="+mn-ea"/>
                  <a:cs typeface="Calibri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alibri Light"/>
                  <a:ea typeface="+mn-ea"/>
                  <a:cs typeface="Calibri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alibri Light"/>
                  <a:ea typeface="+mn-ea"/>
                  <a:cs typeface="Calibri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da-DK" sz="1400" smtClean="0">
                  <a:solidFill>
                    <a:schemeClr val="accent6"/>
                  </a:solidFill>
                </a:rPr>
                <a:t>C40.org</a:t>
              </a:r>
              <a:endParaRPr lang="da-DK" sz="1400">
                <a:solidFill>
                  <a:schemeClr val="accent6"/>
                </a:solidFill>
              </a:endParaRPr>
            </a:p>
          </p:txBody>
        </p:sp>
      </p:grpSp>
      <p:sp>
        <p:nvSpPr>
          <p:cNvPr id="45" name="Pladsholder til tekst 10"/>
          <p:cNvSpPr>
            <a:spLocks noGrp="1"/>
          </p:cNvSpPr>
          <p:nvPr>
            <p:ph type="body" sz="quarter" idx="12" hasCustomPrompt="1"/>
          </p:nvPr>
        </p:nvSpPr>
        <p:spPr>
          <a:xfrm>
            <a:off x="-2" y="3253743"/>
            <a:ext cx="9144000" cy="964820"/>
          </a:xfrm>
          <a:prstGeom prst="rect">
            <a:avLst/>
          </a:prstGeom>
        </p:spPr>
        <p:txBody>
          <a:bodyPr anchor="t"/>
          <a:lstStyle>
            <a:lvl1pPr marL="0" indent="0" algn="ctr">
              <a:buNone/>
              <a:defRPr sz="5400" cap="none" baseline="0">
                <a:solidFill>
                  <a:schemeClr val="accent6">
                    <a:lumMod val="50000"/>
                  </a:schemeClr>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noProof="0" smtClean="0"/>
              <a:t>Thank you for your time</a:t>
            </a:r>
          </a:p>
        </p:txBody>
      </p:sp>
      <p:sp>
        <p:nvSpPr>
          <p:cNvPr id="46" name="Pladsholder til tekst 12"/>
          <p:cNvSpPr>
            <a:spLocks noGrp="1"/>
          </p:cNvSpPr>
          <p:nvPr>
            <p:ph type="body" sz="quarter" idx="13" hasCustomPrompt="1"/>
          </p:nvPr>
        </p:nvSpPr>
        <p:spPr>
          <a:xfrm>
            <a:off x="3147047" y="4360682"/>
            <a:ext cx="2849907" cy="877887"/>
          </a:xfrm>
          <a:prstGeom prst="rect">
            <a:avLst/>
          </a:prstGeom>
        </p:spPr>
        <p:txBody>
          <a:bodyPr>
            <a:noAutofit/>
          </a:bodyPr>
          <a:lstStyle>
            <a:lvl1pPr marL="0" indent="0" algn="ctr">
              <a:buNone/>
              <a:defRPr sz="1600" cap="none">
                <a:solidFill>
                  <a:srgbClr val="303434"/>
                </a:solidFill>
                <a:latin typeface="+mn-lt"/>
              </a:defRPr>
            </a:lvl1pPr>
            <a:lvl2pPr marL="457200" indent="0">
              <a:buNone/>
              <a:defRPr sz="1200">
                <a:solidFill>
                  <a:srgbClr val="FFFFFF"/>
                </a:solidFill>
              </a:defRPr>
            </a:lvl2pPr>
            <a:lvl3pPr marL="914400" indent="0">
              <a:buNone/>
              <a:defRPr sz="1200">
                <a:solidFill>
                  <a:srgbClr val="FFFFFF"/>
                </a:solidFill>
              </a:defRPr>
            </a:lvl3pPr>
            <a:lvl4pPr marL="1371600" indent="0">
              <a:buNone/>
              <a:defRPr sz="1200">
                <a:solidFill>
                  <a:srgbClr val="FFFFFF"/>
                </a:solidFill>
              </a:defRPr>
            </a:lvl4pPr>
            <a:lvl5pPr marL="1828800" indent="0">
              <a:buNone/>
              <a:defRPr sz="1200">
                <a:solidFill>
                  <a:srgbClr val="FFFFFF"/>
                </a:solidFill>
              </a:defRPr>
            </a:lvl5pPr>
          </a:lstStyle>
          <a:p>
            <a:pPr lvl="0"/>
            <a:r>
              <a:rPr lang="en-GB" noProof="0" smtClean="0"/>
              <a:t>NAME LAST NAME</a:t>
            </a:r>
            <a:br>
              <a:rPr lang="en-GB" noProof="0" smtClean="0"/>
            </a:br>
            <a:r>
              <a:rPr lang="en-GB" noProof="0" smtClean="0"/>
              <a:t>email@email.com</a:t>
            </a:r>
          </a:p>
        </p:txBody>
      </p:sp>
      <p:pic>
        <p:nvPicPr>
          <p:cNvPr id="27" name="Billede 26" descr="C40_Logo_RGB.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651024" y="761902"/>
            <a:ext cx="1835999" cy="1830063"/>
          </a:xfrm>
          <a:prstGeom prst="rect">
            <a:avLst/>
          </a:prstGeom>
        </p:spPr>
      </p:pic>
    </p:spTree>
    <p:extLst>
      <p:ext uri="{BB962C8B-B14F-4D97-AF65-F5344CB8AC3E}">
        <p14:creationId xmlns:p14="http://schemas.microsoft.com/office/powerpoint/2010/main" val="2105748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GRAFIC                         B">
    <p:spTree>
      <p:nvGrpSpPr>
        <p:cNvPr id="1" name=""/>
        <p:cNvGrpSpPr/>
        <p:nvPr/>
      </p:nvGrpSpPr>
      <p:grpSpPr>
        <a:xfrm>
          <a:off x="0" y="0"/>
          <a:ext cx="0" cy="0"/>
          <a:chOff x="0" y="0"/>
          <a:chExt cx="0" cy="0"/>
        </a:xfrm>
      </p:grpSpPr>
      <p:pic>
        <p:nvPicPr>
          <p:cNvPr id="10" name="C40 MEGACITY Snow-rgb.png" descr="/Users/MFLINK/Dropbox/C40 TEMPLATE/METTE/MEGACITY STRIPES/C40 MEGACITY Snow-rgb.png"/>
          <p:cNvPicPr>
            <a:picLocks noChangeAspect="1"/>
          </p:cNvPicPr>
          <p:nvPr userDrawn="1"/>
        </p:nvPicPr>
        <p:blipFill rotWithShape="1">
          <a:blip r:embed="rId2" r:link="rId3" cstate="print">
            <a:alphaModFix amt="47000"/>
            <a:extLst>
              <a:ext uri="{28A0092B-C50C-407E-A947-70E740481C1C}">
                <a14:useLocalDpi xmlns:a14="http://schemas.microsoft.com/office/drawing/2010/main"/>
              </a:ext>
            </a:extLst>
          </a:blip>
          <a:srcRect l="-33835" t="1561" r="28574" b="4527"/>
          <a:stretch/>
        </p:blipFill>
        <p:spPr>
          <a:xfrm>
            <a:off x="3196674" y="0"/>
            <a:ext cx="5945739" cy="6858000"/>
          </a:xfrm>
          <a:prstGeom prst="rect">
            <a:avLst/>
          </a:prstGeom>
        </p:spPr>
      </p:pic>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1"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2"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t>Headline text slide</a:t>
            </a:r>
          </a:p>
        </p:txBody>
      </p:sp>
      <p:sp>
        <p:nvSpPr>
          <p:cNvPr id="8" name="Pladsholder til tekst 8"/>
          <p:cNvSpPr>
            <a:spLocks noGrp="1"/>
          </p:cNvSpPr>
          <p:nvPr>
            <p:ph type="body" sz="quarter" idx="12" hasCustomPrompt="1"/>
          </p:nvPr>
        </p:nvSpPr>
        <p:spPr>
          <a:xfrm>
            <a:off x="403025" y="1599350"/>
            <a:ext cx="8142585"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pic>
        <p:nvPicPr>
          <p:cNvPr id="9" name="Billede 8" descr="C40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696628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WORLD MAP BLUE      B">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a:xfrm>
            <a:off x="7833251" y="6244306"/>
            <a:ext cx="712359" cy="365125"/>
          </a:xfrm>
          <a:prstGeom prst="rect">
            <a:avLst/>
          </a:prstGeom>
        </p:spPr>
        <p:txBody>
          <a:bodyPr/>
          <a:lstStyle/>
          <a:p>
            <a:fld id="{8982C9CC-1D9E-6042-AC1C-89704E4D9B7B}" type="slidenum">
              <a:rPr lang="da-DK" smtClean="0"/>
              <a:pPr/>
              <a:t>‹#›</a:t>
            </a:fld>
            <a:endParaRPr lang="da-DK" dirty="0"/>
          </a:p>
        </p:txBody>
      </p:sp>
      <p:pic>
        <p:nvPicPr>
          <p:cNvPr id="4" name="Billede 3" descr="Verdenskort_BIG.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4652" y="1947333"/>
            <a:ext cx="8212964" cy="4205108"/>
          </a:xfrm>
          <a:prstGeom prst="rect">
            <a:avLst/>
          </a:prstGeom>
        </p:spPr>
      </p:pic>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0"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World map BLUE </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1" name="Billede 10"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169290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s-ES_tradnl"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C2F5C4B-C824-C34E-ACCB-D46E0CA764F8}" type="datetimeFigureOut">
              <a:rPr lang="en-US" smtClean="0">
                <a:solidFill>
                  <a:prstClr val="black">
                    <a:tint val="75000"/>
                  </a:prstClr>
                </a:solidFill>
              </a:rPr>
              <a:pPr/>
              <a:t>4/6/18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833251" y="6244306"/>
            <a:ext cx="712359" cy="365125"/>
          </a:xfrm>
          <a:prstGeom prst="rect">
            <a:avLst/>
          </a:prstGeom>
        </p:spPr>
        <p:txBody>
          <a:bodyPr/>
          <a:lstStyle/>
          <a:p>
            <a:fld id="{09BC8084-2E0B-D247-9E02-61743D778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27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NO LOGO            B">
    <p:spTree>
      <p:nvGrpSpPr>
        <p:cNvPr id="1" name=""/>
        <p:cNvGrpSpPr/>
        <p:nvPr/>
      </p:nvGrpSpPr>
      <p:grpSpPr>
        <a:xfrm>
          <a:off x="0" y="0"/>
          <a:ext cx="0" cy="0"/>
          <a:chOff x="0" y="0"/>
          <a:chExt cx="0" cy="0"/>
        </a:xfrm>
      </p:grpSpPr>
      <p:sp>
        <p:nvSpPr>
          <p:cNvPr id="3" name="Pladsholder til tekst 2"/>
          <p:cNvSpPr>
            <a:spLocks noGrp="1"/>
          </p:cNvSpPr>
          <p:nvPr>
            <p:ph type="body" sz="quarter" idx="19" hasCustomPrompt="1"/>
          </p:nvPr>
        </p:nvSpPr>
        <p:spPr>
          <a:xfrm>
            <a:off x="-1770024" y="2082755"/>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no logo. Use C40 images or icons.</a:t>
            </a:r>
          </a:p>
        </p:txBody>
      </p:sp>
      <p:sp>
        <p:nvSpPr>
          <p:cNvPr id="5" name="Pladsholder til diasnummer 1"/>
          <p:cNvSpPr txBox="1">
            <a:spLocks/>
          </p:cNvSpPr>
          <p:nvPr userDrawn="1"/>
        </p:nvSpPr>
        <p:spPr>
          <a:xfrm>
            <a:off x="8724900" y="6534371"/>
            <a:ext cx="334840" cy="269591"/>
          </a:xfrm>
          <a:prstGeom prst="rect">
            <a:avLst/>
          </a:prstGeom>
          <a:solidFill>
            <a:srgbClr val="88C12E"/>
          </a:solidFill>
        </p:spPr>
        <p:txBody>
          <a:bodyPr anchor="ct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982C9CC-1D9E-6042-AC1C-89704E4D9B7B}" type="slidenum">
              <a:rPr lang="da-DK" sz="1000" b="1" smtClean="0">
                <a:solidFill>
                  <a:prstClr val="white"/>
                </a:solidFill>
              </a:rPr>
              <a:pPr algn="ctr"/>
              <a:t>‹#›</a:t>
            </a:fld>
            <a:endParaRPr lang="da-DK" sz="1000" b="1" dirty="0">
              <a:solidFill>
                <a:prstClr val="white"/>
              </a:solidFill>
            </a:endParaRPr>
          </a:p>
        </p:txBody>
      </p:sp>
    </p:spTree>
    <p:extLst>
      <p:ext uri="{BB962C8B-B14F-4D97-AF65-F5344CB8AC3E}">
        <p14:creationId xmlns:p14="http://schemas.microsoft.com/office/powerpoint/2010/main" val="498903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7" name="Espace réservé du texte 6"/>
          <p:cNvSpPr>
            <a:spLocks noGrp="1"/>
          </p:cNvSpPr>
          <p:nvPr>
            <p:ph type="body" sz="quarter" idx="13"/>
          </p:nvPr>
        </p:nvSpPr>
        <p:spPr>
          <a:xfrm>
            <a:off x="540001" y="2131200"/>
            <a:ext cx="8063456" cy="3672000"/>
          </a:xfrm>
          <a:prstGeom prst="rect">
            <a:avLst/>
          </a:prstGeom>
        </p:spPr>
        <p:txBody>
          <a:bodyPr numCol="2" spcCol="46800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Title 2"/>
          <p:cNvSpPr>
            <a:spLocks noGrp="1"/>
          </p:cNvSpPr>
          <p:nvPr>
            <p:ph type="title"/>
          </p:nvPr>
        </p:nvSpPr>
        <p:spPr>
          <a:xfrm>
            <a:off x="628650" y="365126"/>
            <a:ext cx="7886700" cy="1325563"/>
          </a:xfrm>
          <a:prstGeom prst="rect">
            <a:avLst/>
          </a:prstGeom>
        </p:spPr>
        <p:txBody>
          <a:bodyPr/>
          <a:lstStyle/>
          <a:p>
            <a:r>
              <a:rPr lang="en-GB" noProof="0" dirty="0"/>
              <a:t>Click to edit Master title style</a:t>
            </a:r>
          </a:p>
        </p:txBody>
      </p:sp>
      <p:sp>
        <p:nvSpPr>
          <p:cNvPr id="2" name="Footer Placeholder 1"/>
          <p:cNvSpPr>
            <a:spLocks noGrp="1"/>
          </p:cNvSpPr>
          <p:nvPr>
            <p:ph type="ftr" sz="quarter" idx="12"/>
          </p:nvPr>
        </p:nvSpPr>
        <p:spPr>
          <a:xfrm>
            <a:off x="3028950" y="6356351"/>
            <a:ext cx="3086100" cy="365125"/>
          </a:xfrm>
          <a:prstGeom prst="rect">
            <a:avLst/>
          </a:prstGeom>
        </p:spPr>
        <p:txBody>
          <a:bodyPr/>
          <a:lstStyle/>
          <a:p>
            <a:r>
              <a:rPr lang="en-GB" dirty="0"/>
              <a:t>Presentation heading</a:t>
            </a:r>
          </a:p>
        </p:txBody>
      </p:sp>
      <p:sp>
        <p:nvSpPr>
          <p:cNvPr id="8" name="Espace réservé du texte 5"/>
          <p:cNvSpPr>
            <a:spLocks noGrp="1"/>
          </p:cNvSpPr>
          <p:nvPr>
            <p:ph type="body" sz="quarter" idx="11"/>
          </p:nvPr>
        </p:nvSpPr>
        <p:spPr>
          <a:xfrm>
            <a:off x="540000" y="494418"/>
            <a:ext cx="184731" cy="230832"/>
          </a:xfrm>
          <a:prstGeom prst="rect">
            <a:avLst/>
          </a:prstGeom>
        </p:spPr>
        <p:txBody>
          <a:bodyPr wrap="none" anchor="b">
            <a:spAutoFit/>
          </a:bodyPr>
          <a:lstStyle>
            <a:lvl1pPr marL="0" indent="0">
              <a:buNone/>
              <a:defRPr sz="900" cap="all" baseline="0">
                <a:solidFill>
                  <a:schemeClr val="accent3"/>
                </a:solidFill>
                <a:latin typeface="+mn-lt"/>
              </a:defRPr>
            </a:lvl1pPr>
            <a:lvl2pPr marL="257175" indent="0">
              <a:buNone/>
              <a:defRPr sz="900" cap="all" baseline="0">
                <a:solidFill>
                  <a:schemeClr val="accent3"/>
                </a:solidFill>
              </a:defRPr>
            </a:lvl2pPr>
            <a:lvl3pPr marL="514350" indent="0">
              <a:buNone/>
              <a:defRPr sz="900" cap="all" baseline="0">
                <a:solidFill>
                  <a:schemeClr val="accent3"/>
                </a:solidFill>
              </a:defRPr>
            </a:lvl3pPr>
            <a:lvl4pPr marL="771525" indent="0">
              <a:buNone/>
              <a:defRPr sz="900" cap="all" baseline="0">
                <a:solidFill>
                  <a:schemeClr val="accent3"/>
                </a:solidFill>
              </a:defRPr>
            </a:lvl4pPr>
            <a:lvl5pPr marL="1028700" indent="0">
              <a:buNone/>
              <a:defRPr sz="900" cap="all" baseline="0">
                <a:solidFill>
                  <a:schemeClr val="accent3"/>
                </a:solidFill>
              </a:defRPr>
            </a:lvl5pPr>
          </a:lstStyle>
          <a:p>
            <a:pPr lvl="0"/>
            <a:endParaRPr lang="fr-FR" dirty="0"/>
          </a:p>
        </p:txBody>
      </p:sp>
    </p:spTree>
    <p:extLst>
      <p:ext uri="{BB962C8B-B14F-4D97-AF65-F5344CB8AC3E}">
        <p14:creationId xmlns:p14="http://schemas.microsoft.com/office/powerpoint/2010/main" val="73050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1B96437-10ED-1D4A-B08A-FFCA04687DB0}"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AB235E4-AC26-2043-9CEF-05AFB968D695}" type="slidenum">
              <a:rPr lang="en-US" smtClean="0"/>
              <a:t>‹#›</a:t>
            </a:fld>
            <a:endParaRPr lang="en-US"/>
          </a:p>
        </p:txBody>
      </p:sp>
    </p:spTree>
    <p:extLst>
      <p:ext uri="{BB962C8B-B14F-4D97-AF65-F5344CB8AC3E}">
        <p14:creationId xmlns:p14="http://schemas.microsoft.com/office/powerpoint/2010/main" val="3033291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90C2536-2F15-F24C-87BA-F00639F10DE8}" type="slidenum">
              <a:rPr lang="en-US" altLang="en-US"/>
              <a:pPr/>
              <a:t>‹#›</a:t>
            </a:fld>
            <a:endParaRPr lang="en-US" altLang="en-US"/>
          </a:p>
        </p:txBody>
      </p:sp>
    </p:spTree>
    <p:extLst>
      <p:ext uri="{BB962C8B-B14F-4D97-AF65-F5344CB8AC3E}">
        <p14:creationId xmlns:p14="http://schemas.microsoft.com/office/powerpoint/2010/main" val="1781917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1 STATEMENT ">
    <p:spTree>
      <p:nvGrpSpPr>
        <p:cNvPr id="1" name=""/>
        <p:cNvGrpSpPr/>
        <p:nvPr/>
      </p:nvGrpSpPr>
      <p:grpSpPr>
        <a:xfrm>
          <a:off x="0" y="0"/>
          <a:ext cx="0" cy="0"/>
          <a:chOff x="0" y="0"/>
          <a:chExt cx="0" cy="0"/>
        </a:xfrm>
      </p:grpSpPr>
      <p:pic>
        <p:nvPicPr>
          <p:cNvPr id="13" name="Billede 12" descr="img_226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ktangel 20"/>
          <p:cNvSpPr/>
          <p:nvPr userDrawn="1"/>
        </p:nvSpPr>
        <p:spPr>
          <a:xfrm>
            <a:off x="357359" y="368184"/>
            <a:ext cx="1115998" cy="9200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itel 1"/>
          <p:cNvSpPr txBox="1">
            <a:spLocks/>
          </p:cNvSpPr>
          <p:nvPr userDrawn="1"/>
        </p:nvSpPr>
        <p:spPr>
          <a:xfrm>
            <a:off x="289799" y="283862"/>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600" noProof="0" smtClean="0">
              <a:solidFill>
                <a:srgbClr val="83C535"/>
              </a:solidFill>
              <a:cs typeface="Calibri"/>
            </a:endParaRPr>
          </a:p>
          <a:p>
            <a:pPr>
              <a:lnSpc>
                <a:spcPct val="110000"/>
              </a:lnSpc>
            </a:pPr>
            <a:endParaRPr lang="en-GB" sz="1600" noProof="0" smtClean="0">
              <a:solidFill>
                <a:srgbClr val="83C535"/>
              </a:solidFill>
              <a:cs typeface="Calibri"/>
            </a:endParaRPr>
          </a:p>
          <a:p>
            <a:pPr>
              <a:lnSpc>
                <a:spcPct val="110000"/>
              </a:lnSpc>
            </a:pPr>
            <a:endParaRPr lang="en-GB" sz="1600" noProof="0" smtClean="0">
              <a:solidFill>
                <a:srgbClr val="83C535"/>
              </a:solidFill>
              <a:cs typeface="Calibri"/>
            </a:endParaRPr>
          </a:p>
          <a:p>
            <a:pPr>
              <a:lnSpc>
                <a:spcPct val="110000"/>
              </a:lnSpc>
            </a:pPr>
            <a:endParaRPr lang="en-GB" sz="1600" noProof="0" smtClean="0">
              <a:solidFill>
                <a:srgbClr val="83C535"/>
              </a:solidFill>
              <a:cs typeface="Calibri"/>
            </a:endParaRPr>
          </a:p>
          <a:p>
            <a:r>
              <a:rPr lang="en-GB" sz="2800" noProof="0" smtClean="0">
                <a:solidFill>
                  <a:schemeClr val="accent6">
                    <a:lumMod val="50000"/>
                  </a:schemeClr>
                </a:solidFill>
              </a:rPr>
              <a:t>Connecting cities  </a:t>
            </a:r>
          </a:p>
          <a:p>
            <a:r>
              <a:rPr lang="en-GB" sz="2800" noProof="0" smtClean="0">
                <a:solidFill>
                  <a:schemeClr val="accent6">
                    <a:lumMod val="50000"/>
                  </a:schemeClr>
                </a:solidFill>
              </a:rPr>
              <a:t>implementing </a:t>
            </a:r>
          </a:p>
          <a:p>
            <a:r>
              <a:rPr lang="en-GB" sz="2800" noProof="0" smtClean="0">
                <a:solidFill>
                  <a:schemeClr val="accent6">
                    <a:lumMod val="50000"/>
                  </a:schemeClr>
                </a:solidFill>
              </a:rPr>
              <a:t>climate solutions</a:t>
            </a:r>
            <a:endParaRPr lang="en-GB" sz="2800" noProof="0" smtClean="0">
              <a:solidFill>
                <a:schemeClr val="accent6">
                  <a:lumMod val="50000"/>
                </a:schemeClr>
              </a:solidFill>
              <a:cs typeface="Calibri"/>
            </a:endParaRPr>
          </a:p>
          <a:p>
            <a:pPr>
              <a:lnSpc>
                <a:spcPct val="110000"/>
              </a:lnSpc>
            </a:pPr>
            <a:endParaRPr lang="en-GB" sz="1400" noProof="0" smtClean="0">
              <a:solidFill>
                <a:schemeClr val="tx1">
                  <a:lumMod val="50000"/>
                  <a:lumOff val="50000"/>
                </a:schemeClr>
              </a:solidFill>
              <a:cs typeface="Calibri"/>
            </a:endParaRPr>
          </a:p>
          <a:p>
            <a:pPr>
              <a:lnSpc>
                <a:spcPct val="110000"/>
              </a:lnSpc>
            </a:pPr>
            <a:endParaRPr lang="en-GB" sz="900" noProof="0" smtClean="0">
              <a:cs typeface="Calibri"/>
            </a:endParaRPr>
          </a:p>
          <a:p>
            <a:pPr>
              <a:lnSpc>
                <a:spcPct val="110000"/>
              </a:lnSpc>
            </a:pPr>
            <a:endParaRPr lang="en-GB" sz="1000" noProof="0">
              <a:solidFill>
                <a:srgbClr val="83C535"/>
              </a:solidFill>
              <a:cs typeface="Calibri"/>
            </a:endParaRPr>
          </a:p>
        </p:txBody>
      </p:sp>
      <p:pic>
        <p:nvPicPr>
          <p:cNvPr id="7" name="Billede 6"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3877" y="465666"/>
            <a:ext cx="712359" cy="710059"/>
          </a:xfrm>
          <a:prstGeom prst="rect">
            <a:avLst/>
          </a:prstGeom>
        </p:spPr>
      </p:pic>
    </p:spTree>
    <p:extLst>
      <p:ext uri="{BB962C8B-B14F-4D97-AF65-F5344CB8AC3E}">
        <p14:creationId xmlns:p14="http://schemas.microsoft.com/office/powerpoint/2010/main" val="3667653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2 STATEMENT">
    <p:spTree>
      <p:nvGrpSpPr>
        <p:cNvPr id="1" name=""/>
        <p:cNvGrpSpPr/>
        <p:nvPr/>
      </p:nvGrpSpPr>
      <p:grpSpPr>
        <a:xfrm>
          <a:off x="0" y="0"/>
          <a:ext cx="0" cy="0"/>
          <a:chOff x="0" y="0"/>
          <a:chExt cx="0" cy="0"/>
        </a:xfrm>
      </p:grpSpPr>
      <p:pic>
        <p:nvPicPr>
          <p:cNvPr id="10" name="Billede 9" descr="img_2330.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Titel 1"/>
          <p:cNvSpPr txBox="1">
            <a:spLocks/>
          </p:cNvSpPr>
          <p:nvPr/>
        </p:nvSpPr>
        <p:spPr>
          <a:xfrm>
            <a:off x="5442297" y="3310040"/>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r>
              <a:rPr lang="en-GB" sz="2000" noProof="0" smtClean="0">
                <a:solidFill>
                  <a:schemeClr val="accent6">
                    <a:lumMod val="50000"/>
                  </a:schemeClr>
                </a:solidFill>
              </a:rPr>
              <a:t>Cities’ GHG reduction in the</a:t>
            </a:r>
            <a:br>
              <a:rPr lang="en-GB" sz="2000" noProof="0" smtClean="0">
                <a:solidFill>
                  <a:schemeClr val="accent6">
                    <a:lumMod val="50000"/>
                  </a:schemeClr>
                </a:solidFill>
              </a:rPr>
            </a:br>
            <a:r>
              <a:rPr lang="en-GB" sz="2000" noProof="0" smtClean="0">
                <a:solidFill>
                  <a:schemeClr val="accent6">
                    <a:lumMod val="50000"/>
                  </a:schemeClr>
                </a:solidFill>
              </a:rPr>
              <a:t>year 2050 alone could equal</a:t>
            </a:r>
            <a:br>
              <a:rPr lang="en-GB" sz="2000" noProof="0" smtClean="0">
                <a:solidFill>
                  <a:schemeClr val="accent6">
                    <a:lumMod val="50000"/>
                  </a:schemeClr>
                </a:solidFill>
              </a:rPr>
            </a:br>
            <a:r>
              <a:rPr lang="en-GB" sz="2000" noProof="0" smtClean="0">
                <a:solidFill>
                  <a:schemeClr val="accent6">
                    <a:lumMod val="50000"/>
                  </a:schemeClr>
                </a:solidFill>
              </a:rPr>
              <a:t>more than half of the world’s</a:t>
            </a:r>
            <a:br>
              <a:rPr lang="en-GB" sz="2000" noProof="0" smtClean="0">
                <a:solidFill>
                  <a:schemeClr val="accent6">
                    <a:lumMod val="50000"/>
                  </a:schemeClr>
                </a:solidFill>
              </a:rPr>
            </a:br>
            <a:r>
              <a:rPr lang="en-GB" sz="2000" noProof="0" smtClean="0">
                <a:solidFill>
                  <a:schemeClr val="accent6">
                    <a:lumMod val="50000"/>
                  </a:schemeClr>
                </a:solidFill>
              </a:rPr>
              <a:t>annual use of coal</a:t>
            </a:r>
          </a:p>
          <a:p>
            <a:pPr>
              <a:lnSpc>
                <a:spcPct val="110000"/>
              </a:lnSpc>
            </a:pPr>
            <a:endParaRPr lang="en-GB" sz="1600" noProof="0" smtClean="0">
              <a:cs typeface="Calibri"/>
            </a:endParaRPr>
          </a:p>
          <a:p>
            <a:pPr>
              <a:lnSpc>
                <a:spcPct val="110000"/>
              </a:lnSpc>
            </a:pPr>
            <a:endParaRPr lang="en-GB" sz="1000" noProof="0">
              <a:solidFill>
                <a:srgbClr val="83C535"/>
              </a:solidFill>
              <a:cs typeface="Calibri"/>
            </a:endParaRPr>
          </a:p>
        </p:txBody>
      </p:sp>
      <p:pic>
        <p:nvPicPr>
          <p:cNvPr id="6" name="Billede 5"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23237" y="3490980"/>
            <a:ext cx="712359" cy="710059"/>
          </a:xfrm>
          <a:prstGeom prst="rect">
            <a:avLst/>
          </a:prstGeom>
        </p:spPr>
      </p:pic>
    </p:spTree>
    <p:extLst>
      <p:ext uri="{BB962C8B-B14F-4D97-AF65-F5344CB8AC3E}">
        <p14:creationId xmlns:p14="http://schemas.microsoft.com/office/powerpoint/2010/main" val="1645324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3 STATEMENT">
    <p:spTree>
      <p:nvGrpSpPr>
        <p:cNvPr id="1" name=""/>
        <p:cNvGrpSpPr/>
        <p:nvPr/>
      </p:nvGrpSpPr>
      <p:grpSpPr>
        <a:xfrm>
          <a:off x="0" y="0"/>
          <a:ext cx="0" cy="0"/>
          <a:chOff x="0" y="0"/>
          <a:chExt cx="0" cy="0"/>
        </a:xfrm>
      </p:grpSpPr>
      <p:pic>
        <p:nvPicPr>
          <p:cNvPr id="10" name="Billede 9" descr="u5b597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Titel 1"/>
          <p:cNvSpPr txBox="1">
            <a:spLocks/>
          </p:cNvSpPr>
          <p:nvPr/>
        </p:nvSpPr>
        <p:spPr>
          <a:xfrm>
            <a:off x="289799" y="291149"/>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r>
              <a:rPr lang="en-GB" sz="2400" noProof="0" smtClean="0">
                <a:solidFill>
                  <a:schemeClr val="accent6">
                    <a:lumMod val="50000"/>
                  </a:schemeClr>
                </a:solidFill>
              </a:rPr>
              <a:t>Cities actions could</a:t>
            </a:r>
            <a:br>
              <a:rPr lang="en-GB" sz="2400" noProof="0" smtClean="0">
                <a:solidFill>
                  <a:schemeClr val="accent6">
                    <a:lumMod val="50000"/>
                  </a:schemeClr>
                </a:solidFill>
              </a:rPr>
            </a:br>
            <a:r>
              <a:rPr lang="en-GB" sz="2400" noProof="0" smtClean="0">
                <a:solidFill>
                  <a:schemeClr val="accent6">
                    <a:lumMod val="50000"/>
                  </a:schemeClr>
                </a:solidFill>
              </a:rPr>
              <a:t>cumulative reduce GHG</a:t>
            </a:r>
            <a:br>
              <a:rPr lang="en-GB" sz="2400" noProof="0" smtClean="0">
                <a:solidFill>
                  <a:schemeClr val="accent6">
                    <a:lumMod val="50000"/>
                  </a:schemeClr>
                </a:solidFill>
              </a:rPr>
            </a:br>
            <a:r>
              <a:rPr lang="en-GB" sz="2400" noProof="0" smtClean="0">
                <a:solidFill>
                  <a:schemeClr val="accent6">
                    <a:lumMod val="50000"/>
                  </a:schemeClr>
                </a:solidFill>
              </a:rPr>
              <a:t>by 25 GT by 2030 </a:t>
            </a:r>
          </a:p>
          <a:p>
            <a:r>
              <a:rPr lang="en-GB" sz="2400" noProof="0" smtClean="0">
                <a:solidFill>
                  <a:schemeClr val="accent6">
                    <a:lumMod val="50000"/>
                  </a:schemeClr>
                </a:solidFill>
              </a:rPr>
              <a:t>and 147 GT by 2050</a:t>
            </a:r>
          </a:p>
          <a:p>
            <a:pPr>
              <a:lnSpc>
                <a:spcPct val="110000"/>
              </a:lnSpc>
            </a:pPr>
            <a:endParaRPr lang="en-GB" sz="1600" noProof="0" smtClean="0">
              <a:cs typeface="Calibri"/>
            </a:endParaRPr>
          </a:p>
          <a:p>
            <a:pPr>
              <a:lnSpc>
                <a:spcPct val="110000"/>
              </a:lnSpc>
            </a:pPr>
            <a:endParaRPr lang="en-GB" sz="1000" noProof="0">
              <a:solidFill>
                <a:srgbClr val="83C535"/>
              </a:solidFill>
              <a:cs typeface="Calibri"/>
            </a:endParaRPr>
          </a:p>
        </p:txBody>
      </p:sp>
      <p:pic>
        <p:nvPicPr>
          <p:cNvPr id="13" name="Billede 12"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3987" y="472089"/>
            <a:ext cx="712359" cy="710059"/>
          </a:xfrm>
          <a:prstGeom prst="rect">
            <a:avLst/>
          </a:prstGeom>
        </p:spPr>
      </p:pic>
    </p:spTree>
    <p:extLst>
      <p:ext uri="{BB962C8B-B14F-4D97-AF65-F5344CB8AC3E}">
        <p14:creationId xmlns:p14="http://schemas.microsoft.com/office/powerpoint/2010/main" val="1645324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4 STATEMENT">
    <p:spTree>
      <p:nvGrpSpPr>
        <p:cNvPr id="1" name=""/>
        <p:cNvGrpSpPr/>
        <p:nvPr/>
      </p:nvGrpSpPr>
      <p:grpSpPr>
        <a:xfrm>
          <a:off x="0" y="0"/>
          <a:ext cx="0" cy="0"/>
          <a:chOff x="0" y="0"/>
          <a:chExt cx="0" cy="0"/>
        </a:xfrm>
      </p:grpSpPr>
      <p:pic>
        <p:nvPicPr>
          <p:cNvPr id="10" name="Billede 9" descr="img_262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13" name="Titel 1"/>
          <p:cNvSpPr txBox="1">
            <a:spLocks/>
          </p:cNvSpPr>
          <p:nvPr/>
        </p:nvSpPr>
        <p:spPr>
          <a:xfrm>
            <a:off x="288961" y="3310040"/>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r>
              <a:rPr lang="en-GB" sz="2000" noProof="0" smtClean="0">
                <a:solidFill>
                  <a:schemeClr val="accent6">
                    <a:lumMod val="50000"/>
                  </a:schemeClr>
                </a:solidFill>
              </a:rPr>
              <a:t>Cities’ GHG reduction in the</a:t>
            </a:r>
            <a:br>
              <a:rPr lang="en-GB" sz="2000" noProof="0" smtClean="0">
                <a:solidFill>
                  <a:schemeClr val="accent6">
                    <a:lumMod val="50000"/>
                  </a:schemeClr>
                </a:solidFill>
              </a:rPr>
            </a:br>
            <a:r>
              <a:rPr lang="en-GB" sz="2000" noProof="0" smtClean="0">
                <a:solidFill>
                  <a:schemeClr val="accent6">
                    <a:lumMod val="50000"/>
                  </a:schemeClr>
                </a:solidFill>
              </a:rPr>
              <a:t>year 2050 alone could equal</a:t>
            </a:r>
            <a:br>
              <a:rPr lang="en-GB" sz="2000" noProof="0" smtClean="0">
                <a:solidFill>
                  <a:schemeClr val="accent6">
                    <a:lumMod val="50000"/>
                  </a:schemeClr>
                </a:solidFill>
              </a:rPr>
            </a:br>
            <a:r>
              <a:rPr lang="en-GB" sz="2000" noProof="0" smtClean="0">
                <a:solidFill>
                  <a:schemeClr val="accent6">
                    <a:lumMod val="50000"/>
                  </a:schemeClr>
                </a:solidFill>
              </a:rPr>
              <a:t>more than half of the world’s</a:t>
            </a:r>
            <a:br>
              <a:rPr lang="en-GB" sz="2000" noProof="0" smtClean="0">
                <a:solidFill>
                  <a:schemeClr val="accent6">
                    <a:lumMod val="50000"/>
                  </a:schemeClr>
                </a:solidFill>
              </a:rPr>
            </a:br>
            <a:r>
              <a:rPr lang="en-GB" sz="2000" noProof="0" smtClean="0">
                <a:solidFill>
                  <a:schemeClr val="accent6">
                    <a:lumMod val="50000"/>
                  </a:schemeClr>
                </a:solidFill>
              </a:rPr>
              <a:t>annual use of coal</a:t>
            </a:r>
          </a:p>
          <a:p>
            <a:pPr>
              <a:lnSpc>
                <a:spcPct val="110000"/>
              </a:lnSpc>
            </a:pPr>
            <a:endParaRPr lang="en-GB" sz="1000" noProof="0">
              <a:solidFill>
                <a:srgbClr val="83C535"/>
              </a:solidFill>
              <a:cs typeface="Calibri"/>
            </a:endParaRPr>
          </a:p>
        </p:txBody>
      </p:sp>
      <p:pic>
        <p:nvPicPr>
          <p:cNvPr id="18" name="Billede 17"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3175" y="3490980"/>
            <a:ext cx="712359" cy="710059"/>
          </a:xfrm>
          <a:prstGeom prst="rect">
            <a:avLst/>
          </a:prstGeom>
        </p:spPr>
      </p:pic>
    </p:spTree>
    <p:extLst>
      <p:ext uri="{BB962C8B-B14F-4D97-AF65-F5344CB8AC3E}">
        <p14:creationId xmlns:p14="http://schemas.microsoft.com/office/powerpoint/2010/main" val="1645324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5 STATEMENT">
    <p:spTree>
      <p:nvGrpSpPr>
        <p:cNvPr id="1" name=""/>
        <p:cNvGrpSpPr/>
        <p:nvPr/>
      </p:nvGrpSpPr>
      <p:grpSpPr>
        <a:xfrm>
          <a:off x="0" y="0"/>
          <a:ext cx="0" cy="0"/>
          <a:chOff x="0" y="0"/>
          <a:chExt cx="0" cy="0"/>
        </a:xfrm>
      </p:grpSpPr>
      <p:pic>
        <p:nvPicPr>
          <p:cNvPr id="3" name="Billede 2" descr="15021639033_95de8a055b_k.jpg"/>
          <p:cNvPicPr>
            <a:picLocks noChangeAspect="1"/>
          </p:cNvPicPr>
          <p:nvPr userDrawn="1"/>
        </p:nvPicPr>
        <p:blipFill rotWithShape="1">
          <a:blip r:embed="rId2" cstate="print">
            <a:extLst>
              <a:ext uri="{28A0092B-C50C-407E-A947-70E740481C1C}">
                <a14:useLocalDpi xmlns:a14="http://schemas.microsoft.com/office/drawing/2010/main"/>
              </a:ext>
            </a:extLst>
          </a:blip>
          <a:srcRect b="-92"/>
          <a:stretch/>
        </p:blipFill>
        <p:spPr>
          <a:xfrm>
            <a:off x="0" y="-125"/>
            <a:ext cx="9180001" cy="6928695"/>
          </a:xfrm>
          <a:prstGeom prst="rect">
            <a:avLst/>
          </a:prstGeom>
        </p:spPr>
      </p:pic>
      <p:sp>
        <p:nvSpPr>
          <p:cNvPr id="10" name="Titel 1"/>
          <p:cNvSpPr txBox="1">
            <a:spLocks/>
          </p:cNvSpPr>
          <p:nvPr/>
        </p:nvSpPr>
        <p:spPr>
          <a:xfrm>
            <a:off x="288961" y="3310040"/>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pPr>
              <a:lnSpc>
                <a:spcPct val="110000"/>
              </a:lnSpc>
            </a:pPr>
            <a:endParaRPr lang="en-GB" sz="1800" noProof="0" smtClean="0">
              <a:solidFill>
                <a:srgbClr val="83C535"/>
              </a:solidFill>
              <a:cs typeface="Calibri"/>
            </a:endParaRPr>
          </a:p>
          <a:p>
            <a:r>
              <a:rPr lang="en-GB" sz="2000" noProof="0" smtClean="0">
                <a:solidFill>
                  <a:schemeClr val="accent6">
                    <a:lumMod val="50000"/>
                  </a:schemeClr>
                </a:solidFill>
              </a:rPr>
              <a:t>Cities bridge the gap between</a:t>
            </a:r>
            <a:br>
              <a:rPr lang="en-GB" sz="2000" noProof="0" smtClean="0">
                <a:solidFill>
                  <a:schemeClr val="accent6">
                    <a:lumMod val="50000"/>
                  </a:schemeClr>
                </a:solidFill>
              </a:rPr>
            </a:br>
            <a:r>
              <a:rPr lang="en-GB" sz="2000" noProof="0" smtClean="0">
                <a:solidFill>
                  <a:schemeClr val="accent6">
                    <a:lumMod val="50000"/>
                  </a:schemeClr>
                </a:solidFill>
              </a:rPr>
              <a:t>nations actions and what</a:t>
            </a:r>
            <a:br>
              <a:rPr lang="en-GB" sz="2000" noProof="0" smtClean="0">
                <a:solidFill>
                  <a:schemeClr val="accent6">
                    <a:lumMod val="50000"/>
                  </a:schemeClr>
                </a:solidFill>
              </a:rPr>
            </a:br>
            <a:r>
              <a:rPr lang="en-GB" sz="2000" noProof="0" smtClean="0">
                <a:solidFill>
                  <a:schemeClr val="accent6">
                    <a:lumMod val="50000"/>
                  </a:schemeClr>
                </a:solidFill>
              </a:rPr>
              <a:t>is needed to prevent </a:t>
            </a:r>
          </a:p>
          <a:p>
            <a:r>
              <a:rPr lang="en-GB" sz="2000" noProof="0" smtClean="0">
                <a:solidFill>
                  <a:schemeClr val="accent6">
                    <a:lumMod val="50000"/>
                  </a:schemeClr>
                </a:solidFill>
              </a:rPr>
              <a:t>temperature raise</a:t>
            </a:r>
          </a:p>
        </p:txBody>
      </p:sp>
      <p:pic>
        <p:nvPicPr>
          <p:cNvPr id="16" name="Billede 15" descr="C40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1100" y="3491896"/>
            <a:ext cx="712359" cy="710059"/>
          </a:xfrm>
          <a:prstGeom prst="rect">
            <a:avLst/>
          </a:prstGeom>
        </p:spPr>
      </p:pic>
    </p:spTree>
    <p:extLst>
      <p:ext uri="{BB962C8B-B14F-4D97-AF65-F5344CB8AC3E}">
        <p14:creationId xmlns:p14="http://schemas.microsoft.com/office/powerpoint/2010/main" val="1645324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DITABLE STATEMENT AND PHOTO">
    <p:spTree>
      <p:nvGrpSpPr>
        <p:cNvPr id="1" name=""/>
        <p:cNvGrpSpPr/>
        <p:nvPr/>
      </p:nvGrpSpPr>
      <p:grpSpPr>
        <a:xfrm>
          <a:off x="0" y="0"/>
          <a:ext cx="0" cy="0"/>
          <a:chOff x="0" y="0"/>
          <a:chExt cx="0" cy="0"/>
        </a:xfrm>
      </p:grpSpPr>
      <p:sp>
        <p:nvSpPr>
          <p:cNvPr id="5" name="Pladsholder til billede 4"/>
          <p:cNvSpPr>
            <a:spLocks noGrp="1"/>
          </p:cNvSpPr>
          <p:nvPr>
            <p:ph type="pic" sz="quarter" idx="11" hasCustomPrompt="1"/>
          </p:nvPr>
        </p:nvSpPr>
        <p:spPr>
          <a:xfrm>
            <a:off x="0" y="0"/>
            <a:ext cx="9144000" cy="6858000"/>
          </a:xfrm>
          <a:prstGeom prst="rect">
            <a:avLst/>
          </a:prstGeom>
        </p:spPr>
        <p:txBody>
          <a:bodyPr vert="horz"/>
          <a:lstStyle>
            <a:lvl1pPr marL="0" indent="0">
              <a:buNone/>
              <a:defRPr sz="1100"/>
            </a:lvl1pPr>
          </a:lstStyle>
          <a:p>
            <a:r>
              <a:rPr lang="en-GB" noProof="0" smtClean="0"/>
              <a:t>INSERT BACKGROUND IMAGE BY CLICK ON ICON - USE ONLY IMAGES FROM C40 FLICKR OR OTHER OFFICIAL C40 PHOTOS</a:t>
            </a:r>
          </a:p>
        </p:txBody>
      </p:sp>
      <p:sp>
        <p:nvSpPr>
          <p:cNvPr id="3" name="Pladsholder til tekst 2"/>
          <p:cNvSpPr>
            <a:spLocks noGrp="1"/>
          </p:cNvSpPr>
          <p:nvPr>
            <p:ph type="body" sz="quarter" idx="10" hasCustomPrompt="1"/>
          </p:nvPr>
        </p:nvSpPr>
        <p:spPr>
          <a:xfrm>
            <a:off x="290513" y="304162"/>
            <a:ext cx="3411537" cy="3073200"/>
          </a:xfrm>
          <a:prstGeom prst="rect">
            <a:avLst/>
          </a:prstGeom>
          <a:solidFill>
            <a:schemeClr val="accent6">
              <a:lumMod val="20000"/>
              <a:lumOff val="80000"/>
            </a:schemeClr>
          </a:solidFill>
        </p:spPr>
        <p:txBody>
          <a:bodyPr vert="horz"/>
          <a:lstStyle>
            <a:lvl1pPr marL="0" indent="0">
              <a:buNone/>
              <a:defRPr sz="2000" baseline="0">
                <a:solidFill>
                  <a:schemeClr val="accent6">
                    <a:lumMod val="50000"/>
                  </a:schemeClr>
                </a:solidFill>
                <a:latin typeface="+mj-lt"/>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GB" noProof="0" dirty="0" smtClean="0"/>
              <a:t>Insert text here</a:t>
            </a:r>
          </a:p>
        </p:txBody>
      </p:sp>
    </p:spTree>
    <p:extLst>
      <p:ext uri="{BB962C8B-B14F-4D97-AF65-F5344CB8AC3E}">
        <p14:creationId xmlns:p14="http://schemas.microsoft.com/office/powerpoint/2010/main" val="3296676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ND BULLET TEXT    A">
    <p:spTree>
      <p:nvGrpSpPr>
        <p:cNvPr id="1" name=""/>
        <p:cNvGrpSpPr/>
        <p:nvPr/>
      </p:nvGrpSpPr>
      <p:grpSpPr>
        <a:xfrm>
          <a:off x="0" y="0"/>
          <a:ext cx="0" cy="0"/>
          <a:chOff x="0" y="0"/>
          <a:chExt cx="0" cy="0"/>
        </a:xfrm>
      </p:grpSpPr>
      <p:sp>
        <p:nvSpPr>
          <p:cNvPr id="15" name="Pladsholder til billede 2"/>
          <p:cNvSpPr>
            <a:spLocks noGrp="1"/>
          </p:cNvSpPr>
          <p:nvPr>
            <p:ph type="pic" sz="quarter" idx="24" hasCustomPrompt="1"/>
          </p:nvPr>
        </p:nvSpPr>
        <p:spPr>
          <a:xfrm>
            <a:off x="4945665"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smtClean="0"/>
              <a:t>INSERT IMAGE BY CLICK ON ICON - USE ONLY IMAGES FROM C40 FLICKR OR OTHER OFFICIAL C40 PHOTOS    </a:t>
            </a:r>
          </a:p>
        </p:txBody>
      </p:sp>
      <p:sp>
        <p:nvSpPr>
          <p:cNvPr id="3" name="Pladsholder til tekst 2"/>
          <p:cNvSpPr>
            <a:spLocks noGrp="1"/>
          </p:cNvSpPr>
          <p:nvPr>
            <p:ph type="body" sz="quarter" idx="18" hasCustomPrompt="1"/>
          </p:nvPr>
        </p:nvSpPr>
        <p:spPr>
          <a:xfrm>
            <a:off x="395535" y="3753555"/>
            <a:ext cx="6186239" cy="2490751"/>
          </a:xfrm>
          <a:prstGeom prst="rect">
            <a:avLst/>
          </a:prstGeom>
        </p:spPr>
        <p:txBody>
          <a:bodyPr vert="horz" lIns="0" tIns="0" rIns="0" bIns="0"/>
          <a:lstStyle>
            <a:lvl1pPr marL="252000" indent="-252000">
              <a:spcBef>
                <a:spcPts val="0"/>
              </a:spcBef>
              <a:spcAft>
                <a:spcPts val="1600"/>
              </a:spcAft>
              <a:buClr>
                <a:schemeClr val="accent3"/>
              </a:buClr>
              <a:defRPr sz="2000" cap="none" baseline="0">
                <a:solidFill>
                  <a:schemeClr val="tx1"/>
                </a:solidFill>
                <a:latin typeface="Calibri"/>
              </a:defRPr>
            </a:lvl1pPr>
            <a:lvl2pPr marL="396000" indent="-180000">
              <a:spcBef>
                <a:spcPts val="0"/>
              </a:spcBef>
              <a:spcAft>
                <a:spcPts val="1600"/>
              </a:spcAft>
              <a:buClr>
                <a:schemeClr val="accent3"/>
              </a:buClr>
              <a:buFont typeface="Arial"/>
              <a:buChar char="•"/>
              <a:defRPr sz="2000" cap="none" baseline="0">
                <a:solidFill>
                  <a:schemeClr val="accent3"/>
                </a:solidFill>
                <a:latin typeface="Calibri"/>
              </a:defRPr>
            </a:lvl2pPr>
            <a:lvl3pPr marL="648000" indent="-252000">
              <a:spcBef>
                <a:spcPts val="0"/>
              </a:spcBef>
              <a:spcAft>
                <a:spcPts val="1600"/>
              </a:spcAft>
              <a:buClr>
                <a:schemeClr val="accent3"/>
              </a:buClr>
              <a:defRPr sz="2000" cap="none" baseline="0">
                <a:solidFill>
                  <a:schemeClr val="tx1"/>
                </a:solidFill>
                <a:latin typeface="Calibri"/>
              </a:defRPr>
            </a:lvl3pPr>
            <a:lvl4pPr marL="936000" indent="-252000">
              <a:spcBef>
                <a:spcPts val="0"/>
              </a:spcBef>
              <a:spcAft>
                <a:spcPts val="1600"/>
              </a:spcAft>
              <a:buClr>
                <a:schemeClr val="accent3"/>
              </a:buClr>
              <a:buFont typeface="Arial"/>
              <a:buChar char="•"/>
              <a:defRPr sz="2000" cap="none" baseline="0">
                <a:solidFill>
                  <a:schemeClr val="tx1"/>
                </a:solidFill>
                <a:latin typeface="Calibri"/>
              </a:defRPr>
            </a:lvl4pPr>
            <a:lvl5pPr marL="1152000" indent="-252000">
              <a:spcBef>
                <a:spcPts val="0"/>
              </a:spcBef>
              <a:spcAft>
                <a:spcPts val="1600"/>
              </a:spcAft>
              <a:buClr>
                <a:schemeClr val="accent3"/>
              </a:buClr>
              <a:buFont typeface="Arial"/>
              <a:buChar char="•"/>
              <a:defRPr sz="2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a:p>
            <a:pPr lvl="4"/>
            <a:r>
              <a:rPr lang="en-GB" noProof="0" dirty="0" smtClean="0"/>
              <a:t>Fifth level text</a:t>
            </a:r>
            <a:endParaRPr lang="en-GB" noProof="0" dirty="0"/>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Image and bullet text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4" name="Pladsholder til billede 2"/>
          <p:cNvSpPr>
            <a:spLocks noGrp="1"/>
          </p:cNvSpPr>
          <p:nvPr>
            <p:ph type="pic" sz="quarter" idx="23" hasCustomPrompt="1"/>
          </p:nvPr>
        </p:nvSpPr>
        <p:spPr>
          <a:xfrm>
            <a:off x="2674134"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smtClean="0"/>
              <a:t>INSERT IMAGE BY CLICK ON ICON - USE ONLY IMAGES FROM C40 FLICKR OR OTHER OFFICIAL C40 PHOTOS    </a:t>
            </a:r>
          </a:p>
        </p:txBody>
      </p:sp>
      <p:sp>
        <p:nvSpPr>
          <p:cNvPr id="12" name="Pladsholder til billede 2"/>
          <p:cNvSpPr>
            <a:spLocks noGrp="1"/>
          </p:cNvSpPr>
          <p:nvPr>
            <p:ph type="pic" sz="quarter" idx="22" hasCustomPrompt="1"/>
          </p:nvPr>
        </p:nvSpPr>
        <p:spPr>
          <a:xfrm>
            <a:off x="402603"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smtClean="0"/>
              <a:t>INSERT IMAGE BY CLICK ON ICON - USE ONLY IMAGES FROM C40 FLICKR OR OTHER OFFICIAL C40 PHOTOS    </a:t>
            </a:r>
          </a:p>
        </p:txBody>
      </p:sp>
      <p:pic>
        <p:nvPicPr>
          <p:cNvPr id="13" name="Billede 12"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636440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SLIDE                      A">
    <p:spTree>
      <p:nvGrpSpPr>
        <p:cNvPr id="1" name=""/>
        <p:cNvGrpSpPr/>
        <p:nvPr/>
      </p:nvGrpSpPr>
      <p:grpSpPr>
        <a:xfrm>
          <a:off x="0" y="0"/>
          <a:ext cx="0" cy="0"/>
          <a:chOff x="0" y="0"/>
          <a:chExt cx="0" cy="0"/>
        </a:xfrm>
      </p:grpSpPr>
      <p:sp>
        <p:nvSpPr>
          <p:cNvPr id="15" name="Pladsholder til billede 2"/>
          <p:cNvSpPr>
            <a:spLocks noGrp="1"/>
          </p:cNvSpPr>
          <p:nvPr>
            <p:ph type="pic" sz="quarter" idx="24" hasCustomPrompt="1"/>
          </p:nvPr>
        </p:nvSpPr>
        <p:spPr>
          <a:xfrm>
            <a:off x="4945665"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smtClean="0"/>
              <a:t>INSERT IMAGE BY CLICK ON ICON - USE ONLY IMAGES FROM C40 FLICKR OR OTHER OFFICIAL C40 PHOTOS    </a:t>
            </a:r>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Image and bullet text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4" name="Pladsholder til billede 2"/>
          <p:cNvSpPr>
            <a:spLocks noGrp="1"/>
          </p:cNvSpPr>
          <p:nvPr>
            <p:ph type="pic" sz="quarter" idx="23" hasCustomPrompt="1"/>
          </p:nvPr>
        </p:nvSpPr>
        <p:spPr>
          <a:xfrm>
            <a:off x="2674134"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smtClean="0"/>
              <a:t>INSERT IMAGE BY CLICK ON ICON - USE ONLY IMAGES FROM C40 FLICKR OR OTHER OFFICIAL C40 PHOTOS    </a:t>
            </a:r>
          </a:p>
        </p:txBody>
      </p:sp>
      <p:sp>
        <p:nvSpPr>
          <p:cNvPr id="12" name="Pladsholder til billede 2"/>
          <p:cNvSpPr>
            <a:spLocks noGrp="1"/>
          </p:cNvSpPr>
          <p:nvPr>
            <p:ph type="pic" sz="quarter" idx="22" hasCustomPrompt="1"/>
          </p:nvPr>
        </p:nvSpPr>
        <p:spPr>
          <a:xfrm>
            <a:off x="402603"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smtClean="0"/>
              <a:t>INSERT IMAGE BY CLICK ON ICON - USE ONLY IMAGES FROM C40 FLICKR OR OTHER OFFICIAL C40 PHOTOS    </a:t>
            </a:r>
          </a:p>
        </p:txBody>
      </p:sp>
      <p:pic>
        <p:nvPicPr>
          <p:cNvPr id="13" name="Billede 12"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
        <p:nvSpPr>
          <p:cNvPr id="16" name="Pladsholder til billede 2"/>
          <p:cNvSpPr>
            <a:spLocks noGrp="1" noChangeAspect="1"/>
          </p:cNvSpPr>
          <p:nvPr>
            <p:ph type="pic" sz="quarter" idx="25" hasCustomPrompt="1"/>
          </p:nvPr>
        </p:nvSpPr>
        <p:spPr>
          <a:xfrm>
            <a:off x="397532" y="3566945"/>
            <a:ext cx="3353852" cy="2458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smtClean="0"/>
              <a:t>INSERT IMAGE BY CLICK ON ICON - USE ONLY IMAGES FROM C40 FLICKR OR OTHER OFFICIAL C40 PHOTOS    </a:t>
            </a:r>
          </a:p>
        </p:txBody>
      </p:sp>
      <p:sp>
        <p:nvSpPr>
          <p:cNvPr id="18" name="Pladsholder til billede 2"/>
          <p:cNvSpPr>
            <a:spLocks noGrp="1" noChangeAspect="1"/>
          </p:cNvSpPr>
          <p:nvPr>
            <p:ph type="pic" sz="quarter" idx="26" hasCustomPrompt="1"/>
          </p:nvPr>
        </p:nvSpPr>
        <p:spPr>
          <a:xfrm>
            <a:off x="3829538" y="3566940"/>
            <a:ext cx="3348127" cy="2458834"/>
          </a:xfrm>
          <a:prstGeom prst="rect">
            <a:avLst/>
          </a:prstGeom>
        </p:spPr>
        <p:txBody>
          <a:bodyPr vert="horz" anchor="t"/>
          <a:lstStyle>
            <a:lvl1pPr marL="0" indent="0" algn="l">
              <a:buNone/>
              <a:defRPr sz="1200" baseline="0">
                <a:latin typeface="+mn-lt"/>
              </a:defRPr>
            </a:lvl1pPr>
          </a:lstStyle>
          <a:p>
            <a:r>
              <a:rPr lang="en-GB" noProof="0" smtClean="0"/>
              <a:t>INSERT IMAGE BY CLICK ON ICON - USE ONLY IMAGES FROM C40 FLICKR OR OTHER OFFICIAL C40 PHOTOS</a:t>
            </a:r>
            <a:endParaRPr lang="en-GB" noProof="0"/>
          </a:p>
        </p:txBody>
      </p:sp>
      <p:sp>
        <p:nvSpPr>
          <p:cNvPr id="19" name="Pladsholder til tekst 4"/>
          <p:cNvSpPr>
            <a:spLocks noGrp="1"/>
          </p:cNvSpPr>
          <p:nvPr>
            <p:ph type="body" sz="quarter" idx="27" hasCustomPrompt="1"/>
          </p:nvPr>
        </p:nvSpPr>
        <p:spPr>
          <a:xfrm>
            <a:off x="7413037" y="1598661"/>
            <a:ext cx="1535112" cy="236019"/>
          </a:xfrm>
          <a:prstGeom prst="rect">
            <a:avLst/>
          </a:prstGeom>
        </p:spPr>
        <p:txBody>
          <a:bodyPr vert="horz" lIns="0" tIns="0" rIns="0" bIns="0" anchor="b"/>
          <a:lstStyle>
            <a:lvl1pPr marL="0" indent="0">
              <a:spcBef>
                <a:spcPts val="0"/>
              </a:spcBef>
              <a:buNone/>
              <a:defRPr sz="1400" b="0" cap="all" baseline="0">
                <a:solidFill>
                  <a:schemeClr val="tx1"/>
                </a:solidFill>
                <a:latin typeface="+mn-lt"/>
              </a:defRPr>
            </a:lvl1pPr>
            <a:lvl2pPr marL="0" indent="0">
              <a:spcBef>
                <a:spcPts val="0"/>
              </a:spcBef>
              <a:buNone/>
              <a:defRPr sz="1200" baseline="0"/>
            </a:lvl2pPr>
            <a:lvl3pPr marL="87313" indent="-87313">
              <a:spcBef>
                <a:spcPts val="0"/>
              </a:spcBef>
              <a:buClr>
                <a:schemeClr val="accent6"/>
              </a:buClr>
              <a:defRPr sz="1200">
                <a:solidFill>
                  <a:schemeClr val="accent6"/>
                </a:solidFill>
              </a:defRPr>
            </a:lvl3pPr>
            <a:lvl4pPr marL="0" indent="0">
              <a:spcBef>
                <a:spcPts val="0"/>
              </a:spcBef>
              <a:buFont typeface="Arial"/>
              <a:buNone/>
              <a:defRPr sz="1200"/>
            </a:lvl4pPr>
            <a:lvl5pPr marL="87313" indent="-87313">
              <a:spcBef>
                <a:spcPts val="0"/>
              </a:spcBef>
              <a:buFont typeface="Arial"/>
              <a:buChar char="•"/>
              <a:defRPr sz="1200" baseline="0"/>
            </a:lvl5pPr>
          </a:lstStyle>
          <a:p>
            <a:pPr lvl="0"/>
            <a:r>
              <a:rPr lang="en-GB" noProof="0" dirty="0" smtClean="0"/>
              <a:t>INSERT FACT HERE</a:t>
            </a:r>
          </a:p>
        </p:txBody>
      </p:sp>
      <p:sp>
        <p:nvSpPr>
          <p:cNvPr id="20" name="Pladsholder til tekst 2"/>
          <p:cNvSpPr>
            <a:spLocks noGrp="1"/>
          </p:cNvSpPr>
          <p:nvPr>
            <p:ph type="body" sz="quarter" idx="18" hasCustomPrompt="1"/>
          </p:nvPr>
        </p:nvSpPr>
        <p:spPr>
          <a:xfrm>
            <a:off x="7413036" y="1856597"/>
            <a:ext cx="1535113" cy="4169178"/>
          </a:xfrm>
          <a:prstGeom prst="rect">
            <a:avLst/>
          </a:prstGeom>
        </p:spPr>
        <p:txBody>
          <a:bodyPr vert="horz" lIns="0" tIns="0" rIns="0" bIns="0"/>
          <a:lstStyle>
            <a:lvl1pPr marL="176213" indent="-176213">
              <a:spcBef>
                <a:spcPts val="0"/>
              </a:spcBef>
              <a:spcAft>
                <a:spcPts val="1600"/>
              </a:spcAft>
              <a:buClr>
                <a:schemeClr val="accent3"/>
              </a:buClr>
              <a:buFont typeface="Arial"/>
              <a:buChar char="•"/>
              <a:defRPr sz="1100" cap="none" baseline="0">
                <a:solidFill>
                  <a:schemeClr val="tx1"/>
                </a:solidFill>
              </a:defRPr>
            </a:lvl1pPr>
            <a:lvl2pPr marL="396000" indent="-180000">
              <a:spcBef>
                <a:spcPts val="0"/>
              </a:spcBef>
              <a:spcAft>
                <a:spcPts val="1600"/>
              </a:spcAft>
              <a:buClr>
                <a:schemeClr val="accent3"/>
              </a:buClr>
              <a:buFont typeface="Arial"/>
              <a:buChar char="•"/>
              <a:defRPr sz="1100" baseline="0">
                <a:solidFill>
                  <a:schemeClr val="accent3"/>
                </a:solidFill>
              </a:defRPr>
            </a:lvl2pPr>
            <a:lvl3pPr marL="565200" indent="-169200">
              <a:spcBef>
                <a:spcPts val="0"/>
              </a:spcBef>
              <a:spcAft>
                <a:spcPts val="1600"/>
              </a:spcAft>
              <a:buClr>
                <a:schemeClr val="accent3"/>
              </a:buClr>
              <a:defRPr sz="1100" baseline="0">
                <a:solidFill>
                  <a:schemeClr val="accent3"/>
                </a:solidFill>
              </a:defRPr>
            </a:lvl3pPr>
            <a:lvl4pPr marL="792000" indent="-169200">
              <a:spcBef>
                <a:spcPts val="0"/>
              </a:spcBef>
              <a:spcAft>
                <a:spcPts val="1600"/>
              </a:spcAft>
              <a:buClr>
                <a:schemeClr val="accent3"/>
              </a:buClr>
              <a:buFont typeface="Arial"/>
              <a:buChar char="•"/>
              <a:defRPr sz="11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Tree>
    <p:extLst>
      <p:ext uri="{BB962C8B-B14F-4D97-AF65-F5344CB8AC3E}">
        <p14:creationId xmlns:p14="http://schemas.microsoft.com/office/powerpoint/2010/main" val="2916245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FULLPAGE">
    <p:spTree>
      <p:nvGrpSpPr>
        <p:cNvPr id="1" name=""/>
        <p:cNvGrpSpPr/>
        <p:nvPr/>
      </p:nvGrpSpPr>
      <p:grpSpPr>
        <a:xfrm>
          <a:off x="0" y="0"/>
          <a:ext cx="0" cy="0"/>
          <a:chOff x="0" y="0"/>
          <a:chExt cx="0" cy="0"/>
        </a:xfrm>
      </p:grpSpPr>
      <p:sp>
        <p:nvSpPr>
          <p:cNvPr id="3" name="Pladsholder til billede 2"/>
          <p:cNvSpPr>
            <a:spLocks noGrp="1"/>
          </p:cNvSpPr>
          <p:nvPr>
            <p:ph type="pic" sz="quarter" idx="18" hasCustomPrompt="1"/>
          </p:nvPr>
        </p:nvSpPr>
        <p:spPr>
          <a:xfrm>
            <a:off x="0" y="1538287"/>
            <a:ext cx="9142413" cy="4416425"/>
          </a:xfrm>
          <a:prstGeom prst="rect">
            <a:avLst/>
          </a:prstGeom>
        </p:spPr>
        <p:txBody>
          <a:bodyPr vert="horz" anchor="t"/>
          <a:lstStyle>
            <a:lvl1pPr marL="0" indent="0" algn="l">
              <a:buNone/>
              <a:defRPr sz="1200" baseline="0"/>
            </a:lvl1pPr>
          </a:lstStyle>
          <a:p>
            <a:r>
              <a:rPr lang="en-GB" noProof="0" smtClean="0"/>
              <a:t>INSERT IMAGE BY CLICK ON ICON - USE ONLY IMAGES FROM C40 FLICKR OR OTHER OFFICIAL C40 PHOTOS</a:t>
            </a:r>
            <a:endParaRPr lang="en-GB" noProof="0"/>
          </a:p>
        </p:txBody>
      </p:sp>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1"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Headline to image slide</a:t>
            </a:r>
          </a:p>
        </p:txBody>
      </p:sp>
      <p:pic>
        <p:nvPicPr>
          <p:cNvPr id="9" name="Billede 8"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427928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 TEXT GRAFIC        A">
    <p:spTree>
      <p:nvGrpSpPr>
        <p:cNvPr id="1" name=""/>
        <p:cNvGrpSpPr/>
        <p:nvPr/>
      </p:nvGrpSpPr>
      <p:grpSpPr>
        <a:xfrm>
          <a:off x="0" y="0"/>
          <a:ext cx="0" cy="0"/>
          <a:chOff x="0" y="0"/>
          <a:chExt cx="0" cy="0"/>
        </a:xfrm>
      </p:grpSpPr>
      <p:pic>
        <p:nvPicPr>
          <p:cNvPr id="9" name="C40 MEGACITY Snow-rgb.png" descr="/Users/MFLINK/Dropbox/C40 TEMPLATE/METTE/MEGACITY STRIPES/C40 MEGACITY Snow-rgb.png"/>
          <p:cNvPicPr>
            <a:picLocks noChangeAspect="1"/>
          </p:cNvPicPr>
          <p:nvPr userDrawn="1"/>
        </p:nvPicPr>
        <p:blipFill rotWithShape="1">
          <a:blip r:embed="rId2" r:link="rId3" cstate="email">
            <a:alphaModFix amt="57000"/>
            <a:extLst>
              <a:ext uri="{28A0092B-C50C-407E-A947-70E740481C1C}">
                <a14:useLocalDpi xmlns:a14="http://schemas.microsoft.com/office/drawing/2010/main"/>
              </a:ext>
            </a:extLst>
          </a:blip>
          <a:srcRect r="19214" b="9491"/>
          <a:stretch/>
        </p:blipFill>
        <p:spPr>
          <a:xfrm flipH="1">
            <a:off x="-1" y="778125"/>
            <a:ext cx="4181593" cy="6079875"/>
          </a:xfrm>
          <a:prstGeom prst="rect">
            <a:avLst/>
          </a:prstGeom>
        </p:spPr>
      </p:pic>
      <p:sp>
        <p:nvSpPr>
          <p:cNvPr id="3" name="Pladsholder til tekst 2"/>
          <p:cNvSpPr>
            <a:spLocks noGrp="1"/>
          </p:cNvSpPr>
          <p:nvPr>
            <p:ph type="body" sz="quarter" idx="18" hasCustomPrompt="1"/>
          </p:nvPr>
        </p:nvSpPr>
        <p:spPr>
          <a:xfrm>
            <a:off x="395535" y="1599350"/>
            <a:ext cx="6186239" cy="4515700"/>
          </a:xfrm>
          <a:prstGeom prst="rect">
            <a:avLst/>
          </a:prstGeom>
        </p:spPr>
        <p:txBody>
          <a:bodyPr vert="horz" lIns="0" tIns="0" rIns="0" bIns="0"/>
          <a:lstStyle>
            <a:lvl1pPr marL="252000" indent="-252000">
              <a:spcBef>
                <a:spcPts val="0"/>
              </a:spcBef>
              <a:spcAft>
                <a:spcPts val="1600"/>
              </a:spcAft>
              <a:buClr>
                <a:schemeClr val="accent3"/>
              </a:buClr>
              <a:defRPr sz="2000" baseline="0">
                <a:solidFill>
                  <a:schemeClr val="tx1"/>
                </a:solidFill>
              </a:defRPr>
            </a:lvl1pPr>
            <a:lvl2pPr marL="396000" indent="-180000">
              <a:spcBef>
                <a:spcPts val="0"/>
              </a:spcBef>
              <a:spcAft>
                <a:spcPts val="1600"/>
              </a:spcAft>
              <a:buClr>
                <a:schemeClr val="accent3"/>
              </a:buClr>
              <a:buFont typeface="Arial"/>
              <a:buChar char="•"/>
              <a:defRPr sz="2000" baseline="0">
                <a:solidFill>
                  <a:schemeClr val="accent3"/>
                </a:solidFill>
              </a:defRPr>
            </a:lvl2pPr>
            <a:lvl3pPr marL="565200" indent="-169200">
              <a:spcBef>
                <a:spcPts val="0"/>
              </a:spcBef>
              <a:spcAft>
                <a:spcPts val="1600"/>
              </a:spcAft>
              <a:buClr>
                <a:schemeClr val="accent3"/>
              </a:buClr>
              <a:defRPr sz="2000" baseline="0">
                <a:solidFill>
                  <a:schemeClr val="accent3"/>
                </a:solidFill>
              </a:defRPr>
            </a:lvl3pPr>
            <a:lvl4pPr marL="792000" indent="-169200">
              <a:spcBef>
                <a:spcPts val="0"/>
              </a:spcBef>
              <a:spcAft>
                <a:spcPts val="1600"/>
              </a:spcAft>
              <a:buClr>
                <a:schemeClr val="accent3"/>
              </a:buClr>
              <a:buFont typeface="Arial"/>
              <a:buChar char="•"/>
              <a:defRPr sz="20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t>Bullet text</a:t>
            </a:r>
          </a:p>
        </p:txBody>
      </p:sp>
      <p:sp>
        <p:nvSpPr>
          <p:cNvPr id="4" name="Pladsholder til diasnummer 3"/>
          <p:cNvSpPr>
            <a:spLocks noGrp="1"/>
          </p:cNvSpPr>
          <p:nvPr>
            <p:ph type="sldNum" sz="quarter" idx="17"/>
          </p:nvPr>
        </p:nvSpPr>
        <p:spPr>
          <a:xfrm>
            <a:off x="7833251" y="6244306"/>
            <a:ext cx="712359" cy="365125"/>
          </a:xfrm>
          <a:prstGeom prst="rect">
            <a:avLst/>
          </a:prstGeom>
        </p:spPr>
        <p:txBody>
          <a:bodyPr/>
          <a:lstStyle>
            <a:lvl1pPr algn="ctr">
              <a:defRPr>
                <a:solidFill>
                  <a:srgbClr val="303434"/>
                </a:solidFill>
              </a:defRPr>
            </a:lvl1pPr>
          </a:lstStyle>
          <a:p>
            <a:fld id="{8982C9CC-1D9E-6042-AC1C-89704E4D9B7B}" type="slidenum">
              <a:rPr lang="da-DK" smtClean="0"/>
              <a:pPr/>
              <a:t>‹#›</a:t>
            </a:fld>
            <a:endParaRPr lang="da-DK" dirty="0"/>
          </a:p>
        </p:txBody>
      </p:sp>
      <p:pic>
        <p:nvPicPr>
          <p:cNvPr id="8" name="Billede 7" descr="C40_Logo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825334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S                    SERIAL">
    <p:spTree>
      <p:nvGrpSpPr>
        <p:cNvPr id="1" name=""/>
        <p:cNvGrpSpPr/>
        <p:nvPr/>
      </p:nvGrpSpPr>
      <p:grpSpPr>
        <a:xfrm>
          <a:off x="0" y="0"/>
          <a:ext cx="0" cy="0"/>
          <a:chOff x="0" y="0"/>
          <a:chExt cx="0" cy="0"/>
        </a:xfrm>
      </p:grpSpPr>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2"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6"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smtClean="0"/>
              <a:t>Headline to serial image slide</a:t>
            </a:r>
          </a:p>
        </p:txBody>
      </p:sp>
      <p:sp>
        <p:nvSpPr>
          <p:cNvPr id="10" name="Pladsholder til billede 2"/>
          <p:cNvSpPr>
            <a:spLocks noGrp="1" noChangeAspect="1"/>
          </p:cNvSpPr>
          <p:nvPr>
            <p:ph type="pic" sz="quarter" idx="24" hasCustomPrompt="1"/>
          </p:nvPr>
        </p:nvSpPr>
        <p:spPr>
          <a:xfrm>
            <a:off x="6126700" y="1861474"/>
            <a:ext cx="2916000" cy="2904735"/>
          </a:xfrm>
          <a:prstGeom prst="rect">
            <a:avLst/>
          </a:prstGeom>
        </p:spPr>
        <p:txBody>
          <a:bodyPr vert="horz" anchor="t"/>
          <a:lstStyle>
            <a:lvl1pPr marL="0" indent="0" algn="l">
              <a:buNone/>
              <a:defRPr sz="1200" baseline="0">
                <a:latin typeface="+mn-lt"/>
              </a:defRPr>
            </a:lvl1pPr>
          </a:lstStyle>
          <a:p>
            <a:r>
              <a:rPr lang="en-GB" noProof="0" smtClean="0"/>
              <a:t>INSERT IMAGE BY CLICK ON ICON - USE ONLY IMAGES FROM C40 FLICKR OR OTHER OFFICIAL C40 PHOTOS</a:t>
            </a:r>
            <a:endParaRPr lang="en-GB" noProof="0"/>
          </a:p>
        </p:txBody>
      </p:sp>
      <p:sp>
        <p:nvSpPr>
          <p:cNvPr id="15" name="Pladsholder til billede 2"/>
          <p:cNvSpPr>
            <a:spLocks noGrp="1" noChangeAspect="1"/>
          </p:cNvSpPr>
          <p:nvPr>
            <p:ph type="pic" sz="quarter" idx="25" hasCustomPrompt="1"/>
          </p:nvPr>
        </p:nvSpPr>
        <p:spPr>
          <a:xfrm>
            <a:off x="110559" y="1861474"/>
            <a:ext cx="2916000" cy="2904733"/>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smtClean="0"/>
              <a:t>INSERT IMAGE BY CLICK ON ICON - USE ONLY IMAGES FROM C40 FLICKR OR OTHER OFFICIAL C40 PHOTOS    </a:t>
            </a:r>
          </a:p>
        </p:txBody>
      </p:sp>
      <p:sp>
        <p:nvSpPr>
          <p:cNvPr id="17" name="Pladsholder til billede 2"/>
          <p:cNvSpPr>
            <a:spLocks noGrp="1" noChangeAspect="1"/>
          </p:cNvSpPr>
          <p:nvPr>
            <p:ph type="pic" sz="quarter" idx="26" hasCustomPrompt="1"/>
          </p:nvPr>
        </p:nvSpPr>
        <p:spPr>
          <a:xfrm>
            <a:off x="3118629" y="1861474"/>
            <a:ext cx="2916000" cy="2904739"/>
          </a:xfrm>
          <a:prstGeom prst="rect">
            <a:avLst/>
          </a:prstGeom>
        </p:spPr>
        <p:txBody>
          <a:bodyPr vert="horz" anchor="t"/>
          <a:lstStyle>
            <a:lvl1pPr marL="0" indent="0" algn="l">
              <a:buNone/>
              <a:defRPr sz="1200" baseline="0">
                <a:latin typeface="+mn-lt"/>
              </a:defRPr>
            </a:lvl1pPr>
          </a:lstStyle>
          <a:p>
            <a:r>
              <a:rPr lang="en-GB" noProof="0" smtClean="0"/>
              <a:t>INSERT IMAGE BY CLICK ON ICON - USE ONLY IMAGES FROM C40 FLICKR OR OTHER OFFICIAL C40 PHOTOS</a:t>
            </a:r>
            <a:endParaRPr lang="en-GB" noProof="0"/>
          </a:p>
        </p:txBody>
      </p:sp>
      <p:pic>
        <p:nvPicPr>
          <p:cNvPr id="9" name="Billede 8"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912384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S                   PATCHWORK ">
    <p:spTree>
      <p:nvGrpSpPr>
        <p:cNvPr id="1" name=""/>
        <p:cNvGrpSpPr/>
        <p:nvPr/>
      </p:nvGrpSpPr>
      <p:grpSpPr>
        <a:xfrm>
          <a:off x="0" y="0"/>
          <a:ext cx="0" cy="0"/>
          <a:chOff x="0" y="0"/>
          <a:chExt cx="0" cy="0"/>
        </a:xfrm>
      </p:grpSpPr>
      <p:sp>
        <p:nvSpPr>
          <p:cNvPr id="22" name="Pladsholder til billede 2"/>
          <p:cNvSpPr>
            <a:spLocks noGrp="1" noChangeAspect="1"/>
          </p:cNvSpPr>
          <p:nvPr>
            <p:ph type="pic" sz="quarter" idx="24" hasCustomPrompt="1"/>
          </p:nvPr>
        </p:nvSpPr>
        <p:spPr>
          <a:xfrm>
            <a:off x="43882" y="4551058"/>
            <a:ext cx="2196000" cy="176927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smtClean="0"/>
              <a:t>INSERT IMAGE BY CLICK ON ICON - USE ONLY IMAGES FROM C40 FLICKR OR OTHER OFFICIAL C40 PHOTOS    </a:t>
            </a:r>
          </a:p>
        </p:txBody>
      </p:sp>
      <p:sp>
        <p:nvSpPr>
          <p:cNvPr id="23" name="Pladsholder til billede 2"/>
          <p:cNvSpPr>
            <a:spLocks noGrp="1" noChangeAspect="1"/>
          </p:cNvSpPr>
          <p:nvPr>
            <p:ph type="pic" sz="quarter" idx="25" hasCustomPrompt="1"/>
          </p:nvPr>
        </p:nvSpPr>
        <p:spPr>
          <a:xfrm>
            <a:off x="2330238" y="4551058"/>
            <a:ext cx="2196000" cy="176927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smtClean="0"/>
              <a:t>INSERT IMAGE BY CLICK ON ICON - USE ONLY IMAGES FROM C40 FLICKR OR OTHER OFFICIAL C40 PHOTOS    </a:t>
            </a:r>
          </a:p>
        </p:txBody>
      </p:sp>
      <p:sp>
        <p:nvSpPr>
          <p:cNvPr id="24" name="Pladsholder til billede 2"/>
          <p:cNvSpPr>
            <a:spLocks noGrp="1" noChangeAspect="1"/>
          </p:cNvSpPr>
          <p:nvPr>
            <p:ph type="pic" sz="quarter" idx="26" hasCustomPrompt="1"/>
          </p:nvPr>
        </p:nvSpPr>
        <p:spPr>
          <a:xfrm>
            <a:off x="4616594" y="4551058"/>
            <a:ext cx="2196000" cy="176927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smtClean="0"/>
              <a:t>INSERT IMAGE BY CLICK ON ICON - USE ONLY IMAGES FROM C40 FLICKR OR OTHER OFFICIAL C40 PHOTOS    </a:t>
            </a:r>
          </a:p>
        </p:txBody>
      </p:sp>
      <p:sp>
        <p:nvSpPr>
          <p:cNvPr id="25" name="Pladsholder til billede 2"/>
          <p:cNvSpPr>
            <a:spLocks noGrp="1" noChangeAspect="1"/>
          </p:cNvSpPr>
          <p:nvPr>
            <p:ph type="pic" sz="quarter" idx="27" hasCustomPrompt="1"/>
          </p:nvPr>
        </p:nvSpPr>
        <p:spPr>
          <a:xfrm>
            <a:off x="6902949" y="4551058"/>
            <a:ext cx="2196000" cy="176927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smtClean="0"/>
              <a:t>INSERT IMAGE BY CLICK ON ICON - USE ONLY IMAGES FROM C40 FLICKR OR OTHER OFFICIAL C40 PHOTOS    </a:t>
            </a:r>
          </a:p>
        </p:txBody>
      </p:sp>
      <p:sp>
        <p:nvSpPr>
          <p:cNvPr id="7" name="Pladsholder til billede 2"/>
          <p:cNvSpPr>
            <a:spLocks noGrp="1" noChangeAspect="1"/>
          </p:cNvSpPr>
          <p:nvPr>
            <p:ph type="pic" sz="quarter" idx="20" hasCustomPrompt="1"/>
          </p:nvPr>
        </p:nvSpPr>
        <p:spPr>
          <a:xfrm>
            <a:off x="6126700" y="1547713"/>
            <a:ext cx="2916000" cy="2904735"/>
          </a:xfrm>
          <a:prstGeom prst="rect">
            <a:avLst/>
          </a:prstGeom>
        </p:spPr>
        <p:txBody>
          <a:bodyPr vert="horz" anchor="t"/>
          <a:lstStyle>
            <a:lvl1pPr marL="0" indent="0" algn="l">
              <a:buNone/>
              <a:defRPr sz="1200" baseline="0">
                <a:latin typeface="+mn-lt"/>
              </a:defRPr>
            </a:lvl1pPr>
          </a:lstStyle>
          <a:p>
            <a:r>
              <a:rPr lang="en-GB" noProof="0" smtClean="0"/>
              <a:t>INSERT IMAGE BY CLICK ON ICON - USE ONLY IMAGES FROM C40 FLICKR OR OTHER OFFICIAL C40 PHOTOS</a:t>
            </a:r>
            <a:endParaRPr lang="en-GB" noProof="0"/>
          </a:p>
        </p:txBody>
      </p:sp>
      <p:sp>
        <p:nvSpPr>
          <p:cNvPr id="9" name="Pladsholder til billede 2"/>
          <p:cNvSpPr>
            <a:spLocks noGrp="1" noChangeAspect="1"/>
          </p:cNvSpPr>
          <p:nvPr>
            <p:ph type="pic" sz="quarter" idx="22" hasCustomPrompt="1"/>
          </p:nvPr>
        </p:nvSpPr>
        <p:spPr>
          <a:xfrm>
            <a:off x="110559" y="1547713"/>
            <a:ext cx="2916000" cy="2904733"/>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smtClean="0"/>
              <a:t>INSERT IMAGE BY CLICK ON ICON - USE ONLY IMAGES FROM C40 FLICKR OR OTHER OFFICIAL C40 PHOTOS    </a:t>
            </a:r>
          </a:p>
        </p:txBody>
      </p:sp>
      <p:sp>
        <p:nvSpPr>
          <p:cNvPr id="11" name="Pladsholder til billede 2"/>
          <p:cNvSpPr>
            <a:spLocks noGrp="1" noChangeAspect="1"/>
          </p:cNvSpPr>
          <p:nvPr>
            <p:ph type="pic" sz="quarter" idx="23" hasCustomPrompt="1"/>
          </p:nvPr>
        </p:nvSpPr>
        <p:spPr>
          <a:xfrm>
            <a:off x="3118629" y="1547713"/>
            <a:ext cx="2916000" cy="2904739"/>
          </a:xfrm>
          <a:prstGeom prst="rect">
            <a:avLst/>
          </a:prstGeom>
        </p:spPr>
        <p:txBody>
          <a:bodyPr vert="horz" anchor="t"/>
          <a:lstStyle>
            <a:lvl1pPr marL="0" indent="0" algn="l">
              <a:buNone/>
              <a:defRPr sz="1200" baseline="0">
                <a:latin typeface="+mn-lt"/>
              </a:defRPr>
            </a:lvl1pPr>
          </a:lstStyle>
          <a:p>
            <a:r>
              <a:rPr lang="en-GB" noProof="0" smtClean="0"/>
              <a:t>INSERT IMAGE BY CLICK ON ICON - USE ONLY IMAGES FROM C40 FLICKR OR OTHER OFFICIAL C40 PHOTOS</a:t>
            </a:r>
            <a:endParaRPr lang="en-GB" noProof="0"/>
          </a:p>
        </p:txBody>
      </p:sp>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sp>
        <p:nvSpPr>
          <p:cNvPr id="12"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6"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smtClean="0"/>
              <a:t>Headline to serial image slide</a:t>
            </a:r>
          </a:p>
        </p:txBody>
      </p:sp>
      <p:pic>
        <p:nvPicPr>
          <p:cNvPr id="15" name="Billede 14"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689285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a:p>
        </p:txBody>
      </p:sp>
      <p:sp>
        <p:nvSpPr>
          <p:cNvPr id="5" name="Pladsholder til medieklip 4"/>
          <p:cNvSpPr>
            <a:spLocks noGrp="1"/>
          </p:cNvSpPr>
          <p:nvPr>
            <p:ph type="media" sz="quarter" idx="11" hasCustomPrompt="1"/>
          </p:nvPr>
        </p:nvSpPr>
        <p:spPr>
          <a:xfrm>
            <a:off x="0" y="1543943"/>
            <a:ext cx="9144000" cy="4413250"/>
          </a:xfrm>
          <a:prstGeom prst="rect">
            <a:avLst/>
          </a:prstGeom>
        </p:spPr>
        <p:txBody>
          <a:bodyPr vert="horz" anchor="t"/>
          <a:lstStyle>
            <a:lvl1pPr marL="0" indent="0" algn="l">
              <a:buNone/>
              <a:defRPr sz="1800" baseline="0"/>
            </a:lvl1pPr>
          </a:lstStyle>
          <a:p>
            <a:r>
              <a:rPr lang="en-GB" noProof="0" smtClean="0"/>
              <a:t>INSERT VIDEO HERE</a:t>
            </a:r>
            <a:endParaRPr lang="en-GB" noProof="0"/>
          </a:p>
        </p:txBody>
      </p:sp>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1"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Headline to video slide</a:t>
            </a:r>
          </a:p>
        </p:txBody>
      </p:sp>
      <p:pic>
        <p:nvPicPr>
          <p:cNvPr id="8" name="Billede 7"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468919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1" name="Shape 11"/>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Arial"/>
              <a:buChar char="●"/>
              <a:defRPr sz="1800" b="0" i="0" u="none" strike="noStrike" cap="none">
                <a:solidFill>
                  <a:schemeClr val="dk2"/>
                </a:solidFill>
                <a:latin typeface="Arial"/>
                <a:ea typeface="Arial"/>
                <a:cs typeface="Arial"/>
                <a:sym typeface="Arial"/>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 sz="1400" smtClean="0">
                <a:solidFill>
                  <a:srgbClr val="000000"/>
                </a:solidFill>
                <a:latin typeface="Arial"/>
                <a:ea typeface="Arial"/>
                <a:cs typeface="Arial"/>
                <a:sym typeface="Arial"/>
              </a:rPr>
              <a:pPr>
                <a:buClr>
                  <a:srgbClr val="000000"/>
                </a:buClr>
                <a:buSzPct val="25000"/>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84934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833251" y="6244306"/>
            <a:ext cx="712359" cy="365125"/>
          </a:xfrm>
          <a:prstGeom prst="rect">
            <a:avLst/>
          </a:prstGeom>
        </p:spPr>
        <p:txBody>
          <a:bodyPr/>
          <a:lstStyle>
            <a:lvl1pPr>
              <a:defRPr/>
            </a:lvl1pPr>
          </a:lstStyle>
          <a:p>
            <a:fld id="{590C2536-2F15-F24C-87BA-F00639F10DE8}" type="slidenum">
              <a:rPr lang="en-US" altLang="en-US"/>
              <a:pPr/>
              <a:t>‹#›</a:t>
            </a:fld>
            <a:endParaRPr lang="en-US" altLang="en-US"/>
          </a:p>
        </p:txBody>
      </p:sp>
    </p:spTree>
    <p:extLst>
      <p:ext uri="{BB962C8B-B14F-4D97-AF65-F5344CB8AC3E}">
        <p14:creationId xmlns:p14="http://schemas.microsoft.com/office/powerpoint/2010/main" val="2057366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 ">
    <p:spTree>
      <p:nvGrpSpPr>
        <p:cNvPr id="1" name=""/>
        <p:cNvGrpSpPr/>
        <p:nvPr/>
      </p:nvGrpSpPr>
      <p:grpSpPr>
        <a:xfrm>
          <a:off x="0" y="0"/>
          <a:ext cx="0" cy="0"/>
          <a:chOff x="0" y="0"/>
          <a:chExt cx="0" cy="0"/>
        </a:xfrm>
      </p:grpSpPr>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9" name="Pladsholder til tekst 8"/>
          <p:cNvSpPr>
            <a:spLocks noGrp="1"/>
          </p:cNvSpPr>
          <p:nvPr>
            <p:ph type="body" sz="quarter" idx="12" hasCustomPrompt="1"/>
          </p:nvPr>
        </p:nvSpPr>
        <p:spPr>
          <a:xfrm>
            <a:off x="403025" y="1599350"/>
            <a:ext cx="6178867"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smtClean="0"/>
              <a:t>Headline text slide</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pic>
        <p:nvPicPr>
          <p:cNvPr id="13" name="Billede 12"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02571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TEXT     A">
    <p:spTree>
      <p:nvGrpSpPr>
        <p:cNvPr id="1" name=""/>
        <p:cNvGrpSpPr/>
        <p:nvPr/>
      </p:nvGrpSpPr>
      <p:grpSpPr>
        <a:xfrm>
          <a:off x="0" y="0"/>
          <a:ext cx="0" cy="0"/>
          <a:chOff x="0" y="0"/>
          <a:chExt cx="0" cy="0"/>
        </a:xfrm>
      </p:grpSpPr>
      <p:sp>
        <p:nvSpPr>
          <p:cNvPr id="3" name="Pladsholder til tekst 2"/>
          <p:cNvSpPr>
            <a:spLocks noGrp="1"/>
          </p:cNvSpPr>
          <p:nvPr>
            <p:ph type="body" sz="quarter" idx="18" hasCustomPrompt="1"/>
          </p:nvPr>
        </p:nvSpPr>
        <p:spPr>
          <a:xfrm>
            <a:off x="395535" y="1599350"/>
            <a:ext cx="6186239" cy="4515700"/>
          </a:xfrm>
          <a:prstGeom prst="rect">
            <a:avLst/>
          </a:prstGeom>
        </p:spPr>
        <p:txBody>
          <a:bodyPr vert="horz" lIns="0" tIns="0" rIns="0" bIns="0"/>
          <a:lstStyle>
            <a:lvl1pPr marL="252000" indent="-252000">
              <a:spcBef>
                <a:spcPts val="0"/>
              </a:spcBef>
              <a:spcAft>
                <a:spcPts val="1600"/>
              </a:spcAft>
              <a:buClr>
                <a:schemeClr val="accent3"/>
              </a:buClr>
              <a:defRPr sz="2000" baseline="0">
                <a:solidFill>
                  <a:schemeClr val="tx1"/>
                </a:solidFill>
              </a:defRPr>
            </a:lvl1pPr>
            <a:lvl2pPr marL="396000" indent="-180000">
              <a:spcBef>
                <a:spcPts val="0"/>
              </a:spcBef>
              <a:spcAft>
                <a:spcPts val="1600"/>
              </a:spcAft>
              <a:buClr>
                <a:schemeClr val="accent3"/>
              </a:buClr>
              <a:buFont typeface="Arial"/>
              <a:buChar char="•"/>
              <a:defRPr sz="2000" baseline="0">
                <a:solidFill>
                  <a:schemeClr val="accent3"/>
                </a:solidFill>
              </a:defRPr>
            </a:lvl2pPr>
            <a:lvl3pPr marL="565200" indent="-169200">
              <a:spcBef>
                <a:spcPts val="0"/>
              </a:spcBef>
              <a:spcAft>
                <a:spcPts val="1600"/>
              </a:spcAft>
              <a:buClr>
                <a:schemeClr val="accent3"/>
              </a:buClr>
              <a:defRPr sz="2000" baseline="0">
                <a:solidFill>
                  <a:schemeClr val="accent3"/>
                </a:solidFill>
              </a:defRPr>
            </a:lvl3pPr>
            <a:lvl4pPr marL="792000" indent="-169200">
              <a:spcBef>
                <a:spcPts val="0"/>
              </a:spcBef>
              <a:spcAft>
                <a:spcPts val="1600"/>
              </a:spcAft>
              <a:buClr>
                <a:schemeClr val="accent3"/>
              </a:buClr>
              <a:buFont typeface="Arial"/>
              <a:buChar char="•"/>
              <a:defRPr sz="20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Bullet text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a:p>
        </p:txBody>
      </p:sp>
      <p:pic>
        <p:nvPicPr>
          <p:cNvPr id="8" name="Billede 7"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823554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 Id="rId11"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theme" Target="../theme/theme5.xml"/><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a:xfrm>
            <a:off x="546980" y="6330770"/>
            <a:ext cx="1469978" cy="365125"/>
          </a:xfrm>
          <a:prstGeom prst="rect">
            <a:avLst/>
          </a:prstGeom>
        </p:spPr>
        <p:txBody>
          <a:bodyPr vert="horz" lIns="0" tIns="0" rIns="0" bIns="0" rtlCol="0" anchor="t"/>
          <a:lstStyle>
            <a:lvl1pPr algn="l">
              <a:defRPr sz="800">
                <a:solidFill>
                  <a:schemeClr val="tx1">
                    <a:tint val="75000"/>
                  </a:schemeClr>
                </a:solidFill>
                <a:latin typeface="Franklin Gothic Book"/>
                <a:cs typeface="Franklin Gothic Book"/>
              </a:defRPr>
            </a:lvl1pPr>
          </a:lstStyle>
          <a:p>
            <a:endParaRPr lang="da-DK"/>
          </a:p>
        </p:txBody>
      </p:sp>
    </p:spTree>
    <p:extLst>
      <p:ext uri="{BB962C8B-B14F-4D97-AF65-F5344CB8AC3E}">
        <p14:creationId xmlns:p14="http://schemas.microsoft.com/office/powerpoint/2010/main" val="2150892544"/>
      </p:ext>
    </p:extLst>
  </p:cSld>
  <p:clrMap bg1="lt1" tx1="dk1" bg2="lt2" tx2="dk2" accent1="accent1" accent2="accent2" accent3="accent3" accent4="accent4" accent5="accent5" accent6="accent6" hlink="hlink" folHlink="folHlink"/>
  <p:sldLayoutIdLst>
    <p:sldLayoutId id="2147483769" r:id="rId1"/>
    <p:sldLayoutId id="2147483852" r:id="rId2"/>
    <p:sldLayoutId id="2147483939" r:id="rId3"/>
    <p:sldLayoutId id="2147483940" r:id="rId4"/>
    <p:sldLayoutId id="2147483950" r:id="rId5"/>
    <p:sldLayoutId id="2147483957" r:id="rId6"/>
    <p:sldLayoutId id="2147483972" r:id="rId7"/>
  </p:sldLayoutIdLst>
  <p:timing>
    <p:tnLst>
      <p:par>
        <p:cTn id="1" dur="indefinite" restart="never" nodeType="tmRoot"/>
      </p:par>
    </p:tnLst>
  </p:timing>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Pladsholder til diasnummer 4"/>
          <p:cNvSpPr>
            <a:spLocks noGrp="1"/>
          </p:cNvSpPr>
          <p:nvPr>
            <p:ph type="sldNum" sz="quarter" idx="4"/>
          </p:nvPr>
        </p:nvSpPr>
        <p:spPr>
          <a:xfrm>
            <a:off x="7833251" y="6244306"/>
            <a:ext cx="712359" cy="365125"/>
          </a:xfrm>
          <a:prstGeom prst="rect">
            <a:avLst/>
          </a:prstGeom>
        </p:spPr>
        <p:txBody>
          <a:bodyPr lIns="0" tIns="0" rIns="0" bIns="0" anchor="b"/>
          <a:lstStyle>
            <a:lvl1pPr algn="ctr">
              <a:defRPr sz="1000">
                <a:solidFill>
                  <a:srgbClr val="303434"/>
                </a:solidFill>
                <a:latin typeface="Franklin Gothic Book"/>
                <a:cs typeface="Franklin Gothic Book"/>
              </a:defRPr>
            </a:lvl1pPr>
          </a:lstStyle>
          <a:p>
            <a:fld id="{8982C9CC-1D9E-6042-AC1C-89704E4D9B7B}" type="slidenum">
              <a:rPr lang="da-DK" smtClean="0"/>
              <a:pPr/>
              <a:t>‹#›</a:t>
            </a:fld>
            <a:endParaRPr lang="da-DK"/>
          </a:p>
        </p:txBody>
      </p:sp>
    </p:spTree>
    <p:extLst>
      <p:ext uri="{BB962C8B-B14F-4D97-AF65-F5344CB8AC3E}">
        <p14:creationId xmlns:p14="http://schemas.microsoft.com/office/powerpoint/2010/main" val="132968554"/>
      </p:ext>
    </p:extLst>
  </p:cSld>
  <p:clrMap bg1="lt1" tx1="dk1" bg2="lt2" tx2="dk2" accent1="accent1" accent2="accent2" accent3="accent3" accent4="accent4" accent5="accent5" accent6="accent6" hlink="hlink" folHlink="folHlink"/>
  <p:sldLayoutIdLst>
    <p:sldLayoutId id="2147483786" r:id="rId1"/>
    <p:sldLayoutId id="2147483908" r:id="rId2"/>
    <p:sldLayoutId id="2147483928" r:id="rId3"/>
    <p:sldLayoutId id="2147483909" r:id="rId4"/>
    <p:sldLayoutId id="2147483924" r:id="rId5"/>
    <p:sldLayoutId id="2147483824" r:id="rId6"/>
    <p:sldLayoutId id="2147483900" r:id="rId7"/>
    <p:sldLayoutId id="2147483901" r:id="rId8"/>
    <p:sldLayoutId id="2147483797" r:id="rId9"/>
    <p:sldLayoutId id="2147483918" r:id="rId10"/>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Pladsholder til diasnummer 4"/>
          <p:cNvSpPr>
            <a:spLocks noGrp="1"/>
          </p:cNvSpPr>
          <p:nvPr>
            <p:ph type="sldNum" sz="quarter" idx="4"/>
          </p:nvPr>
        </p:nvSpPr>
        <p:spPr>
          <a:xfrm>
            <a:off x="7833251" y="6244306"/>
            <a:ext cx="712359" cy="365125"/>
          </a:xfrm>
          <a:prstGeom prst="rect">
            <a:avLst/>
          </a:prstGeom>
        </p:spPr>
        <p:txBody>
          <a:bodyPr lIns="0" tIns="0" rIns="0" bIns="0" anchor="b"/>
          <a:lstStyle>
            <a:lvl1pPr algn="ctr">
              <a:defRPr sz="1000">
                <a:solidFill>
                  <a:srgbClr val="303434"/>
                </a:solidFill>
                <a:latin typeface="Franklin Gothic Book"/>
                <a:cs typeface="Franklin Gothic Book"/>
              </a:defRPr>
            </a:lvl1pPr>
          </a:lstStyle>
          <a:p>
            <a:fld id="{8982C9CC-1D9E-6042-AC1C-89704E4D9B7B}" type="slidenum">
              <a:rPr lang="da-DK" smtClean="0"/>
              <a:pPr/>
              <a:t>‹#›</a:t>
            </a:fld>
            <a:endParaRPr lang="da-DK"/>
          </a:p>
        </p:txBody>
      </p:sp>
    </p:spTree>
    <p:extLst>
      <p:ext uri="{BB962C8B-B14F-4D97-AF65-F5344CB8AC3E}">
        <p14:creationId xmlns:p14="http://schemas.microsoft.com/office/powerpoint/2010/main" val="2443445035"/>
      </p:ext>
    </p:extLst>
  </p:cSld>
  <p:clrMap bg1="lt1" tx1="dk1" bg2="lt2" tx2="dk2" accent1="accent1" accent2="accent2" accent3="accent3" accent4="accent4" accent5="accent5" accent6="accent6" hlink="hlink" folHlink="folHlink"/>
  <p:sldLayoutIdLst>
    <p:sldLayoutId id="2147483874" r:id="rId1"/>
    <p:sldLayoutId id="2147483929" r:id="rId2"/>
    <p:sldLayoutId id="2147483910" r:id="rId3"/>
    <p:sldLayoutId id="2147483911" r:id="rId4"/>
    <p:sldLayoutId id="2147483893" r:id="rId5"/>
    <p:sldLayoutId id="2147483882" r:id="rId6"/>
    <p:sldLayoutId id="2147483898" r:id="rId7"/>
    <p:sldLayoutId id="2147483899" r:id="rId8"/>
    <p:sldLayoutId id="2147483927" r:id="rId9"/>
    <p:sldLayoutId id="2147483889" r:id="rId10"/>
    <p:sldLayoutId id="2147483919" r:id="rId11"/>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dsholder til diasnummer 4"/>
          <p:cNvSpPr>
            <a:spLocks noGrp="1"/>
          </p:cNvSpPr>
          <p:nvPr>
            <p:ph type="sldNum" sz="quarter" idx="4"/>
          </p:nvPr>
        </p:nvSpPr>
        <p:spPr>
          <a:xfrm>
            <a:off x="7833251" y="6244306"/>
            <a:ext cx="712359" cy="365125"/>
          </a:xfrm>
          <a:prstGeom prst="rect">
            <a:avLst/>
          </a:prstGeom>
        </p:spPr>
        <p:txBody>
          <a:bodyPr lIns="0" tIns="0" rIns="0" bIns="0" anchor="b"/>
          <a:lstStyle>
            <a:lvl1pPr algn="ctr">
              <a:defRPr sz="1000">
                <a:solidFill>
                  <a:srgbClr val="303434"/>
                </a:solidFill>
                <a:latin typeface="Franklin Gothic Book"/>
                <a:cs typeface="Franklin Gothic Book"/>
              </a:defRPr>
            </a:lvl1pPr>
          </a:lstStyle>
          <a:p>
            <a:fld id="{8982C9CC-1D9E-6042-AC1C-89704E4D9B7B}" type="slidenum">
              <a:rPr lang="da-DK" smtClean="0"/>
              <a:pPr/>
              <a:t>‹#›</a:t>
            </a:fld>
            <a:endParaRPr lang="da-DK"/>
          </a:p>
        </p:txBody>
      </p:sp>
    </p:spTree>
    <p:extLst>
      <p:ext uri="{BB962C8B-B14F-4D97-AF65-F5344CB8AC3E}">
        <p14:creationId xmlns:p14="http://schemas.microsoft.com/office/powerpoint/2010/main" val="1458257242"/>
      </p:ext>
    </p:extLst>
  </p:cSld>
  <p:clrMap bg1="lt1" tx1="dk1" bg2="lt2" tx2="dk2" accent1="accent1" accent2="accent2" accent3="accent3" accent4="accent4" accent5="accent5" accent6="accent6" hlink="hlink" folHlink="folHlink"/>
  <p:sldLayoutIdLst>
    <p:sldLayoutId id="2147483917" r:id="rId1"/>
    <p:sldLayoutId id="2147483914" r:id="rId2"/>
    <p:sldLayoutId id="2147483922" r:id="rId3"/>
    <p:sldLayoutId id="2147483920" r:id="rId4"/>
    <p:sldLayoutId id="2147483798" r:id="rId5"/>
    <p:sldLayoutId id="2147483895" r:id="rId6"/>
    <p:sldLayoutId id="2147483948" r:id="rId7"/>
    <p:sldLayoutId id="2147483949" r:id="rId8"/>
    <p:sldLayoutId id="2147483955" r:id="rId9"/>
    <p:sldLayoutId id="2147483958" r:id="rId10"/>
    <p:sldLayoutId id="2147483959" r:id="rId11"/>
    <p:sldLayoutId id="2147483960" r:id="rId12"/>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37854"/>
      </p:ext>
    </p:extLst>
  </p:cSld>
  <p:clrMap bg1="lt1" tx1="dk1" bg2="lt2" tx2="dk2" accent1="accent1" accent2="accent2" accent3="accent3" accent4="accent4" accent5="accent5" accent6="accent6" hlink="hlink" folHlink="folHlink"/>
  <p:sldLayoutIdLst>
    <p:sldLayoutId id="2147483816" r:id="rId1"/>
    <p:sldLayoutId id="2147483818" r:id="rId2"/>
    <p:sldLayoutId id="2147483819" r:id="rId3"/>
    <p:sldLayoutId id="2147483821" r:id="rId4"/>
    <p:sldLayoutId id="2147483822" r:id="rId5"/>
    <p:sldLayoutId id="2147483916" r:id="rId6"/>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dsholder til diasnummer 4"/>
          <p:cNvSpPr>
            <a:spLocks noGrp="1"/>
          </p:cNvSpPr>
          <p:nvPr>
            <p:ph type="sldNum" sz="quarter" idx="4"/>
          </p:nvPr>
        </p:nvSpPr>
        <p:spPr>
          <a:xfrm>
            <a:off x="7833251" y="6244306"/>
            <a:ext cx="712359" cy="365125"/>
          </a:xfrm>
          <a:prstGeom prst="rect">
            <a:avLst/>
          </a:prstGeom>
        </p:spPr>
        <p:txBody>
          <a:bodyPr lIns="0" tIns="0" rIns="0" bIns="0" anchor="b"/>
          <a:lstStyle>
            <a:lvl1pPr algn="ctr">
              <a:defRPr sz="1000">
                <a:solidFill>
                  <a:srgbClr val="303434"/>
                </a:solidFill>
                <a:latin typeface="Franklin Gothic Book"/>
                <a:cs typeface="Franklin Gothic Book"/>
              </a:defRPr>
            </a:lvl1pPr>
          </a:lstStyle>
          <a:p>
            <a:fld id="{8982C9CC-1D9E-6042-AC1C-89704E4D9B7B}" type="slidenum">
              <a:rPr lang="da-DK" smtClean="0"/>
              <a:pPr/>
              <a:t>‹#›</a:t>
            </a:fld>
            <a:endParaRPr lang="da-DK"/>
          </a:p>
        </p:txBody>
      </p:sp>
    </p:spTree>
    <p:extLst>
      <p:ext uri="{BB962C8B-B14F-4D97-AF65-F5344CB8AC3E}">
        <p14:creationId xmlns:p14="http://schemas.microsoft.com/office/powerpoint/2010/main" val="3363601389"/>
      </p:ext>
    </p:extLst>
  </p:cSld>
  <p:clrMap bg1="lt1" tx1="dk1" bg2="lt2" tx2="dk2" accent1="accent1" accent2="accent2" accent3="accent3" accent4="accent4" accent5="accent5" accent6="accent6" hlink="hlink" folHlink="folHlink"/>
  <p:sldLayoutIdLst>
    <p:sldLayoutId id="2147483921" r:id="rId1"/>
    <p:sldLayoutId id="2147483926" r:id="rId2"/>
    <p:sldLayoutId id="2147483896" r:id="rId3"/>
    <p:sldLayoutId id="2147483897" r:id="rId4"/>
    <p:sldLayoutId id="2147483925" r:id="rId5"/>
    <p:sldLayoutId id="2147483904" r:id="rId6"/>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g"/><Relationship Id="rId1" Type="http://schemas.openxmlformats.org/officeDocument/2006/relationships/slideLayout" Target="../slideLayouts/slideLayout39.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0.jpg"/><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30.jpg"/><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slideLayout" Target="../slideLayouts/slideLayout40.xml"/><Relationship Id="rId5" Type="http://schemas.openxmlformats.org/officeDocument/2006/relationships/notesSlide" Target="../notesSlides/notesSlide4.xml"/><Relationship Id="rId6" Type="http://schemas.openxmlformats.org/officeDocument/2006/relationships/image" Target="../media/image34.png"/><Relationship Id="rId7" Type="http://schemas.openxmlformats.org/officeDocument/2006/relationships/oleObject" Target="../embeddings/oleObject1.bin"/><Relationship Id="rId8" Type="http://schemas.openxmlformats.org/officeDocument/2006/relationships/image" Target="../media/image33.emf"/><Relationship Id="rId9" Type="http://schemas.openxmlformats.org/officeDocument/2006/relationships/image" Target="../media/image35.png"/><Relationship Id="rId10"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tiff"/><Relationship Id="rId1" Type="http://schemas.openxmlformats.org/officeDocument/2006/relationships/slideLayout" Target="../slideLayouts/slideLayout3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30.jp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slideLayout" Target="../slideLayouts/slideLayout7.xml"/><Relationship Id="rId5" Type="http://schemas.openxmlformats.org/officeDocument/2006/relationships/notesSlide" Target="../notesSlides/notesSlide9.xml"/><Relationship Id="rId6" Type="http://schemas.openxmlformats.org/officeDocument/2006/relationships/oleObject" Target="../embeddings/oleObject2.bin"/><Relationship Id="rId7" Type="http://schemas.openxmlformats.org/officeDocument/2006/relationships/image" Target="../media/image33.emf"/><Relationship Id="rId8" Type="http://schemas.openxmlformats.org/officeDocument/2006/relationships/image" Target="../media/image30.jpg"/><Relationship Id="rId1" Type="http://schemas.openxmlformats.org/officeDocument/2006/relationships/vmlDrawing" Target="../drawings/vmlDrawing2.vml"/><Relationship Id="rId2"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984" y="1543050"/>
            <a:ext cx="8024319" cy="40248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77742" y="4140578"/>
            <a:ext cx="867824" cy="860211"/>
          </a:xfrm>
          <a:prstGeom prst="rect">
            <a:avLst/>
          </a:prstGeom>
        </p:spPr>
      </p:pic>
      <p:sp>
        <p:nvSpPr>
          <p:cNvPr id="11" name="Rectangle 10"/>
          <p:cNvSpPr/>
          <p:nvPr/>
        </p:nvSpPr>
        <p:spPr>
          <a:xfrm>
            <a:off x="7302255" y="5026195"/>
            <a:ext cx="1812483" cy="646331"/>
          </a:xfrm>
          <a:prstGeom prst="rect">
            <a:avLst/>
          </a:prstGeom>
        </p:spPr>
        <p:txBody>
          <a:bodyPr wrap="square">
            <a:spAutoFit/>
          </a:bodyPr>
          <a:lstStyle/>
          <a:p>
            <a:pPr algn="ctr"/>
            <a:r>
              <a:rPr lang="en-US" b="1" dirty="0">
                <a:solidFill>
                  <a:srgbClr val="00B050"/>
                </a:solidFill>
                <a:latin typeface="+mj-lt"/>
              </a:rPr>
              <a:t>1/4 of </a:t>
            </a:r>
            <a:r>
              <a:rPr lang="en-US" b="1" dirty="0" smtClean="0">
                <a:solidFill>
                  <a:srgbClr val="00B050"/>
                </a:solidFill>
                <a:latin typeface="+mj-lt"/>
              </a:rPr>
              <a:t>the </a:t>
            </a:r>
          </a:p>
          <a:p>
            <a:pPr algn="ctr"/>
            <a:r>
              <a:rPr lang="en-US" b="1" dirty="0" smtClean="0">
                <a:solidFill>
                  <a:srgbClr val="00B050"/>
                </a:solidFill>
                <a:latin typeface="+mj-lt"/>
              </a:rPr>
              <a:t>Global Economy</a:t>
            </a:r>
            <a:endParaRPr lang="en-US" b="1" dirty="0">
              <a:solidFill>
                <a:srgbClr val="00B050"/>
              </a:solidFill>
              <a:latin typeface="+mj-lt"/>
            </a:endParaRPr>
          </a:p>
        </p:txBody>
      </p:sp>
      <p:sp>
        <p:nvSpPr>
          <p:cNvPr id="16" name="Rectangle 15"/>
          <p:cNvSpPr/>
          <p:nvPr/>
        </p:nvSpPr>
        <p:spPr>
          <a:xfrm>
            <a:off x="7580039" y="2945537"/>
            <a:ext cx="1263231" cy="769441"/>
          </a:xfrm>
          <a:prstGeom prst="rect">
            <a:avLst/>
          </a:prstGeom>
        </p:spPr>
        <p:txBody>
          <a:bodyPr wrap="none">
            <a:spAutoFit/>
          </a:bodyPr>
          <a:lstStyle/>
          <a:p>
            <a:pPr algn="ctr"/>
            <a:r>
              <a:rPr lang="en-US" sz="4400" spc="-113" dirty="0">
                <a:solidFill>
                  <a:srgbClr val="00B050"/>
                </a:solidFill>
                <a:latin typeface="+mj-lt"/>
              </a:rPr>
              <a:t>650+</a:t>
            </a:r>
          </a:p>
        </p:txBody>
      </p:sp>
      <p:sp>
        <p:nvSpPr>
          <p:cNvPr id="12" name="Rectangle 11"/>
          <p:cNvSpPr/>
          <p:nvPr/>
        </p:nvSpPr>
        <p:spPr>
          <a:xfrm>
            <a:off x="7461365" y="3607233"/>
            <a:ext cx="1500578" cy="307777"/>
          </a:xfrm>
          <a:prstGeom prst="rect">
            <a:avLst/>
          </a:prstGeom>
        </p:spPr>
        <p:txBody>
          <a:bodyPr wrap="square">
            <a:spAutoFit/>
          </a:bodyPr>
          <a:lstStyle/>
          <a:p>
            <a:pPr algn="ctr"/>
            <a:r>
              <a:rPr lang="en-US" sz="1400" b="1" dirty="0">
                <a:solidFill>
                  <a:srgbClr val="00B050"/>
                </a:solidFill>
                <a:latin typeface="+mj-lt"/>
              </a:rPr>
              <a:t>Million Citizens</a:t>
            </a:r>
          </a:p>
        </p:txBody>
      </p:sp>
      <p:sp>
        <p:nvSpPr>
          <p:cNvPr id="18" name="Rectangle 17"/>
          <p:cNvSpPr/>
          <p:nvPr/>
        </p:nvSpPr>
        <p:spPr>
          <a:xfrm>
            <a:off x="7758324" y="1872828"/>
            <a:ext cx="992388" cy="769441"/>
          </a:xfrm>
          <a:prstGeom prst="rect">
            <a:avLst/>
          </a:prstGeom>
        </p:spPr>
        <p:txBody>
          <a:bodyPr wrap="none">
            <a:spAutoFit/>
          </a:bodyPr>
          <a:lstStyle/>
          <a:p>
            <a:pPr algn="ctr"/>
            <a:r>
              <a:rPr lang="en-US" sz="4400" spc="-113" dirty="0">
                <a:solidFill>
                  <a:srgbClr val="00B050"/>
                </a:solidFill>
                <a:latin typeface="+mj-lt"/>
              </a:rPr>
              <a:t>90+</a:t>
            </a:r>
          </a:p>
        </p:txBody>
      </p:sp>
      <p:sp>
        <p:nvSpPr>
          <p:cNvPr id="19" name="Rectangle 18"/>
          <p:cNvSpPr/>
          <p:nvPr/>
        </p:nvSpPr>
        <p:spPr>
          <a:xfrm>
            <a:off x="7461365" y="2505951"/>
            <a:ext cx="1500578" cy="307777"/>
          </a:xfrm>
          <a:prstGeom prst="rect">
            <a:avLst/>
          </a:prstGeom>
        </p:spPr>
        <p:txBody>
          <a:bodyPr wrap="square">
            <a:spAutoFit/>
          </a:bodyPr>
          <a:lstStyle/>
          <a:p>
            <a:pPr algn="ctr"/>
            <a:r>
              <a:rPr lang="en-US" sz="1400" b="1" dirty="0">
                <a:solidFill>
                  <a:srgbClr val="00B050"/>
                </a:solidFill>
                <a:latin typeface="+mj-lt"/>
              </a:rPr>
              <a:t>Cities</a:t>
            </a:r>
          </a:p>
        </p:txBody>
      </p:sp>
      <p:cxnSp>
        <p:nvCxnSpPr>
          <p:cNvPr id="14" name="Straight Connector 13"/>
          <p:cNvCxnSpPr/>
          <p:nvPr/>
        </p:nvCxnSpPr>
        <p:spPr>
          <a:xfrm>
            <a:off x="7498977" y="2819729"/>
            <a:ext cx="1425353" cy="0"/>
          </a:xfrm>
          <a:prstGeom prst="line">
            <a:avLst/>
          </a:prstGeom>
          <a:ln w="25400">
            <a:solidFill>
              <a:srgbClr val="E7EDE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98977" y="3989322"/>
            <a:ext cx="1425353" cy="0"/>
          </a:xfrm>
          <a:prstGeom prst="line">
            <a:avLst/>
          </a:prstGeom>
          <a:ln w="25400">
            <a:solidFill>
              <a:srgbClr val="E7EDEF"/>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429086" y="438710"/>
            <a:ext cx="7032279" cy="36686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C40 Cities: An </a:t>
            </a:r>
            <a:r>
              <a:rPr lang="en-US" sz="2800" b="1" dirty="0" smtClean="0">
                <a:latin typeface="+mn-lt"/>
              </a:rPr>
              <a:t>International Alliance </a:t>
            </a:r>
            <a:r>
              <a:rPr lang="en-US" sz="2800" b="1" dirty="0">
                <a:latin typeface="+mn-lt"/>
              </a:rPr>
              <a:t>of </a:t>
            </a:r>
            <a:r>
              <a:rPr lang="en-US" sz="2800" b="1" dirty="0" smtClean="0">
                <a:latin typeface="+mn-lt"/>
              </a:rPr>
              <a:t>Mayors</a:t>
            </a:r>
            <a:endParaRPr lang="en-US" sz="2800" b="1" i="1" dirty="0">
              <a:latin typeface="+mn-lt"/>
            </a:endParaRPr>
          </a:p>
        </p:txBody>
      </p:sp>
      <p:cxnSp>
        <p:nvCxnSpPr>
          <p:cNvPr id="20" name="Straight Connector 19"/>
          <p:cNvCxnSpPr/>
          <p:nvPr/>
        </p:nvCxnSpPr>
        <p:spPr>
          <a:xfrm>
            <a:off x="483178" y="901633"/>
            <a:ext cx="6318000" cy="0"/>
          </a:xfrm>
          <a:prstGeom prst="line">
            <a:avLst/>
          </a:prstGeom>
          <a:ln w="15875">
            <a:solidFill>
              <a:srgbClr val="E8415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926" y="377457"/>
            <a:ext cx="699911" cy="699911"/>
          </a:xfrm>
          <a:prstGeom prst="rect">
            <a:avLst/>
          </a:prstGeom>
        </p:spPr>
      </p:pic>
    </p:spTree>
    <p:extLst>
      <p:ext uri="{BB962C8B-B14F-4D97-AF65-F5344CB8AC3E}">
        <p14:creationId xmlns:p14="http://schemas.microsoft.com/office/powerpoint/2010/main" val="501778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9840"/>
          </a:xfrm>
          <a:prstGeom prst="rect">
            <a:avLst/>
          </a:prstGeom>
        </p:spPr>
      </p:pic>
      <p:sp>
        <p:nvSpPr>
          <p:cNvPr id="4" name="Text Placeholder 1"/>
          <p:cNvSpPr>
            <a:spLocks noGrp="1"/>
          </p:cNvSpPr>
          <p:nvPr>
            <p:ph type="body" sz="quarter" idx="4294967295"/>
          </p:nvPr>
        </p:nvSpPr>
        <p:spPr>
          <a:xfrm>
            <a:off x="439965" y="479444"/>
            <a:ext cx="3446235" cy="2187556"/>
          </a:xfrm>
          <a:prstGeom prst="rect">
            <a:avLst/>
          </a:prstGeom>
          <a:solidFill>
            <a:schemeClr val="tx2">
              <a:alpha val="61000"/>
            </a:schemeClr>
          </a:solidFill>
        </p:spPr>
        <p:txBody>
          <a:bodyPr/>
          <a:lstStyle/>
          <a:p>
            <a:pPr marL="50800" indent="0">
              <a:buNone/>
            </a:pPr>
            <a:r>
              <a:rPr lang="en-US" sz="2800" b="1" dirty="0" smtClean="0">
                <a:solidFill>
                  <a:schemeClr val="bg1"/>
                </a:solidFill>
                <a:latin typeface="Calibri" charset="0"/>
              </a:rPr>
              <a:t>C40 Business Plan</a:t>
            </a:r>
            <a:r>
              <a:rPr lang="en-US" sz="2800" b="1" smtClean="0">
                <a:solidFill>
                  <a:schemeClr val="bg1"/>
                </a:solidFill>
                <a:latin typeface="Calibri" charset="0"/>
              </a:rPr>
              <a:t>: Moving </a:t>
            </a:r>
            <a:r>
              <a:rPr lang="en-US" sz="2800" b="1" dirty="0" smtClean="0">
                <a:solidFill>
                  <a:schemeClr val="bg1"/>
                </a:solidFill>
                <a:latin typeface="Calibri" charset="0"/>
              </a:rPr>
              <a:t>the Paris Agreement from aspiration to action</a:t>
            </a:r>
            <a:endParaRPr lang="en-US" sz="2800" b="1" dirty="0">
              <a:solidFill>
                <a:schemeClr val="bg1"/>
              </a:solidFill>
              <a:latin typeface="Calibri" charset="0"/>
            </a:endParaRPr>
          </a:p>
        </p:txBody>
      </p:sp>
      <p:sp>
        <p:nvSpPr>
          <p:cNvPr id="3" name="TextBox 2"/>
          <p:cNvSpPr txBox="1"/>
          <p:nvPr/>
        </p:nvSpPr>
        <p:spPr>
          <a:xfrm>
            <a:off x="9982200" y="3302000"/>
            <a:ext cx="184666" cy="369332"/>
          </a:xfrm>
          <a:prstGeom prst="rect">
            <a:avLst/>
          </a:prstGeom>
          <a:noFill/>
        </p:spPr>
        <p:txBody>
          <a:bodyPr wrap="none" rtlCol="0">
            <a:spAutoFit/>
          </a:bodyPr>
          <a:lstStyle/>
          <a:p>
            <a:pPr defTabSz="457200"/>
            <a:endParaRPr lang="en-GB" dirty="0">
              <a:solidFill>
                <a:srgbClr val="3D4342"/>
              </a:solidFill>
            </a:endParaRPr>
          </a:p>
        </p:txBody>
      </p:sp>
      <p:sp>
        <p:nvSpPr>
          <p:cNvPr id="5" name="TextBox 4"/>
          <p:cNvSpPr txBox="1"/>
          <p:nvPr/>
        </p:nvSpPr>
        <p:spPr>
          <a:xfrm>
            <a:off x="9931400" y="2108200"/>
            <a:ext cx="184666" cy="369332"/>
          </a:xfrm>
          <a:prstGeom prst="rect">
            <a:avLst/>
          </a:prstGeom>
          <a:noFill/>
        </p:spPr>
        <p:txBody>
          <a:bodyPr wrap="none" rtlCol="0">
            <a:spAutoFit/>
          </a:bodyPr>
          <a:lstStyle/>
          <a:p>
            <a:pPr defTabSz="457200"/>
            <a:endParaRPr lang="en-GB" dirty="0">
              <a:solidFill>
                <a:srgbClr val="3D4342"/>
              </a:solidFill>
            </a:endParaRPr>
          </a:p>
        </p:txBody>
      </p:sp>
      <p:sp>
        <p:nvSpPr>
          <p:cNvPr id="6" name="Text Placeholder 1"/>
          <p:cNvSpPr>
            <a:spLocks noGrp="1"/>
          </p:cNvSpPr>
          <p:nvPr>
            <p:ph type="body" sz="quarter" idx="4294967295"/>
          </p:nvPr>
        </p:nvSpPr>
        <p:spPr>
          <a:xfrm>
            <a:off x="108490" y="6013340"/>
            <a:ext cx="8942522" cy="587485"/>
          </a:xfrm>
          <a:prstGeom prst="rect">
            <a:avLst/>
          </a:prstGeom>
          <a:solidFill>
            <a:schemeClr val="tx2">
              <a:alpha val="61000"/>
            </a:schemeClr>
          </a:solidFill>
        </p:spPr>
        <p:txBody>
          <a:bodyPr/>
          <a:lstStyle/>
          <a:p>
            <a:pPr marL="0" indent="0" algn="ctr">
              <a:buNone/>
            </a:pPr>
            <a:r>
              <a:rPr lang="en-US" sz="2800" b="1" dirty="0" smtClean="0">
                <a:solidFill>
                  <a:schemeClr val="bg1"/>
                </a:solidFill>
                <a:latin typeface="Calibri" charset="0"/>
              </a:rPr>
              <a:t>Connectivity – Alignment – Collective Impact</a:t>
            </a:r>
            <a:endParaRPr lang="en-US" sz="2800" b="1" dirty="0">
              <a:solidFill>
                <a:schemeClr val="bg1"/>
              </a:solidFill>
              <a:latin typeface="Calibri" charset="0"/>
            </a:endParaRPr>
          </a:p>
        </p:txBody>
      </p:sp>
    </p:spTree>
    <p:extLst>
      <p:ext uri="{BB962C8B-B14F-4D97-AF65-F5344CB8AC3E}">
        <p14:creationId xmlns:p14="http://schemas.microsoft.com/office/powerpoint/2010/main" val="1294865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982C9CC-1D9E-6042-AC1C-89704E4D9B7B}" type="slidenum">
              <a:rPr lang="da-DK" smtClean="0"/>
              <a:pPr/>
              <a:t>3</a:t>
            </a:fld>
            <a:endParaRPr lang="da-DK" dirty="0"/>
          </a:p>
        </p:txBody>
      </p:sp>
      <p:grpSp>
        <p:nvGrpSpPr>
          <p:cNvPr id="7" name="Group 6"/>
          <p:cNvGrpSpPr/>
          <p:nvPr/>
        </p:nvGrpSpPr>
        <p:grpSpPr>
          <a:xfrm>
            <a:off x="344668" y="416336"/>
            <a:ext cx="8307718" cy="895631"/>
            <a:chOff x="344668" y="502064"/>
            <a:chExt cx="8307718" cy="895631"/>
          </a:xfrm>
        </p:grpSpPr>
        <p:sp>
          <p:nvSpPr>
            <p:cNvPr id="8" name="Text Placeholder 3"/>
            <p:cNvSpPr txBox="1">
              <a:spLocks/>
            </p:cNvSpPr>
            <p:nvPr/>
          </p:nvSpPr>
          <p:spPr>
            <a:xfrm>
              <a:off x="344668" y="502064"/>
              <a:ext cx="7288608" cy="252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000" b="1" dirty="0"/>
                <a:t>CLIMATE AND AIR QUALITY</a:t>
              </a:r>
              <a:endParaRPr lang="en-US" sz="1000" b="1" dirty="0"/>
            </a:p>
          </p:txBody>
        </p:sp>
        <p:cxnSp>
          <p:nvCxnSpPr>
            <p:cNvPr id="9" name="Straight Connector 8"/>
            <p:cNvCxnSpPr/>
            <p:nvPr/>
          </p:nvCxnSpPr>
          <p:spPr>
            <a:xfrm>
              <a:off x="416858" y="1278889"/>
              <a:ext cx="6441142" cy="639"/>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344735" y="694389"/>
              <a:ext cx="8307651" cy="703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mn-lt"/>
                </a:rPr>
                <a:t>Delivering healthy, </a:t>
              </a:r>
              <a:r>
                <a:rPr lang="en-US" sz="2400" b="1" dirty="0" err="1" smtClean="0">
                  <a:latin typeface="+mn-lt"/>
                </a:rPr>
                <a:t>liveable</a:t>
              </a:r>
              <a:r>
                <a:rPr lang="en-US" sz="2400" b="1" dirty="0" smtClean="0">
                  <a:latin typeface="+mn-lt"/>
                </a:rPr>
                <a:t> cities through Climate Action</a:t>
              </a:r>
              <a:endParaRPr lang="en-US" sz="2400" b="1" i="1" dirty="0">
                <a:latin typeface="+mn-lt"/>
              </a:endParaRPr>
            </a:p>
          </p:txBody>
        </p:sp>
      </p:grpSp>
      <p:pic>
        <p:nvPicPr>
          <p:cNvPr id="11"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13862"/>
          <a:stretch/>
        </p:blipFill>
        <p:spPr>
          <a:xfrm>
            <a:off x="610405" y="1426785"/>
            <a:ext cx="7935205" cy="512641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489" y="377457"/>
            <a:ext cx="699911" cy="699911"/>
          </a:xfrm>
          <a:prstGeom prst="rect">
            <a:avLst/>
          </a:prstGeom>
        </p:spPr>
      </p:pic>
      <p:sp>
        <p:nvSpPr>
          <p:cNvPr id="16" name="Text Placeholder 1"/>
          <p:cNvSpPr txBox="1">
            <a:spLocks/>
          </p:cNvSpPr>
          <p:nvPr/>
        </p:nvSpPr>
        <p:spPr>
          <a:xfrm>
            <a:off x="0" y="5453730"/>
            <a:ext cx="9144000" cy="1404270"/>
          </a:xfrm>
          <a:prstGeom prst="rect">
            <a:avLst/>
          </a:prstGeom>
          <a:solidFill>
            <a:srgbClr val="20415C">
              <a:alpha val="94902"/>
            </a:srgbClr>
          </a:solidFill>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800" b="1" dirty="0" smtClean="0">
              <a:solidFill>
                <a:schemeClr val="bg1"/>
              </a:solidFill>
              <a:latin typeface="Calibri" charset="0"/>
            </a:endParaRPr>
          </a:p>
          <a:p>
            <a:pPr marL="0" indent="0" algn="ctr">
              <a:buNone/>
            </a:pPr>
            <a:r>
              <a:rPr lang="en-US" sz="2400" b="1" dirty="0" smtClean="0">
                <a:solidFill>
                  <a:schemeClr val="bg1"/>
                </a:solidFill>
                <a:latin typeface="Calibri" charset="0"/>
              </a:rPr>
              <a:t>“</a:t>
            </a:r>
            <a:r>
              <a:rPr lang="en-US" sz="2400" b="1" dirty="0">
                <a:solidFill>
                  <a:schemeClr val="bg1"/>
                </a:solidFill>
                <a:latin typeface="Calibri" charset="0"/>
              </a:rPr>
              <a:t>Responding to climate change could be the greatest global health opportunity of the 21st century” </a:t>
            </a:r>
          </a:p>
          <a:p>
            <a:pPr marL="0" indent="0" algn="ctr">
              <a:buNone/>
            </a:pPr>
            <a:r>
              <a:rPr lang="en-US" sz="1200" b="1" dirty="0">
                <a:solidFill>
                  <a:schemeClr val="bg1"/>
                </a:solidFill>
                <a:latin typeface="Calibri" charset="0"/>
              </a:rPr>
              <a:t>The UCL-Lancet commission on health and the environment</a:t>
            </a:r>
          </a:p>
        </p:txBody>
      </p:sp>
    </p:spTree>
    <p:extLst>
      <p:ext uri="{BB962C8B-B14F-4D97-AF65-F5344CB8AC3E}">
        <p14:creationId xmlns:p14="http://schemas.microsoft.com/office/powerpoint/2010/main" val="3456125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rotWithShape="1">
          <a:blip r:embed="rId6">
            <a:extLst>
              <a:ext uri="{28A0092B-C50C-407E-A947-70E740481C1C}">
                <a14:useLocalDpi xmlns:a14="http://schemas.microsoft.com/office/drawing/2010/main" val="0"/>
              </a:ext>
            </a:extLst>
          </a:blip>
          <a:srcRect l="48" t="411" r="860" b="26131"/>
          <a:stretch/>
        </p:blipFill>
        <p:spPr bwMode="auto">
          <a:xfrm>
            <a:off x="0" y="1457222"/>
            <a:ext cx="9144000" cy="508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0" y="1457222"/>
            <a:ext cx="9149556" cy="5143500"/>
          </a:xfrm>
          <a:prstGeom prst="rect">
            <a:avLst/>
          </a:prstGeom>
          <a:solidFill>
            <a:srgbClr val="26262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rgbClr val="252F5D"/>
              </a:solidFill>
              <a:ea typeface="ＭＳ Ｐゴシック" pitchFamily="34" charset="-128"/>
            </a:endParaRPr>
          </a:p>
        </p:txBody>
      </p:sp>
      <p:graphicFrame>
        <p:nvGraphicFramePr>
          <p:cNvPr id="39939" name="Object 3" hidden="1"/>
          <p:cNvGraphicFramePr>
            <a:graphicFrameLocks noChangeAspect="1"/>
          </p:cNvGraphicFramePr>
          <p:nvPr>
            <p:custDataLst>
              <p:tags r:id="rId2"/>
            </p:custDataLst>
          </p:nvPr>
        </p:nvGraphicFramePr>
        <p:xfrm>
          <a:off x="1589" y="858839"/>
          <a:ext cx="1587" cy="1587"/>
        </p:xfrm>
        <a:graphic>
          <a:graphicData uri="http://schemas.openxmlformats.org/presentationml/2006/ole">
            <mc:AlternateContent xmlns:mc="http://schemas.openxmlformats.org/markup-compatibility/2006">
              <mc:Choice xmlns:v="urn:schemas-microsoft-com:vml" Requires="v">
                <p:oleObj spid="_x0000_s1037" name="think-cell Slide" r:id="rId7" imgW="38100" imgH="38100" progId="TCLayout.ActiveDocument.1">
                  <p:embed/>
                </p:oleObj>
              </mc:Choice>
              <mc:Fallback>
                <p:oleObj name="think-cell Slide" r:id="rId7" imgW="38100" imgH="3810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9" y="85883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p:cNvSpPr/>
          <p:nvPr>
            <p:custDataLst>
              <p:tags r:id="rId3"/>
            </p:custDataLst>
          </p:nvPr>
        </p:nvSpPr>
        <p:spPr bwMode="auto">
          <a:xfrm>
            <a:off x="0" y="857251"/>
            <a:ext cx="158750" cy="11906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altLang="en-US" sz="1400">
              <a:solidFill>
                <a:srgbClr val="FFFFFF"/>
              </a:solidFill>
              <a:latin typeface="Franklin Gothic Book" pitchFamily="34" charset="0"/>
              <a:ea typeface="ＭＳ Ｐゴシック" pitchFamily="34" charset="-128"/>
              <a:sym typeface="Franklin Gothic Book" pitchFamily="34"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485" y="5492233"/>
            <a:ext cx="4025258" cy="81915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297" y="1540229"/>
            <a:ext cx="4053004" cy="170141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297" y="3324649"/>
            <a:ext cx="4053004" cy="2084577"/>
          </a:xfrm>
          <a:prstGeom prst="rect">
            <a:avLst/>
          </a:prstGeom>
        </p:spPr>
      </p:pic>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b="21810"/>
          <a:stretch/>
        </p:blipFill>
        <p:spPr>
          <a:xfrm>
            <a:off x="4717231" y="1632961"/>
            <a:ext cx="3943841" cy="1608681"/>
          </a:xfrm>
          <a:prstGeom prst="rect">
            <a:avLst/>
          </a:prstGeom>
        </p:spPr>
      </p:pic>
      <p:pic>
        <p:nvPicPr>
          <p:cNvPr id="19" name="Picture Placeholder 4"/>
          <p:cNvPicPr>
            <a:picLocks noChangeAspect="1"/>
          </p:cNvPicPr>
          <p:nvPr/>
        </p:nvPicPr>
        <p:blipFill>
          <a:blip r:embed="rId13">
            <a:extLst>
              <a:ext uri="{28A0092B-C50C-407E-A947-70E740481C1C}">
                <a14:useLocalDpi xmlns:a14="http://schemas.microsoft.com/office/drawing/2010/main" val="0"/>
              </a:ext>
            </a:extLst>
          </a:blip>
          <a:srcRect t="1099" b="1099"/>
          <a:stretch>
            <a:fillRect/>
          </a:stretch>
        </p:blipFill>
        <p:spPr>
          <a:xfrm>
            <a:off x="4717230" y="3362049"/>
            <a:ext cx="3943841" cy="2957881"/>
          </a:xfrm>
          <a:prstGeom prst="rect">
            <a:avLst/>
          </a:prstGeom>
        </p:spPr>
      </p:pic>
      <p:sp>
        <p:nvSpPr>
          <p:cNvPr id="13" name="AutoShape 4" descr="Image result for does not equal sign"/>
          <p:cNvSpPr>
            <a:spLocks noChangeAspect="1" noChangeArrowheads="1"/>
          </p:cNvSpPr>
          <p:nvPr/>
        </p:nvSpPr>
        <p:spPr bwMode="auto">
          <a:xfrm>
            <a:off x="155575" y="12334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 name="AutoShape 6" descr="Image result for does not equal sign"/>
          <p:cNvSpPr>
            <a:spLocks noChangeAspect="1" noChangeArrowheads="1"/>
          </p:cNvSpPr>
          <p:nvPr/>
        </p:nvSpPr>
        <p:spPr bwMode="auto">
          <a:xfrm>
            <a:off x="307975" y="13858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grpSp>
        <p:nvGrpSpPr>
          <p:cNvPr id="18" name="Group 17"/>
          <p:cNvGrpSpPr/>
          <p:nvPr/>
        </p:nvGrpSpPr>
        <p:grpSpPr>
          <a:xfrm>
            <a:off x="344668" y="238536"/>
            <a:ext cx="7288608" cy="959131"/>
            <a:chOff x="344668" y="324264"/>
            <a:chExt cx="7288608" cy="959131"/>
          </a:xfrm>
        </p:grpSpPr>
        <p:sp>
          <p:nvSpPr>
            <p:cNvPr id="21" name="Text Placeholder 3"/>
            <p:cNvSpPr txBox="1">
              <a:spLocks/>
            </p:cNvSpPr>
            <p:nvPr/>
          </p:nvSpPr>
          <p:spPr>
            <a:xfrm>
              <a:off x="344668" y="324264"/>
              <a:ext cx="7288608" cy="252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000" b="1" dirty="0"/>
                <a:t>CLIMATE AND AIR QUALITY</a:t>
              </a:r>
              <a:endParaRPr lang="en-US" sz="1000" b="1" dirty="0"/>
            </a:p>
          </p:txBody>
        </p:sp>
        <p:cxnSp>
          <p:nvCxnSpPr>
            <p:cNvPr id="22" name="Straight Connector 21"/>
            <p:cNvCxnSpPr/>
            <p:nvPr/>
          </p:nvCxnSpPr>
          <p:spPr>
            <a:xfrm>
              <a:off x="416858" y="1278889"/>
              <a:ext cx="6441142" cy="639"/>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344735" y="580089"/>
              <a:ext cx="6729165" cy="703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mn-lt"/>
                </a:rPr>
                <a:t>Air pollution </a:t>
              </a:r>
              <a:r>
                <a:rPr lang="en-US" sz="2400" b="1" dirty="0" smtClean="0">
                  <a:latin typeface="+mn-lt"/>
                </a:rPr>
                <a:t>a </a:t>
              </a:r>
              <a:r>
                <a:rPr lang="en-US" sz="2400" b="1" dirty="0" smtClean="0">
                  <a:latin typeface="+mn-lt"/>
                </a:rPr>
                <a:t>rising political </a:t>
              </a:r>
              <a:r>
                <a:rPr lang="en-US" sz="2400" b="1" dirty="0" smtClean="0">
                  <a:latin typeface="+mn-lt"/>
                </a:rPr>
                <a:t>challenge </a:t>
              </a:r>
              <a:r>
                <a:rPr lang="en-US" sz="2400" b="1" dirty="0">
                  <a:latin typeface="+mn-lt"/>
                </a:rPr>
                <a:t>and </a:t>
              </a:r>
              <a:r>
                <a:rPr lang="en-US" sz="2400" b="1" dirty="0" smtClean="0">
                  <a:latin typeface="+mn-lt"/>
                </a:rPr>
                <a:t>priority </a:t>
              </a:r>
              <a:r>
                <a:rPr lang="en-US" sz="2400" b="1" dirty="0">
                  <a:latin typeface="+mn-lt"/>
                </a:rPr>
                <a:t>for </a:t>
              </a:r>
              <a:r>
                <a:rPr lang="en-US" sz="2400" b="1" dirty="0" smtClean="0">
                  <a:latin typeface="+mn-lt"/>
                </a:rPr>
                <a:t>C40 </a:t>
              </a:r>
              <a:r>
                <a:rPr lang="en-US" sz="2400" b="1" dirty="0">
                  <a:latin typeface="+mn-lt"/>
                </a:rPr>
                <a:t>mayors</a:t>
              </a:r>
            </a:p>
          </p:txBody>
        </p:sp>
      </p:grpSp>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34489" y="377457"/>
            <a:ext cx="699911" cy="699911"/>
          </a:xfrm>
          <a:prstGeom prst="rect">
            <a:avLst/>
          </a:prstGeom>
        </p:spPr>
      </p:pic>
    </p:spTree>
    <p:extLst>
      <p:ext uri="{BB962C8B-B14F-4D97-AF65-F5344CB8AC3E}">
        <p14:creationId xmlns:p14="http://schemas.microsoft.com/office/powerpoint/2010/main" val="99904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7"/>
          </p:nvPr>
        </p:nvSpPr>
        <p:spPr>
          <a:prstGeom prst="rect">
            <a:avLst/>
          </a:prstGeom>
        </p:spPr>
        <p:txBody>
          <a:bodyPr/>
          <a:lstStyle/>
          <a:p>
            <a:fld id="{8982C9CC-1D9E-6042-AC1C-89704E4D9B7B}" type="slidenum">
              <a:rPr lang="da-DK" smtClean="0"/>
              <a:pPr/>
              <a:t>5</a:t>
            </a:fld>
            <a:endParaRPr lang="da-DK" dirty="0"/>
          </a:p>
        </p:txBody>
      </p:sp>
      <p:sp>
        <p:nvSpPr>
          <p:cNvPr id="4" name="Title 3"/>
          <p:cNvSpPr>
            <a:spLocks noGrp="1"/>
          </p:cNvSpPr>
          <p:nvPr>
            <p:ph type="title"/>
          </p:nvPr>
        </p:nvSpPr>
        <p:spPr/>
        <p:txBody>
          <a:bodyPr/>
          <a:lstStyle/>
          <a:p>
            <a:r>
              <a:rPr lang="en-US" sz="2400" b="1" dirty="0" smtClean="0"/>
              <a:t>A Global Approach to Benefits Measurement</a:t>
            </a:r>
            <a:endParaRPr lang="en-US" sz="2400" b="1" dirty="0"/>
          </a:p>
        </p:txBody>
      </p:sp>
      <p:sp>
        <p:nvSpPr>
          <p:cNvPr id="3" name="Text Placeholder 2"/>
          <p:cNvSpPr>
            <a:spLocks noGrp="1"/>
          </p:cNvSpPr>
          <p:nvPr>
            <p:ph type="body" sz="quarter" idx="12"/>
          </p:nvPr>
        </p:nvSpPr>
        <p:spPr>
          <a:xfrm>
            <a:off x="4970362" y="1552971"/>
            <a:ext cx="4359475" cy="2388450"/>
          </a:xfrm>
        </p:spPr>
        <p:txBody>
          <a:bodyPr/>
          <a:lstStyle/>
          <a:p>
            <a:pPr marL="342900" indent="-342900">
              <a:buFont typeface="Arial" panose="020B0604020202020204" pitchFamily="34" charset="0"/>
              <a:buChar char="•"/>
            </a:pPr>
            <a:r>
              <a:rPr lang="en-US" sz="2400" dirty="0" smtClean="0"/>
              <a:t>Practical</a:t>
            </a:r>
            <a:r>
              <a:rPr lang="en-US" sz="2400" dirty="0"/>
              <a:t>, viable method</a:t>
            </a:r>
          </a:p>
          <a:p>
            <a:pPr marL="342900" indent="-342900">
              <a:buFont typeface="Arial" panose="020B0604020202020204" pitchFamily="34" charset="0"/>
              <a:buChar char="•"/>
            </a:pPr>
            <a:r>
              <a:rPr lang="en-US" sz="2400" dirty="0"/>
              <a:t>City data + research</a:t>
            </a:r>
          </a:p>
          <a:p>
            <a:pPr marL="342900" indent="-342900">
              <a:buFont typeface="Arial" panose="020B0604020202020204" pitchFamily="34" charset="0"/>
              <a:buChar char="•"/>
            </a:pPr>
            <a:r>
              <a:rPr lang="en-US" sz="2400" dirty="0"/>
              <a:t>Compelling evidence</a:t>
            </a:r>
          </a:p>
          <a:p>
            <a:pPr marL="342900" indent="-342900">
              <a:buFont typeface="Arial" panose="020B0604020202020204" pitchFamily="34" charset="0"/>
              <a:buChar char="•"/>
            </a:pPr>
            <a:r>
              <a:rPr lang="en-US" sz="2400" dirty="0"/>
              <a:t>Stronger case for </a:t>
            </a:r>
            <a:r>
              <a:rPr lang="en-US" sz="2400" dirty="0" smtClean="0"/>
              <a:t>action</a:t>
            </a:r>
            <a:endParaRPr lang="en-US" sz="24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6516"/>
          <a:stretch/>
        </p:blipFill>
        <p:spPr>
          <a:xfrm>
            <a:off x="115153" y="3615827"/>
            <a:ext cx="4947259" cy="2993604"/>
          </a:xfrm>
          <a:prstGeom prst="rect">
            <a:avLst/>
          </a:prstGeom>
        </p:spPr>
      </p:pic>
      <p:sp>
        <p:nvSpPr>
          <p:cNvPr id="9" name="TextBox 8"/>
          <p:cNvSpPr txBox="1"/>
          <p:nvPr/>
        </p:nvSpPr>
        <p:spPr>
          <a:xfrm>
            <a:off x="115153" y="1610556"/>
            <a:ext cx="4399019" cy="1477328"/>
          </a:xfrm>
          <a:prstGeom prst="rect">
            <a:avLst/>
          </a:prstGeom>
          <a:noFill/>
        </p:spPr>
        <p:txBody>
          <a:bodyPr wrap="square" rtlCol="0">
            <a:spAutoFit/>
          </a:bodyPr>
          <a:lstStyle/>
          <a:p>
            <a:pPr algn="ctr"/>
            <a:r>
              <a:rPr lang="en-US" sz="2400" b="1" dirty="0"/>
              <a:t>Enabling cities to effectively and efficiently measure the wider benefits of climate action</a:t>
            </a:r>
            <a:endParaRPr lang="en-GB" sz="2400" b="1" dirty="0"/>
          </a:p>
          <a:p>
            <a:endParaRPr lang="en-GB" dirty="0"/>
          </a:p>
        </p:txBody>
      </p:sp>
      <p:cxnSp>
        <p:nvCxnSpPr>
          <p:cNvPr id="10" name="Straight Connector 9"/>
          <p:cNvCxnSpPr/>
          <p:nvPr/>
        </p:nvCxnSpPr>
        <p:spPr>
          <a:xfrm>
            <a:off x="416858" y="1040761"/>
            <a:ext cx="6441142" cy="639"/>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l="7228" r="23762"/>
          <a:stretch/>
        </p:blipFill>
        <p:spPr>
          <a:xfrm>
            <a:off x="4369385" y="3615827"/>
            <a:ext cx="4449234" cy="2993604"/>
          </a:xfrm>
          <a:prstGeom prst="rect">
            <a:avLst/>
          </a:prstGeom>
        </p:spPr>
      </p:pic>
      <p:sp>
        <p:nvSpPr>
          <p:cNvPr id="13" name="Text Placeholder 3"/>
          <p:cNvSpPr txBox="1">
            <a:spLocks/>
          </p:cNvSpPr>
          <p:nvPr/>
        </p:nvSpPr>
        <p:spPr>
          <a:xfrm>
            <a:off x="344668" y="238536"/>
            <a:ext cx="7288608" cy="252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000" b="1" dirty="0"/>
              <a:t>CLIMATE AND AIR QUALITY</a:t>
            </a:r>
            <a:endParaRPr lang="en-US" sz="1000" b="1" dirty="0"/>
          </a:p>
        </p:txBody>
      </p:sp>
    </p:spTree>
    <p:extLst>
      <p:ext uri="{BB962C8B-B14F-4D97-AF65-F5344CB8AC3E}">
        <p14:creationId xmlns:p14="http://schemas.microsoft.com/office/powerpoint/2010/main" val="942174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1" cy="6858000"/>
          </a:xfrm>
          <a:prstGeom prst="rect">
            <a:avLst/>
          </a:prstGeom>
        </p:spPr>
      </p:pic>
      <p:sp>
        <p:nvSpPr>
          <p:cNvPr id="10" name="Rektangel 13"/>
          <p:cNvSpPr>
            <a:spLocks noGrp="1"/>
          </p:cNvSpPr>
          <p:nvPr/>
        </p:nvSpPr>
        <p:spPr>
          <a:xfrm>
            <a:off x="233313" y="304553"/>
            <a:ext cx="8695534" cy="6247864"/>
          </a:xfrm>
          <a:prstGeom prst="rect">
            <a:avLst/>
          </a:prstGeom>
          <a:solidFill>
            <a:srgbClr val="DCE0E0">
              <a:alpha val="80000"/>
            </a:srgbClr>
          </a:solidFill>
        </p:spPr>
        <p:txBody>
          <a:bodyPr wrap="square">
            <a:spAutoFit/>
          </a:bodyPr>
          <a:lst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smtClean="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a:p>
            <a:pPr marL="0" indent="0" algn="ctr">
              <a:buNone/>
            </a:pPr>
            <a:endParaRPr lang="en-GB" sz="1600" dirty="0">
              <a:solidFill>
                <a:schemeClr val="accent5">
                  <a:lumMod val="75000"/>
                </a:schemeClr>
              </a:solidFill>
              <a:latin typeface="Calibri"/>
              <a:cs typeface="Calibri"/>
            </a:endParaRPr>
          </a:p>
        </p:txBody>
      </p:sp>
      <p:sp>
        <p:nvSpPr>
          <p:cNvPr id="2" name="Text Placeholder 1"/>
          <p:cNvSpPr>
            <a:spLocks noGrp="1"/>
          </p:cNvSpPr>
          <p:nvPr>
            <p:ph type="body" sz="quarter" idx="18"/>
          </p:nvPr>
        </p:nvSpPr>
        <p:spPr>
          <a:xfrm>
            <a:off x="862222" y="1589505"/>
            <a:ext cx="7437716" cy="5294927"/>
          </a:xfrm>
        </p:spPr>
        <p:txBody>
          <a:bodyPr/>
          <a:lstStyle/>
          <a:p>
            <a:pPr>
              <a:buClr>
                <a:schemeClr val="accent2"/>
              </a:buClr>
            </a:pPr>
            <a:r>
              <a:rPr lang="en-GB" sz="2400" b="1" dirty="0" smtClean="0"/>
              <a:t>Deploying </a:t>
            </a:r>
            <a:r>
              <a:rPr lang="en-GB" sz="2400" b="1" dirty="0" smtClean="0"/>
              <a:t>clean transportation programs across </a:t>
            </a:r>
            <a:r>
              <a:rPr lang="en-GB" sz="2400" b="1" dirty="0" smtClean="0"/>
              <a:t>all C40 cities could </a:t>
            </a:r>
            <a:r>
              <a:rPr lang="en-GB" sz="2400" b="1" dirty="0" smtClean="0"/>
              <a:t>prevent 45,000 </a:t>
            </a:r>
            <a:r>
              <a:rPr lang="en-GB" sz="2400" b="1" dirty="0" smtClean="0"/>
              <a:t>premature deaths</a:t>
            </a:r>
          </a:p>
          <a:p>
            <a:pPr>
              <a:buClr>
                <a:schemeClr val="accent2"/>
              </a:buClr>
            </a:pPr>
            <a:r>
              <a:rPr lang="en-GB" sz="2400" b="1" dirty="0"/>
              <a:t>Cycling in EU saves 15 million tonnes </a:t>
            </a:r>
            <a:r>
              <a:rPr lang="en-GB" sz="2400" b="1" dirty="0" smtClean="0"/>
              <a:t>CO2 </a:t>
            </a:r>
            <a:r>
              <a:rPr lang="en-GB" sz="2400" b="1" dirty="0"/>
              <a:t>and €3 billion</a:t>
            </a:r>
          </a:p>
          <a:p>
            <a:pPr>
              <a:buClr>
                <a:schemeClr val="accent2"/>
              </a:buClr>
            </a:pPr>
            <a:r>
              <a:rPr lang="en-GB" sz="2400" b="1" dirty="0" smtClean="0"/>
              <a:t>By </a:t>
            </a:r>
            <a:r>
              <a:rPr lang="en-GB" sz="2400" b="1" dirty="0" smtClean="0"/>
              <a:t>2030, renewables could </a:t>
            </a:r>
            <a:r>
              <a:rPr lang="en-GB" sz="2400" b="1" dirty="0"/>
              <a:t>save up </a:t>
            </a:r>
            <a:r>
              <a:rPr lang="en-GB" sz="2400" b="1" dirty="0" smtClean="0"/>
              <a:t>to $230 billion </a:t>
            </a:r>
            <a:r>
              <a:rPr lang="en-GB" sz="2400" b="1" dirty="0"/>
              <a:t>and </a:t>
            </a:r>
            <a:r>
              <a:rPr lang="en-GB" sz="2400" b="1" dirty="0" smtClean="0"/>
              <a:t>prevent 500,000 </a:t>
            </a:r>
            <a:r>
              <a:rPr lang="en-GB" sz="2400" b="1" dirty="0"/>
              <a:t>premature deaths </a:t>
            </a:r>
            <a:r>
              <a:rPr lang="en-GB" sz="2400" b="1" dirty="0" smtClean="0"/>
              <a:t>annually</a:t>
            </a:r>
          </a:p>
          <a:p>
            <a:pPr>
              <a:buClr>
                <a:schemeClr val="accent2"/>
              </a:buClr>
            </a:pPr>
            <a:r>
              <a:rPr lang="en-GB" sz="2400" b="1" dirty="0" smtClean="0"/>
              <a:t>By </a:t>
            </a:r>
            <a:r>
              <a:rPr lang="en-GB" sz="2400" b="1" dirty="0"/>
              <a:t>2050, climate strategies could increase average life expectancy in China by 20 months by </a:t>
            </a:r>
            <a:r>
              <a:rPr lang="en-GB" sz="2400" b="1" dirty="0" smtClean="0"/>
              <a:t>2050</a:t>
            </a:r>
            <a:endParaRPr lang="en-GB" sz="2400" b="1" dirty="0"/>
          </a:p>
        </p:txBody>
      </p:sp>
      <p:sp>
        <p:nvSpPr>
          <p:cNvPr id="4" name="Title 3"/>
          <p:cNvSpPr>
            <a:spLocks noGrp="1"/>
          </p:cNvSpPr>
          <p:nvPr>
            <p:ph type="title"/>
          </p:nvPr>
        </p:nvSpPr>
        <p:spPr/>
        <p:txBody>
          <a:bodyPr/>
          <a:lstStyle/>
          <a:p>
            <a:r>
              <a:rPr lang="en-GB" b="1" dirty="0" smtClean="0"/>
              <a:t>Making the case</a:t>
            </a:r>
            <a:endParaRPr lang="en-GB"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6558" y="488080"/>
            <a:ext cx="699911" cy="699911"/>
          </a:xfrm>
          <a:prstGeom prst="rect">
            <a:avLst/>
          </a:prstGeom>
        </p:spPr>
      </p:pic>
      <p:cxnSp>
        <p:nvCxnSpPr>
          <p:cNvPr id="9" name="Straight Connector 8"/>
          <p:cNvCxnSpPr/>
          <p:nvPr/>
        </p:nvCxnSpPr>
        <p:spPr>
          <a:xfrm>
            <a:off x="404158" y="1142361"/>
            <a:ext cx="6441142" cy="639"/>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311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5468" y="1329323"/>
            <a:ext cx="7288528" cy="489154"/>
          </a:xfrm>
        </p:spPr>
        <p:txBody>
          <a:bodyPr/>
          <a:lstStyle/>
          <a:p>
            <a:r>
              <a:rPr lang="en-GB" dirty="0" smtClean="0"/>
              <a:t>Pilot</a:t>
            </a:r>
            <a:endParaRPr lang="en-GB" dirty="0"/>
          </a:p>
        </p:txBody>
      </p:sp>
      <p:sp>
        <p:nvSpPr>
          <p:cNvPr id="6" name="Oval 5"/>
          <p:cNvSpPr/>
          <p:nvPr/>
        </p:nvSpPr>
        <p:spPr>
          <a:xfrm>
            <a:off x="2383277" y="4163438"/>
            <a:ext cx="126459" cy="97277"/>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2924784" y="3644630"/>
            <a:ext cx="126459" cy="97277"/>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p:cNvSpPr/>
          <p:nvPr/>
        </p:nvSpPr>
        <p:spPr>
          <a:xfrm>
            <a:off x="7833251" y="5548009"/>
            <a:ext cx="126459" cy="97277"/>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5184086" y="5204298"/>
            <a:ext cx="126459" cy="97277"/>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2988013" y="5499370"/>
            <a:ext cx="126459" cy="97277"/>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142616" y="3741907"/>
            <a:ext cx="1987741" cy="646331"/>
          </a:xfrm>
          <a:prstGeom prst="rect">
            <a:avLst/>
          </a:prstGeom>
          <a:solidFill>
            <a:schemeClr val="bg1"/>
          </a:solidFill>
          <a:ln w="3175">
            <a:solidFill>
              <a:schemeClr val="accent1">
                <a:lumMod val="75000"/>
              </a:schemeClr>
            </a:solidFill>
          </a:ln>
        </p:spPr>
        <p:txBody>
          <a:bodyPr wrap="square" rtlCol="0">
            <a:spAutoFit/>
          </a:bodyPr>
          <a:lstStyle/>
          <a:p>
            <a:r>
              <a:rPr lang="en-GB" b="1" dirty="0" smtClean="0"/>
              <a:t>Mexico City – </a:t>
            </a:r>
            <a:r>
              <a:rPr lang="en-GB" dirty="0" smtClean="0"/>
              <a:t>Cycling &amp; Walking</a:t>
            </a:r>
            <a:endParaRPr lang="en-GB" b="1" dirty="0"/>
          </a:p>
        </p:txBody>
      </p:sp>
      <p:sp>
        <p:nvSpPr>
          <p:cNvPr id="13" name="TextBox 12"/>
          <p:cNvSpPr txBox="1"/>
          <p:nvPr/>
        </p:nvSpPr>
        <p:spPr>
          <a:xfrm>
            <a:off x="458765" y="5322120"/>
            <a:ext cx="1987741" cy="369332"/>
          </a:xfrm>
          <a:prstGeom prst="rect">
            <a:avLst/>
          </a:prstGeom>
          <a:solidFill>
            <a:schemeClr val="bg1"/>
          </a:solidFill>
          <a:ln>
            <a:solidFill>
              <a:srgbClr val="118C90"/>
            </a:solidFill>
          </a:ln>
        </p:spPr>
        <p:txBody>
          <a:bodyPr wrap="square" rtlCol="0">
            <a:spAutoFit/>
          </a:bodyPr>
          <a:lstStyle/>
          <a:p>
            <a:r>
              <a:rPr lang="en-GB" b="1" dirty="0" smtClean="0"/>
              <a:t>Santiago – </a:t>
            </a:r>
            <a:r>
              <a:rPr lang="en-GB" dirty="0" smtClean="0"/>
              <a:t>BRT</a:t>
            </a:r>
            <a:endParaRPr lang="en-GB" b="1" dirty="0"/>
          </a:p>
        </p:txBody>
      </p:sp>
      <p:sp>
        <p:nvSpPr>
          <p:cNvPr id="14" name="TextBox 13"/>
          <p:cNvSpPr txBox="1"/>
          <p:nvPr/>
        </p:nvSpPr>
        <p:spPr>
          <a:xfrm>
            <a:off x="2924784" y="2962031"/>
            <a:ext cx="1987741" cy="369332"/>
          </a:xfrm>
          <a:prstGeom prst="rect">
            <a:avLst/>
          </a:prstGeom>
          <a:solidFill>
            <a:schemeClr val="bg1"/>
          </a:solidFill>
          <a:ln>
            <a:solidFill>
              <a:srgbClr val="118C90"/>
            </a:solidFill>
          </a:ln>
        </p:spPr>
        <p:txBody>
          <a:bodyPr wrap="square" rtlCol="0">
            <a:spAutoFit/>
          </a:bodyPr>
          <a:lstStyle/>
          <a:p>
            <a:r>
              <a:rPr lang="en-GB" b="1" dirty="0" smtClean="0"/>
              <a:t>NYC – </a:t>
            </a:r>
            <a:r>
              <a:rPr lang="en-GB" dirty="0" smtClean="0"/>
              <a:t>Retrofit</a:t>
            </a:r>
            <a:endParaRPr lang="en-GB" dirty="0"/>
          </a:p>
        </p:txBody>
      </p:sp>
      <p:sp>
        <p:nvSpPr>
          <p:cNvPr id="15" name="TextBox 14"/>
          <p:cNvSpPr txBox="1"/>
          <p:nvPr/>
        </p:nvSpPr>
        <p:spPr>
          <a:xfrm>
            <a:off x="6690193" y="5874974"/>
            <a:ext cx="1987741" cy="646331"/>
          </a:xfrm>
          <a:prstGeom prst="rect">
            <a:avLst/>
          </a:prstGeom>
          <a:solidFill>
            <a:schemeClr val="bg1"/>
          </a:solidFill>
          <a:ln>
            <a:solidFill>
              <a:srgbClr val="118C90"/>
            </a:solidFill>
          </a:ln>
        </p:spPr>
        <p:txBody>
          <a:bodyPr wrap="square" rtlCol="0">
            <a:spAutoFit/>
          </a:bodyPr>
          <a:lstStyle/>
          <a:p>
            <a:r>
              <a:rPr lang="en-GB" b="1" dirty="0" smtClean="0"/>
              <a:t>Melbourne </a:t>
            </a:r>
            <a:r>
              <a:rPr lang="en-GB" dirty="0" smtClean="0"/>
              <a:t>– Urban Forestry</a:t>
            </a:r>
            <a:endParaRPr lang="en-GB" dirty="0"/>
          </a:p>
        </p:txBody>
      </p:sp>
      <p:sp>
        <p:nvSpPr>
          <p:cNvPr id="16" name="TextBox 15"/>
          <p:cNvSpPr txBox="1"/>
          <p:nvPr/>
        </p:nvSpPr>
        <p:spPr>
          <a:xfrm>
            <a:off x="4146008" y="5499370"/>
            <a:ext cx="1987741" cy="646331"/>
          </a:xfrm>
          <a:prstGeom prst="rect">
            <a:avLst/>
          </a:prstGeom>
          <a:solidFill>
            <a:schemeClr val="bg1"/>
          </a:solidFill>
          <a:ln>
            <a:solidFill>
              <a:srgbClr val="118C90"/>
            </a:solidFill>
          </a:ln>
        </p:spPr>
        <p:txBody>
          <a:bodyPr wrap="square" rtlCol="0">
            <a:spAutoFit/>
          </a:bodyPr>
          <a:lstStyle/>
          <a:p>
            <a:r>
              <a:rPr lang="en-GB" b="1" dirty="0" err="1" smtClean="0"/>
              <a:t>Joburg</a:t>
            </a:r>
            <a:r>
              <a:rPr lang="en-GB" b="1" dirty="0" smtClean="0"/>
              <a:t> </a:t>
            </a:r>
            <a:r>
              <a:rPr lang="en-GB" dirty="0" smtClean="0"/>
              <a:t>– Solar thermal Retrofit</a:t>
            </a:r>
            <a:endParaRPr lang="en-GB" dirty="0"/>
          </a:p>
        </p:txBody>
      </p:sp>
      <p:cxnSp>
        <p:nvCxnSpPr>
          <p:cNvPr id="18" name="Elbow Connector 17"/>
          <p:cNvCxnSpPr>
            <a:stCxn id="12" idx="3"/>
            <a:endCxn id="6" idx="2"/>
          </p:cNvCxnSpPr>
          <p:nvPr/>
        </p:nvCxnSpPr>
        <p:spPr>
          <a:xfrm>
            <a:off x="2130357" y="4065073"/>
            <a:ext cx="252920" cy="147004"/>
          </a:xfrm>
          <a:prstGeom prst="bentConnector3">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13" idx="3"/>
            <a:endCxn id="10" idx="2"/>
          </p:cNvCxnSpPr>
          <p:nvPr/>
        </p:nvCxnSpPr>
        <p:spPr>
          <a:xfrm>
            <a:off x="2446506" y="5506786"/>
            <a:ext cx="541507" cy="41223"/>
          </a:xfrm>
          <a:prstGeom prst="bentConnector3">
            <a:avLst/>
          </a:prstGeom>
          <a:ln w="9525">
            <a:solidFill>
              <a:srgbClr val="309EAD"/>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14" idx="2"/>
            <a:endCxn id="7" idx="4"/>
          </p:cNvCxnSpPr>
          <p:nvPr/>
        </p:nvCxnSpPr>
        <p:spPr>
          <a:xfrm rot="5400000">
            <a:off x="3248063" y="3071315"/>
            <a:ext cx="410544" cy="930641"/>
          </a:xfrm>
          <a:prstGeom prst="bentConnector3">
            <a:avLst>
              <a:gd name="adj1" fmla="val 155682"/>
            </a:avLst>
          </a:prstGeom>
          <a:ln w="9525">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6" idx="0"/>
            <a:endCxn id="9" idx="4"/>
          </p:cNvCxnSpPr>
          <p:nvPr/>
        </p:nvCxnSpPr>
        <p:spPr>
          <a:xfrm flipV="1">
            <a:off x="5139879" y="5301575"/>
            <a:ext cx="107437" cy="197795"/>
          </a:xfrm>
          <a:prstGeom prst="straightConnector1">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5" idx="0"/>
            <a:endCxn id="8" idx="4"/>
          </p:cNvCxnSpPr>
          <p:nvPr/>
        </p:nvCxnSpPr>
        <p:spPr>
          <a:xfrm rot="5400000" flipH="1" flipV="1">
            <a:off x="7675428" y="5653922"/>
            <a:ext cx="229688" cy="212417"/>
          </a:xfrm>
          <a:prstGeom prst="bentConnector3">
            <a:avLst/>
          </a:prstGeom>
          <a:ln w="9525">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19770" y="1267279"/>
            <a:ext cx="3975585" cy="4278094"/>
          </a:xfrm>
          <a:prstGeom prst="rect">
            <a:avLst/>
          </a:prstGeom>
          <a:solidFill>
            <a:schemeClr val="bg1"/>
          </a:solidFill>
          <a:ln w="28575">
            <a:solidFill>
              <a:schemeClr val="tx1"/>
            </a:solidFill>
          </a:ln>
        </p:spPr>
        <p:txBody>
          <a:bodyPr wrap="square" rtlCol="0">
            <a:spAutoFit/>
          </a:bodyPr>
          <a:lstStyle/>
          <a:p>
            <a:r>
              <a:rPr lang="en-GB" sz="2000" dirty="0" smtClean="0"/>
              <a:t>Novo Nordisk – Walking &amp; Cycling</a:t>
            </a:r>
          </a:p>
          <a:p>
            <a:pPr marL="539750" indent="-342900">
              <a:buFont typeface="+mj-lt"/>
              <a:buAutoNum type="arabicPeriod"/>
            </a:pPr>
            <a:r>
              <a:rPr lang="en-GB" dirty="0" smtClean="0"/>
              <a:t>Houston</a:t>
            </a:r>
          </a:p>
          <a:p>
            <a:pPr marL="539750" indent="-342900">
              <a:buFont typeface="+mj-lt"/>
              <a:buAutoNum type="arabicPeriod"/>
            </a:pPr>
            <a:r>
              <a:rPr lang="en-GB" dirty="0" smtClean="0"/>
              <a:t>Milan</a:t>
            </a:r>
          </a:p>
          <a:p>
            <a:pPr marL="539750" indent="-342900">
              <a:buFont typeface="+mj-lt"/>
              <a:buAutoNum type="arabicPeriod"/>
            </a:pPr>
            <a:r>
              <a:rPr lang="en-GB" dirty="0"/>
              <a:t>Santiago</a:t>
            </a:r>
          </a:p>
          <a:p>
            <a:pPr marL="539750" indent="-342900">
              <a:buFont typeface="+mj-lt"/>
              <a:buAutoNum type="arabicPeriod"/>
            </a:pPr>
            <a:r>
              <a:rPr lang="en-GB" dirty="0"/>
              <a:t>San Francisco</a:t>
            </a:r>
          </a:p>
          <a:p>
            <a:pPr marL="539750" indent="-342900">
              <a:buFont typeface="+mj-lt"/>
              <a:buAutoNum type="arabicPeriod"/>
            </a:pPr>
            <a:r>
              <a:rPr lang="en-GB" dirty="0" smtClean="0"/>
              <a:t>Nairobi</a:t>
            </a:r>
          </a:p>
          <a:p>
            <a:pPr marL="539750" indent="-342900">
              <a:buFont typeface="+mj-lt"/>
              <a:buAutoNum type="arabicPeriod"/>
            </a:pPr>
            <a:r>
              <a:rPr lang="en-GB" dirty="0" smtClean="0"/>
              <a:t>Buenos Aires</a:t>
            </a:r>
            <a:endParaRPr lang="en-GB" dirty="0"/>
          </a:p>
          <a:p>
            <a:pPr marL="539750" indent="-342900">
              <a:buFont typeface="+mj-lt"/>
              <a:buAutoNum type="arabicPeriod"/>
            </a:pPr>
            <a:r>
              <a:rPr lang="en-GB" dirty="0" smtClean="0"/>
              <a:t>Vancouver</a:t>
            </a:r>
          </a:p>
          <a:p>
            <a:pPr marL="539750" indent="-342900">
              <a:buFont typeface="+mj-lt"/>
              <a:buAutoNum type="arabicPeriod"/>
            </a:pPr>
            <a:r>
              <a:rPr lang="en-GB" dirty="0" smtClean="0"/>
              <a:t>Bangalore</a:t>
            </a:r>
          </a:p>
          <a:p>
            <a:pPr marL="539750" indent="-342900">
              <a:buFont typeface="+mj-lt"/>
              <a:buAutoNum type="arabicPeriod"/>
            </a:pPr>
            <a:r>
              <a:rPr lang="en-GB" dirty="0" smtClean="0"/>
              <a:t>Rio</a:t>
            </a:r>
          </a:p>
          <a:p>
            <a:pPr marL="539750" indent="-342900">
              <a:buFont typeface="+mj-lt"/>
              <a:buAutoNum type="arabicPeriod"/>
            </a:pPr>
            <a:r>
              <a:rPr lang="en-GB" dirty="0" smtClean="0"/>
              <a:t>Barcelona</a:t>
            </a:r>
          </a:p>
          <a:p>
            <a:pPr marL="539750" indent="-342900">
              <a:buFont typeface="+mj-lt"/>
              <a:buAutoNum type="arabicPeriod"/>
            </a:pPr>
            <a:r>
              <a:rPr lang="en-GB" dirty="0" smtClean="0"/>
              <a:t>Bogota</a:t>
            </a:r>
          </a:p>
          <a:p>
            <a:pPr marL="539750" indent="-342900">
              <a:buFont typeface="+mj-lt"/>
              <a:buAutoNum type="arabicPeriod"/>
            </a:pPr>
            <a:r>
              <a:rPr lang="en-GB" dirty="0" smtClean="0"/>
              <a:t>Cape Town</a:t>
            </a:r>
          </a:p>
          <a:p>
            <a:pPr marL="539750" indent="-342900">
              <a:buFont typeface="+mj-lt"/>
              <a:buAutoNum type="arabicPeriod"/>
            </a:pPr>
            <a:endParaRPr lang="en-GB" dirty="0"/>
          </a:p>
          <a:p>
            <a:pPr marL="539750" indent="-342900">
              <a:buFont typeface="+mj-lt"/>
              <a:buAutoNum type="arabicPeriod"/>
            </a:pPr>
            <a:endParaRPr lang="en-GB" dirty="0" smtClean="0"/>
          </a:p>
        </p:txBody>
      </p:sp>
      <p:sp>
        <p:nvSpPr>
          <p:cNvPr id="21" name="TextBox 20"/>
          <p:cNvSpPr txBox="1"/>
          <p:nvPr/>
        </p:nvSpPr>
        <p:spPr>
          <a:xfrm>
            <a:off x="4750745" y="1267279"/>
            <a:ext cx="3996961" cy="4278094"/>
          </a:xfrm>
          <a:prstGeom prst="rect">
            <a:avLst/>
          </a:prstGeom>
          <a:solidFill>
            <a:schemeClr val="bg1"/>
          </a:solidFill>
          <a:ln w="28575">
            <a:solidFill>
              <a:schemeClr val="tx1"/>
            </a:solidFill>
          </a:ln>
        </p:spPr>
        <p:txBody>
          <a:bodyPr wrap="square" rtlCol="0">
            <a:spAutoFit/>
          </a:bodyPr>
          <a:lstStyle/>
          <a:p>
            <a:r>
              <a:rPr lang="en-GB" sz="2000" dirty="0" smtClean="0"/>
              <a:t>J&amp;J – Air Quality</a:t>
            </a:r>
          </a:p>
          <a:p>
            <a:pPr marL="539750" indent="-342900">
              <a:buFont typeface="+mj-lt"/>
              <a:buAutoNum type="arabicPeriod"/>
            </a:pPr>
            <a:r>
              <a:rPr lang="en-GB" dirty="0" smtClean="0"/>
              <a:t>Paris - FFS</a:t>
            </a:r>
          </a:p>
          <a:p>
            <a:pPr marL="539750" indent="-342900">
              <a:buFont typeface="+mj-lt"/>
              <a:buAutoNum type="arabicPeriod"/>
            </a:pPr>
            <a:r>
              <a:rPr lang="en-GB" dirty="0" smtClean="0"/>
              <a:t>Santiago - </a:t>
            </a:r>
            <a:r>
              <a:rPr lang="en-GB" dirty="0" err="1" smtClean="0"/>
              <a:t>cookstoves</a:t>
            </a:r>
            <a:endParaRPr lang="en-GB" dirty="0" smtClean="0"/>
          </a:p>
          <a:p>
            <a:pPr marL="539750" indent="-342900">
              <a:buFont typeface="+mj-lt"/>
              <a:buAutoNum type="arabicPeriod"/>
            </a:pPr>
            <a:r>
              <a:rPr lang="en-GB" dirty="0" smtClean="0"/>
              <a:t>Salvador – Cleaner buses</a:t>
            </a:r>
          </a:p>
          <a:p>
            <a:pPr marL="539750" indent="-342900">
              <a:buFont typeface="+mj-lt"/>
              <a:buAutoNum type="arabicPeriod"/>
            </a:pPr>
            <a:r>
              <a:rPr lang="en-GB" dirty="0" err="1" smtClean="0"/>
              <a:t>Joburg</a:t>
            </a:r>
            <a:r>
              <a:rPr lang="en-GB" dirty="0" smtClean="0"/>
              <a:t> – electrification</a:t>
            </a:r>
          </a:p>
          <a:p>
            <a:pPr marL="539750" indent="-342900">
              <a:buFont typeface="+mj-lt"/>
              <a:buAutoNum type="arabicPeriod"/>
            </a:pPr>
            <a:r>
              <a:rPr lang="en-GB" dirty="0" smtClean="0"/>
              <a:t>Barcelona – LEZ</a:t>
            </a:r>
          </a:p>
          <a:p>
            <a:pPr marL="539750" indent="-342900">
              <a:buFont typeface="+mj-lt"/>
              <a:buAutoNum type="arabicPeriod"/>
            </a:pPr>
            <a:r>
              <a:rPr lang="en-GB" dirty="0" smtClean="0"/>
              <a:t>Athens – LEZ</a:t>
            </a:r>
          </a:p>
          <a:p>
            <a:pPr marL="539750" indent="-342900">
              <a:buFont typeface="+mj-lt"/>
              <a:buAutoNum type="arabicPeriod"/>
            </a:pPr>
            <a:r>
              <a:rPr lang="en-GB" dirty="0" smtClean="0"/>
              <a:t>Istanbul – floating PV</a:t>
            </a:r>
          </a:p>
          <a:p>
            <a:pPr marL="539750" indent="-342900">
              <a:buFont typeface="+mj-lt"/>
              <a:buAutoNum type="arabicPeriod"/>
            </a:pPr>
            <a:r>
              <a:rPr lang="en-GB" dirty="0" smtClean="0"/>
              <a:t>Hanoi – BRT (moped ban)</a:t>
            </a:r>
          </a:p>
          <a:p>
            <a:pPr marL="539750" indent="-342900">
              <a:buFont typeface="+mj-lt"/>
              <a:buAutoNum type="arabicPeriod"/>
            </a:pPr>
            <a:r>
              <a:rPr lang="en-GB" dirty="0" smtClean="0"/>
              <a:t>Quezon City – emissions </a:t>
            </a:r>
            <a:r>
              <a:rPr lang="en-GB" dirty="0" err="1" smtClean="0"/>
              <a:t>regs</a:t>
            </a:r>
            <a:endParaRPr lang="en-GB" dirty="0" smtClean="0"/>
          </a:p>
          <a:p>
            <a:pPr marL="539750" indent="-342900">
              <a:buFont typeface="+mj-lt"/>
              <a:buAutoNum type="arabicPeriod"/>
            </a:pPr>
            <a:r>
              <a:rPr lang="en-GB" dirty="0" smtClean="0"/>
              <a:t>Karachi – BRT</a:t>
            </a:r>
          </a:p>
          <a:p>
            <a:pPr marL="539750" indent="-342900">
              <a:buFont typeface="+mj-lt"/>
              <a:buAutoNum type="arabicPeriod"/>
            </a:pPr>
            <a:r>
              <a:rPr lang="en-GB" dirty="0" smtClean="0"/>
              <a:t>Buenos Aires – BRT</a:t>
            </a:r>
          </a:p>
          <a:p>
            <a:pPr marL="539750" indent="-342900">
              <a:buFont typeface="+mj-lt"/>
              <a:buAutoNum type="arabicPeriod"/>
            </a:pPr>
            <a:r>
              <a:rPr lang="en-GB" dirty="0" smtClean="0"/>
              <a:t>Quito – emissions </a:t>
            </a:r>
            <a:r>
              <a:rPr lang="en-GB" dirty="0" err="1" smtClean="0"/>
              <a:t>regs</a:t>
            </a:r>
            <a:endParaRPr lang="en-GB" dirty="0" smtClean="0"/>
          </a:p>
          <a:p>
            <a:pPr marL="539750" indent="-342900">
              <a:buFont typeface="+mj-lt"/>
              <a:buAutoNum type="arabicPeriod"/>
            </a:pPr>
            <a:r>
              <a:rPr lang="en-GB" dirty="0" smtClean="0"/>
              <a:t>Medellin – bus upgrade</a:t>
            </a:r>
          </a:p>
          <a:p>
            <a:pPr marL="539750" indent="-342900">
              <a:buFont typeface="+mj-lt"/>
              <a:buAutoNum type="arabicPeriod"/>
            </a:pPr>
            <a:r>
              <a:rPr lang="en-GB" dirty="0" smtClean="0"/>
              <a:t>Mexico City –industrial </a:t>
            </a:r>
            <a:r>
              <a:rPr lang="en-GB" dirty="0" err="1" smtClean="0"/>
              <a:t>ee</a:t>
            </a:r>
            <a:endParaRPr lang="en-GB" dirty="0" smtClean="0"/>
          </a:p>
        </p:txBody>
      </p:sp>
      <p:sp>
        <p:nvSpPr>
          <p:cNvPr id="5" name="Rectangle 4"/>
          <p:cNvSpPr/>
          <p:nvPr/>
        </p:nvSpPr>
        <p:spPr>
          <a:xfrm>
            <a:off x="4912525" y="1654864"/>
            <a:ext cx="3659975" cy="3791904"/>
          </a:xfrm>
          <a:prstGeom prst="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187325" indent="-187325" algn="ctr">
              <a:buFont typeface="Arial" panose="020B0604020202020204" pitchFamily="34" charset="0"/>
              <a:buChar char="•"/>
            </a:pPr>
            <a:r>
              <a:rPr lang="en-GB" sz="2400" dirty="0" smtClean="0"/>
              <a:t>30–40 </a:t>
            </a:r>
            <a:r>
              <a:rPr lang="en-GB" sz="2400" dirty="0"/>
              <a:t>million citizens </a:t>
            </a:r>
            <a:r>
              <a:rPr lang="en-GB" sz="2400" dirty="0" smtClean="0"/>
              <a:t>improved health</a:t>
            </a:r>
          </a:p>
          <a:p>
            <a:pPr marL="187325" indent="-187325" algn="ctr">
              <a:buFont typeface="Arial" panose="020B0604020202020204" pitchFamily="34" charset="0"/>
              <a:buChar char="•"/>
            </a:pPr>
            <a:r>
              <a:rPr lang="en-GB" sz="2400" dirty="0" smtClean="0"/>
              <a:t>LEZ exchange</a:t>
            </a:r>
          </a:p>
          <a:p>
            <a:pPr marL="187325" indent="-187325" algn="ctr">
              <a:buFont typeface="Arial" panose="020B0604020202020204" pitchFamily="34" charset="0"/>
              <a:buChar char="•"/>
            </a:pPr>
            <a:r>
              <a:rPr lang="en-GB" sz="2400" dirty="0" smtClean="0"/>
              <a:t>Greater enforcement</a:t>
            </a:r>
            <a:endParaRPr lang="en-GB" sz="2400" dirty="0"/>
          </a:p>
        </p:txBody>
      </p:sp>
      <p:sp>
        <p:nvSpPr>
          <p:cNvPr id="23" name="Rectangle 22"/>
          <p:cNvSpPr/>
          <p:nvPr/>
        </p:nvSpPr>
        <p:spPr>
          <a:xfrm>
            <a:off x="576531" y="1649419"/>
            <a:ext cx="3659975" cy="3808730"/>
          </a:xfrm>
          <a:prstGeom prst="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187325" indent="-187325" algn="ctr">
              <a:buFont typeface="Arial" panose="020B0604020202020204" pitchFamily="34" charset="0"/>
              <a:buChar char="•"/>
            </a:pPr>
            <a:r>
              <a:rPr lang="en-GB" sz="2400" dirty="0" smtClean="0"/>
              <a:t>Bike share launched</a:t>
            </a:r>
          </a:p>
          <a:p>
            <a:pPr marL="187325" indent="-187325" algn="ctr">
              <a:buFont typeface="Arial" panose="020B0604020202020204" pitchFamily="34" charset="0"/>
              <a:buChar char="•"/>
            </a:pPr>
            <a:r>
              <a:rPr lang="en-GB" sz="2400" dirty="0" smtClean="0"/>
              <a:t>Safer crossing</a:t>
            </a:r>
          </a:p>
          <a:p>
            <a:pPr marL="187325" indent="-187325" algn="ctr">
              <a:buFont typeface="Arial" panose="020B0604020202020204" pitchFamily="34" charset="0"/>
              <a:buChar char="•"/>
            </a:pPr>
            <a:r>
              <a:rPr lang="en-GB" sz="2400" dirty="0" smtClean="0"/>
              <a:t>National funding</a:t>
            </a:r>
            <a:endParaRPr lang="en-GB" sz="2400" dirty="0"/>
          </a:p>
        </p:txBody>
      </p:sp>
      <p:sp>
        <p:nvSpPr>
          <p:cNvPr id="25" name="Title 3"/>
          <p:cNvSpPr txBox="1">
            <a:spLocks/>
          </p:cNvSpPr>
          <p:nvPr/>
        </p:nvSpPr>
        <p:spPr>
          <a:xfrm>
            <a:off x="395536" y="5680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0" i="0" kern="1200" baseline="0">
                <a:solidFill>
                  <a:srgbClr val="303434"/>
                </a:solidFill>
                <a:latin typeface="+mn-lt"/>
                <a:ea typeface="+mj-ea"/>
                <a:cs typeface="Calibri Light"/>
              </a:defRPr>
            </a:lvl1pPr>
          </a:lstStyle>
          <a:p>
            <a:r>
              <a:rPr lang="en-US" sz="2400" b="1" smtClean="0"/>
              <a:t>A Global Approach to Benefits Measurement</a:t>
            </a:r>
            <a:endParaRPr lang="en-US" sz="2400" b="1" dirty="0"/>
          </a:p>
        </p:txBody>
      </p:sp>
      <p:cxnSp>
        <p:nvCxnSpPr>
          <p:cNvPr id="27" name="Straight Connector 26"/>
          <p:cNvCxnSpPr/>
          <p:nvPr/>
        </p:nvCxnSpPr>
        <p:spPr>
          <a:xfrm>
            <a:off x="416858" y="1015361"/>
            <a:ext cx="6441142" cy="639"/>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3"/>
          <p:cNvSpPr txBox="1">
            <a:spLocks/>
          </p:cNvSpPr>
          <p:nvPr/>
        </p:nvSpPr>
        <p:spPr>
          <a:xfrm>
            <a:off x="344668" y="238536"/>
            <a:ext cx="7288608" cy="252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000" b="1" dirty="0"/>
              <a:t>CLIMATE AND AIR QUALITY</a:t>
            </a:r>
            <a:endParaRPr lang="en-US" sz="1000" b="1" dirty="0"/>
          </a:p>
        </p:txBody>
      </p:sp>
    </p:spTree>
    <p:extLst>
      <p:ext uri="{BB962C8B-B14F-4D97-AF65-F5344CB8AC3E}">
        <p14:creationId xmlns:p14="http://schemas.microsoft.com/office/powerpoint/2010/main" val="64469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5"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9"/>
          <p:cNvSpPr txBox="1">
            <a:spLocks/>
          </p:cNvSpPr>
          <p:nvPr/>
        </p:nvSpPr>
        <p:spPr>
          <a:xfrm>
            <a:off x="422030" y="1543536"/>
            <a:ext cx="8061570" cy="1494693"/>
          </a:xfrm>
          <a:prstGeom prst="rect">
            <a:avLst/>
          </a:prstGeom>
        </p:spPr>
        <p:txBody>
          <a:bodyPr lIns="0" tIns="0" rIns="0" bIns="0" anchor="ctr">
            <a:noAutofit/>
          </a:bodyPr>
          <a:lstStyle>
            <a:lvl1pPr marL="0" marR="0" indent="0" algn="l" defTabSz="457200" rtl="0" eaLnBrk="1" fontAlgn="auto" latinLnBrk="0" hangingPunct="1">
              <a:lnSpc>
                <a:spcPct val="100000"/>
              </a:lnSpc>
              <a:spcBef>
                <a:spcPct val="0"/>
              </a:spcBef>
              <a:spcAft>
                <a:spcPts val="0"/>
              </a:spcAft>
              <a:buClrTx/>
              <a:buSzTx/>
              <a:buFontTx/>
              <a:buNone/>
              <a:tabLst/>
              <a:defRPr sz="3200" b="0" i="0" kern="1200">
                <a:solidFill>
                  <a:srgbClr val="303434"/>
                </a:solidFill>
                <a:latin typeface="+mn-lt"/>
                <a:ea typeface="+mj-ea"/>
                <a:cs typeface="Calibri Light"/>
              </a:defRPr>
            </a:lvl1pPr>
          </a:lstStyle>
          <a:p>
            <a:pPr fontAlgn="base"/>
            <a:r>
              <a:rPr lang="en-US" sz="2000" dirty="0" smtClean="0"/>
              <a:t>“</a:t>
            </a:r>
            <a:r>
              <a:rPr lang="is-IS" sz="2000" dirty="0" smtClean="0"/>
              <a:t>… </a:t>
            </a:r>
            <a:r>
              <a:rPr lang="en-US" sz="2000" dirty="0" smtClean="0"/>
              <a:t>big </a:t>
            </a:r>
            <a:r>
              <a:rPr lang="en-US" sz="2000" dirty="0"/>
              <a:t>cities around the world can pool their expertise and their influence to encourage big industry to clean up its act</a:t>
            </a:r>
            <a:r>
              <a:rPr lang="en-US" sz="2000" dirty="0" smtClean="0"/>
              <a:t>.” </a:t>
            </a:r>
          </a:p>
          <a:p>
            <a:pPr fontAlgn="base"/>
            <a:r>
              <a:rPr lang="en-US" sz="1600" dirty="0" smtClean="0"/>
              <a:t>– </a:t>
            </a:r>
            <a:r>
              <a:rPr lang="en-US" sz="1600" i="1" dirty="0" smtClean="0"/>
              <a:t>Mayor Kahn of London</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6" t="25930" r="236" b="27308"/>
          <a:stretch/>
        </p:blipFill>
        <p:spPr>
          <a:xfrm>
            <a:off x="0" y="0"/>
            <a:ext cx="7438292" cy="10702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677" y="3097064"/>
            <a:ext cx="4573954" cy="3044538"/>
          </a:xfrm>
          <a:prstGeom prst="rect">
            <a:avLst/>
          </a:prstGeom>
        </p:spPr>
      </p:pic>
      <p:sp>
        <p:nvSpPr>
          <p:cNvPr id="7" name="Rectangle 6"/>
          <p:cNvSpPr/>
          <p:nvPr/>
        </p:nvSpPr>
        <p:spPr>
          <a:xfrm>
            <a:off x="4980722" y="3097064"/>
            <a:ext cx="3678355" cy="2862322"/>
          </a:xfrm>
          <a:prstGeom prst="rect">
            <a:avLst/>
          </a:prstGeom>
        </p:spPr>
        <p:txBody>
          <a:bodyPr wrap="square">
            <a:spAutoFit/>
          </a:bodyPr>
          <a:lstStyle/>
          <a:p>
            <a:pPr marL="295275" indent="-295275" fontAlgn="base">
              <a:buFont typeface="Arial" charset="0"/>
              <a:buChar char="•"/>
            </a:pPr>
            <a:r>
              <a:rPr lang="en-US" sz="2000" b="1" dirty="0"/>
              <a:t>London, Madrid, Mexico City, Milan, Moscow, Oslo, Paris, Seoul and Tokyo</a:t>
            </a:r>
          </a:p>
          <a:p>
            <a:pPr marL="295275" indent="-295275" fontAlgn="base">
              <a:buFont typeface="Arial" charset="0"/>
              <a:buChar char="•"/>
            </a:pPr>
            <a:r>
              <a:rPr lang="en-US" sz="2000" b="1" dirty="0" smtClean="0"/>
              <a:t>London </a:t>
            </a:r>
            <a:r>
              <a:rPr lang="en-US" sz="2000" b="1" dirty="0"/>
              <a:t>Clean Vehicle Checker </a:t>
            </a:r>
            <a:r>
              <a:rPr lang="en-US" sz="2000" b="1" dirty="0" smtClean="0"/>
              <a:t>(2017</a:t>
            </a:r>
            <a:r>
              <a:rPr lang="en-US" sz="2000" b="1" dirty="0"/>
              <a:t>) </a:t>
            </a:r>
            <a:endParaRPr lang="en-US" sz="2000" b="1" dirty="0" smtClean="0"/>
          </a:p>
          <a:p>
            <a:pPr marL="295275" indent="-295275" fontAlgn="base">
              <a:buFont typeface="Arial" charset="0"/>
              <a:buChar char="•"/>
            </a:pPr>
            <a:r>
              <a:rPr lang="en-US" sz="2000" b="1" dirty="0" smtClean="0"/>
              <a:t>Independent testing: TRUE project with ICCT, Paris, London </a:t>
            </a:r>
            <a:r>
              <a:rPr lang="en-US" sz="2000" b="1" dirty="0"/>
              <a:t>(</a:t>
            </a:r>
            <a:r>
              <a:rPr lang="en-US" sz="2000" b="1" dirty="0" smtClean="0"/>
              <a:t>on-road emissions testing and car rating, 2018)</a:t>
            </a:r>
          </a:p>
        </p:txBody>
      </p:sp>
      <p:cxnSp>
        <p:nvCxnSpPr>
          <p:cNvPr id="9" name="Straight Connector 8"/>
          <p:cNvCxnSpPr/>
          <p:nvPr/>
        </p:nvCxnSpPr>
        <p:spPr>
          <a:xfrm>
            <a:off x="378758" y="1396361"/>
            <a:ext cx="6441142" cy="639"/>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799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9" name="Object 3" hidden="1"/>
          <p:cNvGraphicFramePr>
            <a:graphicFrameLocks noChangeAspect="1"/>
          </p:cNvGraphicFramePr>
          <p:nvPr>
            <p:custDataLst>
              <p:tags r:id="rId2"/>
            </p:custDataLst>
          </p:nvPr>
        </p:nvGraphicFramePr>
        <p:xfrm>
          <a:off x="1589" y="858839"/>
          <a:ext cx="1587" cy="1587"/>
        </p:xfrm>
        <a:graphic>
          <a:graphicData uri="http://schemas.openxmlformats.org/presentationml/2006/ole">
            <mc:AlternateContent xmlns:mc="http://schemas.openxmlformats.org/markup-compatibility/2006">
              <mc:Choice xmlns:v="urn:schemas-microsoft-com:vml" Requires="v">
                <p:oleObj spid="_x0000_s6153" name="think-cell Slide" r:id="rId6" imgW="38100" imgH="38100" progId="TCLayout.ActiveDocument.1">
                  <p:embed/>
                </p:oleObj>
              </mc:Choice>
              <mc:Fallback>
                <p:oleObj name="think-cell Slide" r:id="rId6" imgW="38100" imgH="3810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 y="85883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p:cNvSpPr/>
          <p:nvPr>
            <p:custDataLst>
              <p:tags r:id="rId3"/>
            </p:custDataLst>
          </p:nvPr>
        </p:nvSpPr>
        <p:spPr bwMode="auto">
          <a:xfrm>
            <a:off x="0" y="857251"/>
            <a:ext cx="158750" cy="11906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altLang="en-US" sz="1400">
              <a:solidFill>
                <a:srgbClr val="FFFFFF"/>
              </a:solidFill>
              <a:latin typeface="Franklin Gothic Book" pitchFamily="34" charset="0"/>
              <a:ea typeface="ＭＳ Ｐゴシック" pitchFamily="34" charset="-128"/>
              <a:sym typeface="Franklin Gothic Book" pitchFamily="34" charset="0"/>
            </a:endParaRPr>
          </a:p>
        </p:txBody>
      </p:sp>
      <p:sp>
        <p:nvSpPr>
          <p:cNvPr id="13" name="AutoShape 4" descr="Image result for does not equal sign"/>
          <p:cNvSpPr>
            <a:spLocks noChangeAspect="1" noChangeArrowheads="1"/>
          </p:cNvSpPr>
          <p:nvPr/>
        </p:nvSpPr>
        <p:spPr bwMode="auto">
          <a:xfrm>
            <a:off x="155575" y="12334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 name="AutoShape 6" descr="Image result for does not equal sign"/>
          <p:cNvSpPr>
            <a:spLocks noChangeAspect="1" noChangeArrowheads="1"/>
          </p:cNvSpPr>
          <p:nvPr/>
        </p:nvSpPr>
        <p:spPr bwMode="auto">
          <a:xfrm>
            <a:off x="3203326" y="569429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grpSp>
        <p:nvGrpSpPr>
          <p:cNvPr id="18" name="Group 17"/>
          <p:cNvGrpSpPr/>
          <p:nvPr/>
        </p:nvGrpSpPr>
        <p:grpSpPr>
          <a:xfrm>
            <a:off x="344668" y="238536"/>
            <a:ext cx="7288608" cy="959131"/>
            <a:chOff x="344668" y="324264"/>
            <a:chExt cx="7288608" cy="959131"/>
          </a:xfrm>
        </p:grpSpPr>
        <p:sp>
          <p:nvSpPr>
            <p:cNvPr id="21" name="Text Placeholder 3"/>
            <p:cNvSpPr txBox="1">
              <a:spLocks/>
            </p:cNvSpPr>
            <p:nvPr/>
          </p:nvSpPr>
          <p:spPr>
            <a:xfrm>
              <a:off x="344668" y="324264"/>
              <a:ext cx="7288608" cy="252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000" b="1" dirty="0" smtClean="0"/>
                <a:t>CLIMATE AND AIR QUALITY</a:t>
              </a:r>
              <a:endParaRPr lang="en-US" sz="1000" b="1" dirty="0"/>
            </a:p>
          </p:txBody>
        </p:sp>
        <p:cxnSp>
          <p:nvCxnSpPr>
            <p:cNvPr id="22" name="Straight Connector 21"/>
            <p:cNvCxnSpPr/>
            <p:nvPr/>
          </p:nvCxnSpPr>
          <p:spPr>
            <a:xfrm>
              <a:off x="416858" y="1278889"/>
              <a:ext cx="6441142" cy="639"/>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344735" y="580089"/>
              <a:ext cx="6729165" cy="703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mn-lt"/>
                </a:rPr>
                <a:t>Los Angeles </a:t>
              </a:r>
              <a:r>
                <a:rPr lang="en-US" sz="2400" b="1" dirty="0" smtClean="0">
                  <a:latin typeface="+mn-lt"/>
                </a:rPr>
                <a:t>pilot to assess city power to act </a:t>
              </a:r>
              <a:endParaRPr lang="en-US" sz="2400" b="1" dirty="0">
                <a:latin typeface="+mn-lt"/>
              </a:endParaRPr>
            </a:p>
          </p:txBody>
        </p:sp>
      </p:gr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4489" y="377457"/>
            <a:ext cx="699911" cy="699911"/>
          </a:xfrm>
          <a:prstGeom prst="rect">
            <a:avLst/>
          </a:prstGeom>
        </p:spPr>
      </p:pic>
      <p:sp>
        <p:nvSpPr>
          <p:cNvPr id="2" name="TextBox 1"/>
          <p:cNvSpPr txBox="1"/>
          <p:nvPr/>
        </p:nvSpPr>
        <p:spPr>
          <a:xfrm>
            <a:off x="2040151" y="1583776"/>
            <a:ext cx="5033749" cy="1631216"/>
          </a:xfrm>
          <a:prstGeom prst="rect">
            <a:avLst/>
          </a:prstGeom>
          <a:solidFill>
            <a:srgbClr val="007477">
              <a:alpha val="54902"/>
            </a:srgbClr>
          </a:solidFill>
          <a:ln>
            <a:solidFill>
              <a:schemeClr val="accent1"/>
            </a:solidFill>
          </a:ln>
        </p:spPr>
        <p:txBody>
          <a:bodyPr wrap="square" rtlCol="0">
            <a:spAutoFit/>
          </a:bodyPr>
          <a:lstStyle/>
          <a:p>
            <a:pPr marL="342900" indent="-228600">
              <a:buFont typeface="Arial" charset="0"/>
              <a:buChar char="•"/>
            </a:pPr>
            <a:r>
              <a:rPr lang="en-US" sz="2000" b="1" dirty="0" smtClean="0"/>
              <a:t>1,600 </a:t>
            </a:r>
            <a:r>
              <a:rPr lang="en-US" sz="2000" b="1" dirty="0"/>
              <a:t>premature deaths per </a:t>
            </a:r>
            <a:r>
              <a:rPr lang="en-US" sz="2000" b="1" dirty="0" smtClean="0"/>
              <a:t>year</a:t>
            </a:r>
          </a:p>
          <a:p>
            <a:pPr marL="342900" indent="-228600">
              <a:buFont typeface="Arial" charset="0"/>
              <a:buChar char="•"/>
            </a:pPr>
            <a:r>
              <a:rPr lang="en-US" sz="2000" b="1" dirty="0" smtClean="0"/>
              <a:t>Children </a:t>
            </a:r>
            <a:r>
              <a:rPr lang="en-US" sz="2000" b="1" dirty="0"/>
              <a:t>have 10-15% lower lung </a:t>
            </a:r>
            <a:r>
              <a:rPr lang="en-US" sz="2000" b="1" dirty="0" smtClean="0"/>
              <a:t>function</a:t>
            </a:r>
          </a:p>
          <a:p>
            <a:pPr marL="342900" indent="-228600">
              <a:buFont typeface="Arial" charset="0"/>
              <a:buChar char="•"/>
            </a:pPr>
            <a:r>
              <a:rPr lang="en-US" sz="2000" b="1" dirty="0" smtClean="0"/>
              <a:t>74</a:t>
            </a:r>
            <a:r>
              <a:rPr lang="en-US" sz="2000" b="1" dirty="0"/>
              <a:t>% greater risk of </a:t>
            </a:r>
            <a:r>
              <a:rPr lang="en-US" sz="2000" b="1" dirty="0" smtClean="0"/>
              <a:t>asthma</a:t>
            </a:r>
            <a:endParaRPr lang="en-US" sz="2000" b="1" dirty="0"/>
          </a:p>
          <a:p>
            <a:pPr marL="342900" indent="-228600">
              <a:buFont typeface="Arial" charset="0"/>
              <a:buChar char="•"/>
            </a:pPr>
            <a:r>
              <a:rPr lang="en-US" sz="2000" b="1" dirty="0" smtClean="0"/>
              <a:t>37</a:t>
            </a:r>
            <a:r>
              <a:rPr lang="en-US" sz="2000" b="1" dirty="0"/>
              <a:t>% greater risk of </a:t>
            </a:r>
            <a:r>
              <a:rPr lang="en-US" sz="2000" b="1" dirty="0" smtClean="0"/>
              <a:t>cancer</a:t>
            </a:r>
          </a:p>
          <a:p>
            <a:pPr marL="342900" indent="-228600">
              <a:buFont typeface="Arial" charset="0"/>
              <a:buChar char="•"/>
            </a:pPr>
            <a:r>
              <a:rPr lang="en-US" sz="2000" b="1" dirty="0" smtClean="0"/>
              <a:t>33</a:t>
            </a:r>
            <a:r>
              <a:rPr lang="en-US" sz="2000" b="1" dirty="0"/>
              <a:t>% greater risk of bronchitis</a:t>
            </a:r>
          </a:p>
        </p:txBody>
      </p:sp>
      <p:sp>
        <p:nvSpPr>
          <p:cNvPr id="26" name="Shape 119"/>
          <p:cNvSpPr/>
          <p:nvPr/>
        </p:nvSpPr>
        <p:spPr>
          <a:xfrm>
            <a:off x="2618686" y="4914899"/>
            <a:ext cx="667190" cy="931797"/>
          </a:xfrm>
          <a:prstGeom prst="rightArrow">
            <a:avLst>
              <a:gd name="adj1" fmla="val 50000"/>
              <a:gd name="adj2" fmla="val 50000"/>
            </a:avLst>
          </a:prstGeom>
          <a:solidFill>
            <a:srgbClr val="FFF1CB"/>
          </a:solidFill>
          <a:ln w="10775"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8" name="Shape 122"/>
          <p:cNvSpPr/>
          <p:nvPr/>
        </p:nvSpPr>
        <p:spPr>
          <a:xfrm>
            <a:off x="188937" y="3721399"/>
            <a:ext cx="2367809" cy="2976157"/>
          </a:xfrm>
          <a:prstGeom prst="ellipse">
            <a:avLst/>
          </a:prstGeom>
          <a:solidFill>
            <a:srgbClr val="007477">
              <a:alpha val="74902"/>
            </a:srgbClr>
          </a:solidFill>
          <a:ln w="10775"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r>
              <a:rPr lang="en-US" b="1" dirty="0" smtClean="0">
                <a:solidFill>
                  <a:schemeClr val="lt1"/>
                </a:solidFill>
                <a:latin typeface="Calibri" charset="0"/>
                <a:ea typeface="Calibri" charset="0"/>
                <a:cs typeface="Calibri" charset="0"/>
                <a:sym typeface="Corbel"/>
              </a:rPr>
              <a:t>Assess existing program &amp; policy impact on health (e.g., incidence of asthma)</a:t>
            </a:r>
            <a:endParaRPr b="1" i="0" u="none" strike="noStrike" cap="none" dirty="0">
              <a:solidFill>
                <a:schemeClr val="lt1"/>
              </a:solidFill>
              <a:latin typeface="Calibri" charset="0"/>
              <a:ea typeface="Calibri" charset="0"/>
              <a:cs typeface="Calibri" charset="0"/>
              <a:sym typeface="Corbel"/>
            </a:endParaRPr>
          </a:p>
        </p:txBody>
      </p:sp>
      <p:sp>
        <p:nvSpPr>
          <p:cNvPr id="29" name="Shape 122"/>
          <p:cNvSpPr/>
          <p:nvPr/>
        </p:nvSpPr>
        <p:spPr>
          <a:xfrm>
            <a:off x="3341906" y="3721399"/>
            <a:ext cx="2281653" cy="2976157"/>
          </a:xfrm>
          <a:prstGeom prst="ellipse">
            <a:avLst/>
          </a:prstGeom>
          <a:solidFill>
            <a:srgbClr val="007477">
              <a:alpha val="74902"/>
            </a:srgbClr>
          </a:solidFill>
          <a:ln w="10775"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r>
              <a:rPr lang="en-US" b="1" dirty="0" smtClean="0">
                <a:solidFill>
                  <a:schemeClr val="lt1"/>
                </a:solidFill>
                <a:latin typeface="Calibri" charset="0"/>
                <a:ea typeface="Calibri" charset="0"/>
                <a:cs typeface="Calibri" charset="0"/>
                <a:sym typeface="Corbel"/>
              </a:rPr>
              <a:t>Target new policy &amp; program  decisions to improving health / quality of life</a:t>
            </a:r>
            <a:endParaRPr b="1" i="0" u="none" strike="noStrike" cap="none" dirty="0">
              <a:solidFill>
                <a:schemeClr val="lt1"/>
              </a:solidFill>
              <a:latin typeface="Calibri" charset="0"/>
              <a:ea typeface="Calibri" charset="0"/>
              <a:cs typeface="Calibri" charset="0"/>
              <a:sym typeface="Corbel"/>
            </a:endParaRPr>
          </a:p>
        </p:txBody>
      </p:sp>
      <p:sp>
        <p:nvSpPr>
          <p:cNvPr id="30" name="Shape 122"/>
          <p:cNvSpPr/>
          <p:nvPr/>
        </p:nvSpPr>
        <p:spPr>
          <a:xfrm>
            <a:off x="6452729" y="3721399"/>
            <a:ext cx="2475371" cy="2976157"/>
          </a:xfrm>
          <a:prstGeom prst="ellipse">
            <a:avLst/>
          </a:prstGeom>
          <a:solidFill>
            <a:srgbClr val="007477">
              <a:alpha val="74902"/>
            </a:srgbClr>
          </a:solidFill>
          <a:ln w="10775"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r>
              <a:rPr lang="en-US" b="1" dirty="0" smtClean="0">
                <a:solidFill>
                  <a:schemeClr val="lt1"/>
                </a:solidFill>
                <a:latin typeface="Calibri" charset="0"/>
                <a:ea typeface="Calibri" charset="0"/>
                <a:cs typeface="Calibri" charset="0"/>
                <a:sym typeface="Corbel"/>
              </a:rPr>
              <a:t>Climate actions linked to health outcomes: detailed street level AQ monitoring, targeted use of Clean Vehicles</a:t>
            </a:r>
            <a:endParaRPr b="1" i="0" u="none" strike="noStrike" cap="none" dirty="0">
              <a:solidFill>
                <a:schemeClr val="lt1"/>
              </a:solidFill>
              <a:latin typeface="Calibri" charset="0"/>
              <a:ea typeface="Calibri" charset="0"/>
              <a:cs typeface="Calibri" charset="0"/>
              <a:sym typeface="Corbel"/>
            </a:endParaRPr>
          </a:p>
        </p:txBody>
      </p:sp>
      <p:sp>
        <p:nvSpPr>
          <p:cNvPr id="32" name="Shape 119"/>
          <p:cNvSpPr/>
          <p:nvPr/>
        </p:nvSpPr>
        <p:spPr>
          <a:xfrm>
            <a:off x="5721735" y="4914900"/>
            <a:ext cx="667190" cy="931797"/>
          </a:xfrm>
          <a:prstGeom prst="rightArrow">
            <a:avLst>
              <a:gd name="adj1" fmla="val 50000"/>
              <a:gd name="adj2" fmla="val 50000"/>
            </a:avLst>
          </a:prstGeom>
          <a:solidFill>
            <a:srgbClr val="FFF1CB"/>
          </a:solidFill>
          <a:ln w="10775"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15171028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_yGdLro6kew8_eCx8J6l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6_yGdLro6kew8_eCx8J6lg"/>
</p:tagLst>
</file>

<file path=ppt/theme/theme1.xml><?xml version="1.0" encoding="utf-8"?>
<a:theme xmlns:a="http://schemas.openxmlformats.org/drawingml/2006/main" name="10K_C40 Advanced_TEMPLATE_new logo">
  <a:themeElements>
    <a:clrScheme name="Brugerdefineret 25">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 A">
  <a:themeElements>
    <a:clrScheme name="Brugerdefineret 26">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THEME B">
  <a:themeElements>
    <a:clrScheme name="Brugerdefineret 27">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VERVIEW">
  <a:themeElements>
    <a:clrScheme name="Brugerdefineret 28">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TATEMENTS">
  <a:themeElements>
    <a:clrScheme name="Brugerdefineret 29">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IMAGES AND VIDEO">
  <a:themeElements>
    <a:clrScheme name="Brugerdefineret 31">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10K_C40 Advanced_TEMPLATE_new logo.potm</Template>
  <TotalTime>105053</TotalTime>
  <Words>2138</Words>
  <Application>Microsoft Macintosh PowerPoint</Application>
  <PresentationFormat>On-screen Show (4:3)</PresentationFormat>
  <Paragraphs>207</Paragraphs>
  <Slides>9</Slides>
  <Notes>9</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9</vt:i4>
      </vt:variant>
    </vt:vector>
  </HeadingPairs>
  <TitlesOfParts>
    <vt:vector size="24" baseType="lpstr">
      <vt:lpstr>American Typewriter</vt:lpstr>
      <vt:lpstr>Calibri</vt:lpstr>
      <vt:lpstr>Calibri Light</vt:lpstr>
      <vt:lpstr>Corbel</vt:lpstr>
      <vt:lpstr>Franklin Gothic Book</vt:lpstr>
      <vt:lpstr>Lucida Grande</vt:lpstr>
      <vt:lpstr>ＭＳ Ｐゴシック</vt:lpstr>
      <vt:lpstr>Arial</vt:lpstr>
      <vt:lpstr>10K_C40 Advanced_TEMPLATE_new logo</vt:lpstr>
      <vt:lpstr>THEME A</vt:lpstr>
      <vt:lpstr>TEXT THEME B</vt:lpstr>
      <vt:lpstr>OVERVIEW</vt:lpstr>
      <vt:lpstr>STATEMENTS</vt:lpstr>
      <vt:lpstr>IMAGES AND VIDEO</vt:lpstr>
      <vt:lpstr>think-cell Slide</vt:lpstr>
      <vt:lpstr>PowerPoint Presentation</vt:lpstr>
      <vt:lpstr>PowerPoint Presentation</vt:lpstr>
      <vt:lpstr>PowerPoint Presentation</vt:lpstr>
      <vt:lpstr>PowerPoint Presentation</vt:lpstr>
      <vt:lpstr>A Global Approach to Benefits Measurement</vt:lpstr>
      <vt:lpstr>Making the case</vt:lpstr>
      <vt:lpstr>Pilot</vt:lpstr>
      <vt:lpstr>PowerPoint Presentation</vt:lpstr>
      <vt:lpstr>PowerPoint Presentation</vt:lpstr>
    </vt:vector>
  </TitlesOfParts>
  <Manager/>
  <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 for præsentationen – underoverskrift</dc:title>
  <dc:subject/>
  <dc:creator>Tanja Schlegel</dc:creator>
  <cp:keywords/>
  <dc:description/>
  <cp:lastModifiedBy>Brendan Shane</cp:lastModifiedBy>
  <cp:revision>2811</cp:revision>
  <cp:lastPrinted>2016-06-16T15:06:14Z</cp:lastPrinted>
  <dcterms:created xsi:type="dcterms:W3CDTF">2014-06-12T12:59:42Z</dcterms:created>
  <dcterms:modified xsi:type="dcterms:W3CDTF">2018-04-06T15:10:15Z</dcterms:modified>
  <cp:category/>
</cp:coreProperties>
</file>